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9" r:id="rId3"/>
  </p:sldMasterIdLst>
  <p:notesMasterIdLst>
    <p:notesMasterId r:id="rId23"/>
  </p:notesMasterIdLst>
  <p:sldIdLst>
    <p:sldId id="272" r:id="rId4"/>
    <p:sldId id="273" r:id="rId5"/>
    <p:sldId id="275" r:id="rId6"/>
    <p:sldId id="263" r:id="rId7"/>
    <p:sldId id="276" r:id="rId8"/>
    <p:sldId id="260" r:id="rId9"/>
    <p:sldId id="294" r:id="rId10"/>
    <p:sldId id="261" r:id="rId11"/>
    <p:sldId id="295" r:id="rId12"/>
    <p:sldId id="297" r:id="rId13"/>
    <p:sldId id="308" r:id="rId14"/>
    <p:sldId id="262" r:id="rId15"/>
    <p:sldId id="309" r:id="rId16"/>
    <p:sldId id="268" r:id="rId17"/>
    <p:sldId id="311" r:id="rId18"/>
    <p:sldId id="267" r:id="rId19"/>
    <p:sldId id="312" r:id="rId20"/>
    <p:sldId id="313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7441-1C76-417D-AF4C-058C919AA6F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FEACA-C71F-4088-B121-C0D427F78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3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46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55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14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20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44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397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4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96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30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701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208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8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295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670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973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50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77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1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9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52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52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48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88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80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15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21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9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2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9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78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73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08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id="{F7E4E8FC-8377-416D-AD18-6145E9B44F71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 hidden="1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79E18B-B015-4B4B-8820-8BD0706DEF2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427" y="240608"/>
            <a:ext cx="1136492" cy="113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2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3AB7E18-8BDF-4A23-859A-19486814E4C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0975" y="150628"/>
            <a:ext cx="1331873" cy="133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95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E942-8C21-4115-8680-D88995117483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2ED326-BC97-4092-95C7-60215A317E0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427" y="240608"/>
            <a:ext cx="1136492" cy="113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6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41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g"/><Relationship Id="rId1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g"/><Relationship Id="rId1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A30FB06-489D-4DAB-842C-29D606790435}"/>
              </a:ext>
            </a:extLst>
          </p:cNvPr>
          <p:cNvGrpSpPr/>
          <p:nvPr/>
        </p:nvGrpSpPr>
        <p:grpSpPr>
          <a:xfrm>
            <a:off x="1818640" y="1676400"/>
            <a:ext cx="8217182" cy="3753032"/>
            <a:chOff x="2156178" y="1676400"/>
            <a:chExt cx="7879644" cy="31242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2103034"/>
              <a:ext cx="7879644" cy="269756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AFFDF94-F6D9-468E-9542-7968DF5B4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3" y="1676400"/>
              <a:ext cx="3596294" cy="853268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F6EBD-27D1-4BB2-A077-F677EC8132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1" y="1257129"/>
            <a:ext cx="205740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360" y="2789904"/>
            <a:ext cx="3656799" cy="31936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4855" y="670107"/>
            <a:ext cx="598311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9158">
            <a:off x="10067983" y="5942091"/>
            <a:ext cx="518668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8715621-E2B8-4220-B982-9F17267864C6}"/>
              </a:ext>
            </a:extLst>
          </p:cNvPr>
          <p:cNvSpPr txBox="1"/>
          <p:nvPr/>
        </p:nvSpPr>
        <p:spPr>
          <a:xfrm>
            <a:off x="2407919" y="163650"/>
            <a:ext cx="690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20F0614-BBCD-48F3-ACE6-C819104A88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6939" y="2595477"/>
            <a:ext cx="7059780" cy="18472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6A49FC-AE07-42CF-8961-AEEF2E05BD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7399" y="1566539"/>
            <a:ext cx="2389839" cy="1072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A7F709-645B-4E5F-9F80-D014D34208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8297" y="4455319"/>
            <a:ext cx="251786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BB3941F-8E4A-45B7-9BE8-FE3D683C0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AEC13F-0D01-41C2-85C8-0A8BC32A3B59}"/>
              </a:ext>
            </a:extLst>
          </p:cNvPr>
          <p:cNvSpPr/>
          <p:nvPr/>
        </p:nvSpPr>
        <p:spPr>
          <a:xfrm flipH="1">
            <a:off x="5823990" y="1708894"/>
            <a:ext cx="6227680" cy="375718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khuyên các bạn nên </a:t>
            </a:r>
            <a:r>
              <a:rPr lang="vi-VN" sz="3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rủ hai chị em nhà hàng xóm chơi cùng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vì đã là hàng xóm thì cần đoàn kết, quan tâm, chia sẻ cùng nhau.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37419A-92BC-4D5E-BB80-F623651AC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782ED7-1CF6-41DA-BEAD-9904D3DD0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0" y="1708894"/>
            <a:ext cx="5450640" cy="2395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780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46301B-6A6F-404B-BAC7-56A37A2B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4161" y="-254620"/>
            <a:ext cx="12272966" cy="7112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2F16B0-FE4B-455B-BCA6-CF41978EFA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81628" y="34225"/>
            <a:ext cx="2362200" cy="68864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6B9B7C-03B6-4321-AD1E-826515EE3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48" y="5505764"/>
            <a:ext cx="10940504" cy="14284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6508BB2-9904-46A0-85B1-170517590CED}"/>
              </a:ext>
            </a:extLst>
          </p:cNvPr>
          <p:cNvSpPr txBox="1"/>
          <p:nvPr/>
        </p:nvSpPr>
        <p:spPr>
          <a:xfrm>
            <a:off x="3505200" y="-83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D57382E-6F09-4C11-9085-B220F8AB1B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0261419" y="23868"/>
            <a:ext cx="2362200" cy="6886419"/>
          </a:xfrm>
          <a:prstGeom prst="rect">
            <a:avLst/>
          </a:prstGeom>
        </p:spPr>
      </p:pic>
      <p:grpSp>
        <p:nvGrpSpPr>
          <p:cNvPr id="205" name="Graphic 19">
            <a:extLst>
              <a:ext uri="{FF2B5EF4-FFF2-40B4-BE49-F238E27FC236}">
                <a16:creationId xmlns:a16="http://schemas.microsoft.com/office/drawing/2014/main" id="{5A628973-5795-49D8-A53F-848CE672CF72}"/>
              </a:ext>
            </a:extLst>
          </p:cNvPr>
          <p:cNvGrpSpPr/>
          <p:nvPr/>
        </p:nvGrpSpPr>
        <p:grpSpPr>
          <a:xfrm>
            <a:off x="-80966" y="-102236"/>
            <a:ext cx="12511900" cy="980694"/>
            <a:chOff x="1555923" y="-760947"/>
            <a:chExt cx="12511900" cy="980694"/>
          </a:xfrm>
        </p:grpSpPr>
        <p:grpSp>
          <p:nvGrpSpPr>
            <p:cNvPr id="206" name="Graphic 19">
              <a:extLst>
                <a:ext uri="{FF2B5EF4-FFF2-40B4-BE49-F238E27FC236}">
                  <a16:creationId xmlns:a16="http://schemas.microsoft.com/office/drawing/2014/main" id="{79919FC0-04A4-40B0-9F48-B1A5144B8FEA}"/>
                </a:ext>
              </a:extLst>
            </p:cNvPr>
            <p:cNvGrpSpPr/>
            <p:nvPr/>
          </p:nvGrpSpPr>
          <p:grpSpPr>
            <a:xfrm>
              <a:off x="1709977" y="-634999"/>
              <a:ext cx="12082221" cy="854746"/>
              <a:chOff x="1709977" y="-634999"/>
              <a:chExt cx="12082221" cy="854746"/>
            </a:xfrm>
          </p:grpSpPr>
          <p:grpSp>
            <p:nvGrpSpPr>
              <p:cNvPr id="207" name="Graphic 19">
                <a:extLst>
                  <a:ext uri="{FF2B5EF4-FFF2-40B4-BE49-F238E27FC236}">
                    <a16:creationId xmlns:a16="http://schemas.microsoft.com/office/drawing/2014/main" id="{319797CB-EFF2-4E21-B988-F6827B92C5CC}"/>
                  </a:ext>
                </a:extLst>
              </p:cNvPr>
              <p:cNvGrpSpPr/>
              <p:nvPr/>
            </p:nvGrpSpPr>
            <p:grpSpPr>
              <a:xfrm>
                <a:off x="1709977" y="-634999"/>
                <a:ext cx="6051938" cy="854746"/>
                <a:chOff x="1709977" y="-634999"/>
                <a:chExt cx="6051938" cy="854746"/>
              </a:xfrm>
            </p:grpSpPr>
            <p:grpSp>
              <p:nvGrpSpPr>
                <p:cNvPr id="208" name="Graphic 19">
                  <a:extLst>
                    <a:ext uri="{FF2B5EF4-FFF2-40B4-BE49-F238E27FC236}">
                      <a16:creationId xmlns:a16="http://schemas.microsoft.com/office/drawing/2014/main" id="{C19960EA-3D39-44D2-BB0B-738FDD34037D}"/>
                    </a:ext>
                  </a:extLst>
                </p:cNvPr>
                <p:cNvGrpSpPr/>
                <p:nvPr/>
              </p:nvGrpSpPr>
              <p:grpSpPr>
                <a:xfrm>
                  <a:off x="1709977" y="-634999"/>
                  <a:ext cx="6051938" cy="854746"/>
                  <a:chOff x="1709977" y="-634999"/>
                  <a:chExt cx="6051938" cy="854746"/>
                </a:xfrm>
              </p:grpSpPr>
              <p:grpSp>
                <p:nvGrpSpPr>
                  <p:cNvPr id="209" name="Graphic 19">
                    <a:extLst>
                      <a:ext uri="{FF2B5EF4-FFF2-40B4-BE49-F238E27FC236}">
                        <a16:creationId xmlns:a16="http://schemas.microsoft.com/office/drawing/2014/main" id="{557347E5-9EBB-438F-9604-72AAD5D56EA7}"/>
                      </a:ext>
                    </a:extLst>
                  </p:cNvPr>
                  <p:cNvGrpSpPr/>
                  <p:nvPr/>
                </p:nvGrpSpPr>
                <p:grpSpPr>
                  <a:xfrm>
                    <a:off x="1709977" y="-634999"/>
                    <a:ext cx="1570078" cy="854746"/>
                    <a:chOff x="1709977" y="-634999"/>
                    <a:chExt cx="1570078" cy="854746"/>
                  </a:xfrm>
                </p:grpSpPr>
                <p:sp>
                  <p:nvSpPr>
                    <p:cNvPr id="210" name="Freeform: Shape 209">
                      <a:extLst>
                        <a:ext uri="{FF2B5EF4-FFF2-40B4-BE49-F238E27FC236}">
                          <a16:creationId xmlns:a16="http://schemas.microsoft.com/office/drawing/2014/main" id="{43B3F1FB-76EE-4F1B-BEB1-03A316335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0997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11" name="Graphic 19">
                      <a:extLst>
                        <a:ext uri="{FF2B5EF4-FFF2-40B4-BE49-F238E27FC236}">
                          <a16:creationId xmlns:a16="http://schemas.microsoft.com/office/drawing/2014/main" id="{738B6284-6F83-4A34-B4D9-2479D158131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0042" y="-634999"/>
                      <a:ext cx="1389943" cy="694908"/>
                      <a:chOff x="1800042" y="-634999"/>
                      <a:chExt cx="1389943" cy="694908"/>
                    </a:xfrm>
                  </p:grpSpPr>
                  <p:sp>
                    <p:nvSpPr>
                      <p:cNvPr id="212" name="Freeform: Shape 211">
                        <a:extLst>
                          <a:ext uri="{FF2B5EF4-FFF2-40B4-BE49-F238E27FC236}">
                            <a16:creationId xmlns:a16="http://schemas.microsoft.com/office/drawing/2014/main" id="{14CAF064-1EF7-46F1-A3FF-2072382675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2" y="-634999"/>
                        <a:ext cx="1389450" cy="694908"/>
                      </a:xfrm>
                      <a:custGeom>
                        <a:avLst/>
                        <a:gdLst>
                          <a:gd name="connsiteX0" fmla="*/ 5419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5419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5419" y="0"/>
                            </a:moveTo>
                            <a:cubicBezTo>
                              <a:pt x="1974" y="23114"/>
                              <a:pt x="497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54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3" name="Freeform: Shape 212">
                        <a:extLst>
                          <a:ext uri="{FF2B5EF4-FFF2-40B4-BE49-F238E27FC236}">
                            <a16:creationId xmlns:a16="http://schemas.microsoft.com/office/drawing/2014/main" id="{EC29A077-366A-4B73-BDFB-C675876AE0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8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3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3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4" name="Graphic 19">
                      <a:extLst>
                        <a:ext uri="{FF2B5EF4-FFF2-40B4-BE49-F238E27FC236}">
                          <a16:creationId xmlns:a16="http://schemas.microsoft.com/office/drawing/2014/main" id="{C8FD5F39-FCA6-4D3E-AB04-66724461CF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5376" y="-634999"/>
                      <a:ext cx="1178789" cy="509038"/>
                      <a:chOff x="1905376" y="-634999"/>
                      <a:chExt cx="1178789" cy="509038"/>
                    </a:xfrm>
                  </p:grpSpPr>
                  <p:sp>
                    <p:nvSpPr>
                      <p:cNvPr id="215" name="Freeform: Shape 214">
                        <a:extLst>
                          <a:ext uri="{FF2B5EF4-FFF2-40B4-BE49-F238E27FC236}">
                            <a16:creationId xmlns:a16="http://schemas.microsoft.com/office/drawing/2014/main" id="{1D847BAF-19A7-4813-8C0C-7AD124DCE9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5376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80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6" name="Freeform: Shape 215">
                        <a:extLst>
                          <a:ext uri="{FF2B5EF4-FFF2-40B4-BE49-F238E27FC236}">
                            <a16:creationId xmlns:a16="http://schemas.microsoft.com/office/drawing/2014/main" id="{F33C29FF-A853-4CD6-8EAE-E50A4D3A8B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636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7" name="Graphic 19">
                      <a:extLst>
                        <a:ext uri="{FF2B5EF4-FFF2-40B4-BE49-F238E27FC236}">
                          <a16:creationId xmlns:a16="http://schemas.microsoft.com/office/drawing/2014/main" id="{4EF7488F-4018-4466-AFE2-6C19375034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32852" y="-634999"/>
                      <a:ext cx="927281" cy="314677"/>
                      <a:chOff x="2032852" y="-634999"/>
                      <a:chExt cx="927281" cy="314677"/>
                    </a:xfrm>
                  </p:grpSpPr>
                  <p:sp>
                    <p:nvSpPr>
                      <p:cNvPr id="218" name="Freeform: Shape 217">
                        <a:extLst>
                          <a:ext uri="{FF2B5EF4-FFF2-40B4-BE49-F238E27FC236}">
                            <a16:creationId xmlns:a16="http://schemas.microsoft.com/office/drawing/2014/main" id="{3322CD37-CD0A-46A5-8421-43A39392A8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285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2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9" name="Freeform: Shape 218">
                        <a:extLst>
                          <a:ext uri="{FF2B5EF4-FFF2-40B4-BE49-F238E27FC236}">
                            <a16:creationId xmlns:a16="http://schemas.microsoft.com/office/drawing/2014/main" id="{158BB481-E88A-40CF-9850-E20D9BF2AC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777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20" name="Graphic 19">
                    <a:extLst>
                      <a:ext uri="{FF2B5EF4-FFF2-40B4-BE49-F238E27FC236}">
                        <a16:creationId xmlns:a16="http://schemas.microsoft.com/office/drawing/2014/main" id="{C33BB363-54F9-41FE-8B5C-10577FAD27F4}"/>
                      </a:ext>
                    </a:extLst>
                  </p:cNvPr>
                  <p:cNvGrpSpPr/>
                  <p:nvPr/>
                </p:nvGrpSpPr>
                <p:grpSpPr>
                  <a:xfrm>
                    <a:off x="3203767" y="-634999"/>
                    <a:ext cx="1570078" cy="854746"/>
                    <a:chOff x="3203767" y="-634999"/>
                    <a:chExt cx="1570078" cy="854746"/>
                  </a:xfrm>
                </p:grpSpPr>
                <p:sp>
                  <p:nvSpPr>
                    <p:cNvPr id="221" name="Freeform: Shape 220">
                      <a:extLst>
                        <a:ext uri="{FF2B5EF4-FFF2-40B4-BE49-F238E27FC236}">
                          <a16:creationId xmlns:a16="http://schemas.microsoft.com/office/drawing/2014/main" id="{A703BB2C-AFAF-422B-A358-FBBB4F8ADB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376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22" name="Graphic 19">
                      <a:extLst>
                        <a:ext uri="{FF2B5EF4-FFF2-40B4-BE49-F238E27FC236}">
                          <a16:creationId xmlns:a16="http://schemas.microsoft.com/office/drawing/2014/main" id="{F5A5D263-3DBA-411B-9B2B-83B112CDA0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93837" y="-634999"/>
                      <a:ext cx="1389937" cy="694908"/>
                      <a:chOff x="3293837" y="-634999"/>
                      <a:chExt cx="1389937" cy="694908"/>
                    </a:xfrm>
                  </p:grpSpPr>
                  <p:sp>
                    <p:nvSpPr>
                      <p:cNvPr id="223" name="Freeform: Shape 222">
                        <a:extLst>
                          <a:ext uri="{FF2B5EF4-FFF2-40B4-BE49-F238E27FC236}">
                            <a16:creationId xmlns:a16="http://schemas.microsoft.com/office/drawing/2014/main" id="{04644060-AA79-4C72-B6EB-6F5CB6E93A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4324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5927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4" name="Freeform: Shape 223">
                        <a:extLst>
                          <a:ext uri="{FF2B5EF4-FFF2-40B4-BE49-F238E27FC236}">
                            <a16:creationId xmlns:a16="http://schemas.microsoft.com/office/drawing/2014/main" id="{FED8604F-AD9A-44A1-B699-B6A79AB4AB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3837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2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2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25" name="Graphic 19">
                      <a:extLst>
                        <a:ext uri="{FF2B5EF4-FFF2-40B4-BE49-F238E27FC236}">
                          <a16:creationId xmlns:a16="http://schemas.microsoft.com/office/drawing/2014/main" id="{B04039B0-E5D6-461F-9601-999BDC6ECDC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99657" y="-634999"/>
                      <a:ext cx="1179281" cy="509038"/>
                      <a:chOff x="3399657" y="-634999"/>
                      <a:chExt cx="1179281" cy="509038"/>
                    </a:xfrm>
                  </p:grpSpPr>
                  <p:sp>
                    <p:nvSpPr>
                      <p:cNvPr id="226" name="Freeform: Shape 225">
                        <a:extLst>
                          <a:ext uri="{FF2B5EF4-FFF2-40B4-BE49-F238E27FC236}">
                            <a16:creationId xmlns:a16="http://schemas.microsoft.com/office/drawing/2014/main" id="{1A10F7C4-1220-42A8-A79C-D5C0902E62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9657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4852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7" name="Freeform: Shape 226">
                        <a:extLst>
                          <a:ext uri="{FF2B5EF4-FFF2-40B4-BE49-F238E27FC236}">
                            <a16:creationId xmlns:a16="http://schemas.microsoft.com/office/drawing/2014/main" id="{C4CFC63B-CA36-4A27-ABA1-A6A449D684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00149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217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28" name="Graphic 19">
                      <a:extLst>
                        <a:ext uri="{FF2B5EF4-FFF2-40B4-BE49-F238E27FC236}">
                          <a16:creationId xmlns:a16="http://schemas.microsoft.com/office/drawing/2014/main" id="{03B1A8DC-AE17-4D81-9159-9D1DEF5E70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26642" y="-634999"/>
                      <a:ext cx="927281" cy="314677"/>
                      <a:chOff x="3526642" y="-634999"/>
                      <a:chExt cx="927281" cy="314677"/>
                    </a:xfrm>
                  </p:grpSpPr>
                  <p:sp>
                    <p:nvSpPr>
                      <p:cNvPr id="229" name="Freeform: Shape 228">
                        <a:extLst>
                          <a:ext uri="{FF2B5EF4-FFF2-40B4-BE49-F238E27FC236}">
                            <a16:creationId xmlns:a16="http://schemas.microsoft.com/office/drawing/2014/main" id="{4BA4A0B6-E2B9-46C7-A3BB-45F22EB76D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2664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0" name="Freeform: Shape 229">
                        <a:extLst>
                          <a:ext uri="{FF2B5EF4-FFF2-40B4-BE49-F238E27FC236}">
                            <a16:creationId xmlns:a16="http://schemas.microsoft.com/office/drawing/2014/main" id="{79371432-5E05-4369-A722-1E047DC47E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31563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31" name="Graphic 19">
                    <a:extLst>
                      <a:ext uri="{FF2B5EF4-FFF2-40B4-BE49-F238E27FC236}">
                        <a16:creationId xmlns:a16="http://schemas.microsoft.com/office/drawing/2014/main" id="{4E6DA986-A7B2-42FB-A43C-33083D1FC632}"/>
                      </a:ext>
                    </a:extLst>
                  </p:cNvPr>
                  <p:cNvGrpSpPr/>
                  <p:nvPr/>
                </p:nvGrpSpPr>
                <p:grpSpPr>
                  <a:xfrm>
                    <a:off x="4697556" y="-634999"/>
                    <a:ext cx="1570078" cy="854746"/>
                    <a:chOff x="4697556" y="-634999"/>
                    <a:chExt cx="1570078" cy="854746"/>
                  </a:xfrm>
                </p:grpSpPr>
                <p:sp>
                  <p:nvSpPr>
                    <p:cNvPr id="232" name="Freeform: Shape 231">
                      <a:extLst>
                        <a:ext uri="{FF2B5EF4-FFF2-40B4-BE49-F238E27FC236}">
                          <a16:creationId xmlns:a16="http://schemas.microsoft.com/office/drawing/2014/main" id="{7D2DFE08-4690-44CD-B506-346F5EE31F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97556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33" name="Graphic 19">
                      <a:extLst>
                        <a:ext uri="{FF2B5EF4-FFF2-40B4-BE49-F238E27FC236}">
                          <a16:creationId xmlns:a16="http://schemas.microsoft.com/office/drawing/2014/main" id="{68AAAE35-73EA-4673-AEC9-B700CF7D6EE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88116" y="-634999"/>
                      <a:ext cx="1389448" cy="694908"/>
                      <a:chOff x="4788116" y="-634999"/>
                      <a:chExt cx="1389448" cy="694908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6BAF31F0-1740-4C02-96FB-8A00FD63F0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6" y="-634999"/>
                        <a:ext cx="1389448" cy="694908"/>
                      </a:xfrm>
                      <a:custGeom>
                        <a:avLst/>
                        <a:gdLst>
                          <a:gd name="connsiteX0" fmla="*/ 4924 w 1389448"/>
                          <a:gd name="connsiteY0" fmla="*/ 0 h 694908"/>
                          <a:gd name="connsiteX1" fmla="*/ 2 w 1389448"/>
                          <a:gd name="connsiteY1" fmla="*/ 70757 h 694908"/>
                          <a:gd name="connsiteX2" fmla="*/ 692510 w 1389448"/>
                          <a:gd name="connsiteY2" fmla="*/ 694835 h 694908"/>
                          <a:gd name="connsiteX3" fmla="*/ 1389448 w 1389448"/>
                          <a:gd name="connsiteY3" fmla="*/ 89154 h 694908"/>
                          <a:gd name="connsiteX4" fmla="*/ 1382558 w 1389448"/>
                          <a:gd name="connsiteY4" fmla="*/ 0 h 694908"/>
                          <a:gd name="connsiteX5" fmla="*/ 4924 w 1389448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8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7" y="700024"/>
                              <a:pt x="1388464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8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3EB5F28F-EC47-4301-96DD-F01767C7D8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36" name="Graphic 19">
                      <a:extLst>
                        <a:ext uri="{FF2B5EF4-FFF2-40B4-BE49-F238E27FC236}">
                          <a16:creationId xmlns:a16="http://schemas.microsoft.com/office/drawing/2014/main" id="{5ECC5B1E-9686-4AFE-995C-B05C755D90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93446" y="-634999"/>
                      <a:ext cx="1179281" cy="509038"/>
                      <a:chOff x="4893446" y="-634999"/>
                      <a:chExt cx="1179281" cy="509038"/>
                    </a:xfrm>
                  </p:grpSpPr>
                  <p:sp>
                    <p:nvSpPr>
                      <p:cNvPr id="237" name="Freeform: Shape 236">
                        <a:extLst>
                          <a:ext uri="{FF2B5EF4-FFF2-40B4-BE49-F238E27FC236}">
                            <a16:creationId xmlns:a16="http://schemas.microsoft.com/office/drawing/2014/main" id="{B98AB378-E76F-4F2D-8A6F-3E07F44A6F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344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8" name="Freeform: Shape 237">
                        <a:extLst>
                          <a:ext uri="{FF2B5EF4-FFF2-40B4-BE49-F238E27FC236}">
                            <a16:creationId xmlns:a16="http://schemas.microsoft.com/office/drawing/2014/main" id="{80C21B9A-9C8E-4733-99B7-7FB5EF67DA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4431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39" name="Graphic 19">
                      <a:extLst>
                        <a:ext uri="{FF2B5EF4-FFF2-40B4-BE49-F238E27FC236}">
                          <a16:creationId xmlns:a16="http://schemas.microsoft.com/office/drawing/2014/main" id="{124A4EC4-6586-4024-AD43-FA156B8FE9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0923" y="-634999"/>
                      <a:ext cx="927281" cy="314677"/>
                      <a:chOff x="5020923" y="-634999"/>
                      <a:chExt cx="927281" cy="314677"/>
                    </a:xfrm>
                  </p:grpSpPr>
                  <p:sp>
                    <p:nvSpPr>
                      <p:cNvPr id="240" name="Freeform: Shape 239">
                        <a:extLst>
                          <a:ext uri="{FF2B5EF4-FFF2-40B4-BE49-F238E27FC236}">
                            <a16:creationId xmlns:a16="http://schemas.microsoft.com/office/drawing/2014/main" id="{7ABCC779-FD11-4B9B-BA5D-11F63E8993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0923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1" name="Freeform: Shape 240">
                        <a:extLst>
                          <a:ext uri="{FF2B5EF4-FFF2-40B4-BE49-F238E27FC236}">
                            <a16:creationId xmlns:a16="http://schemas.microsoft.com/office/drawing/2014/main" id="{A87FE900-1BD1-4193-B14C-D1BD54C34A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5845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42" name="Graphic 19">
                    <a:extLst>
                      <a:ext uri="{FF2B5EF4-FFF2-40B4-BE49-F238E27FC236}">
                        <a16:creationId xmlns:a16="http://schemas.microsoft.com/office/drawing/2014/main" id="{0FEF38E9-DFBF-4CDB-8B55-CE41F7A21026}"/>
                      </a:ext>
                    </a:extLst>
                  </p:cNvPr>
                  <p:cNvGrpSpPr/>
                  <p:nvPr/>
                </p:nvGrpSpPr>
                <p:grpSpPr>
                  <a:xfrm>
                    <a:off x="6191838" y="-634999"/>
                    <a:ext cx="1570078" cy="854746"/>
                    <a:chOff x="6191838" y="-634999"/>
                    <a:chExt cx="1570078" cy="854746"/>
                  </a:xfrm>
                </p:grpSpPr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6D08FDD7-E082-4D84-B698-3977D05000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91838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44" name="Graphic 19">
                      <a:extLst>
                        <a:ext uri="{FF2B5EF4-FFF2-40B4-BE49-F238E27FC236}">
                          <a16:creationId xmlns:a16="http://schemas.microsoft.com/office/drawing/2014/main" id="{9F4AD49A-EDD2-41DB-A733-3DA93F67F8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81902" y="-634999"/>
                      <a:ext cx="1389451" cy="694908"/>
                      <a:chOff x="6281902" y="-634999"/>
                      <a:chExt cx="1389451" cy="694908"/>
                    </a:xfrm>
                  </p:grpSpPr>
                  <p:sp>
                    <p:nvSpPr>
                      <p:cNvPr id="245" name="Freeform: Shape 244">
                        <a:extLst>
                          <a:ext uri="{FF2B5EF4-FFF2-40B4-BE49-F238E27FC236}">
                            <a16:creationId xmlns:a16="http://schemas.microsoft.com/office/drawing/2014/main" id="{EAD66268-13B9-4BF4-9D16-85CABF8149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2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6" name="Freeform: Shape 245">
                        <a:extLst>
                          <a:ext uri="{FF2B5EF4-FFF2-40B4-BE49-F238E27FC236}">
                            <a16:creationId xmlns:a16="http://schemas.microsoft.com/office/drawing/2014/main" id="{349B2C5C-685C-46B6-84D1-C54CB1CBFF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7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47" name="Graphic 19">
                      <a:extLst>
                        <a:ext uri="{FF2B5EF4-FFF2-40B4-BE49-F238E27FC236}">
                          <a16:creationId xmlns:a16="http://schemas.microsoft.com/office/drawing/2014/main" id="{526E9098-CCFB-4139-BF37-3C72678963D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87236" y="-634999"/>
                      <a:ext cx="1179281" cy="509038"/>
                      <a:chOff x="6387236" y="-634999"/>
                      <a:chExt cx="1179281" cy="509038"/>
                    </a:xfrm>
                  </p:grpSpPr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E7705D4C-2623-4704-BFF8-39B4CEB045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723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49698CD9-9E95-4E1A-AAAE-60A4B7E064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822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50" name="Graphic 19">
                      <a:extLst>
                        <a:ext uri="{FF2B5EF4-FFF2-40B4-BE49-F238E27FC236}">
                          <a16:creationId xmlns:a16="http://schemas.microsoft.com/office/drawing/2014/main" id="{4011513B-1219-45EC-8704-7F57D7B736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14713" y="-634999"/>
                      <a:ext cx="927773" cy="314677"/>
                      <a:chOff x="6514713" y="-634999"/>
                      <a:chExt cx="927773" cy="314677"/>
                    </a:xfrm>
                  </p:grpSpPr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63349C52-F17F-430F-BA53-A6155B3032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4713" y="-634999"/>
                        <a:ext cx="927773" cy="314677"/>
                      </a:xfrm>
                      <a:custGeom>
                        <a:avLst/>
                        <a:gdLst>
                          <a:gd name="connsiteX0" fmla="*/ 0 w 927773"/>
                          <a:gd name="connsiteY0" fmla="*/ 0 h 314677"/>
                          <a:gd name="connsiteX1" fmla="*/ 460688 w 927773"/>
                          <a:gd name="connsiteY1" fmla="*/ 314633 h 314677"/>
                          <a:gd name="connsiteX2" fmla="*/ 927774 w 927773"/>
                          <a:gd name="connsiteY2" fmla="*/ 0 h 314677"/>
                          <a:gd name="connsiteX3" fmla="*/ 0 w 927773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773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7" y="183497"/>
                              <a:pt x="927774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62E7229B-2D8C-47C3-8193-06E3B34534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963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253" name="Freeform: Shape 252">
                  <a:extLst>
                    <a:ext uri="{FF2B5EF4-FFF2-40B4-BE49-F238E27FC236}">
                      <a16:creationId xmlns:a16="http://schemas.microsoft.com/office/drawing/2014/main" id="{C7150CBD-D353-4EE6-B194-312F5783F251}"/>
                    </a:ext>
                  </a:extLst>
                </p:cNvPr>
                <p:cNvSpPr/>
                <p:nvPr/>
              </p:nvSpPr>
              <p:spPr>
                <a:xfrm>
                  <a:off x="175542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B926A572-D746-4165-9814-953C615A6586}"/>
                    </a:ext>
                  </a:extLst>
                </p:cNvPr>
                <p:cNvSpPr/>
                <p:nvPr/>
              </p:nvSpPr>
              <p:spPr>
                <a:xfrm>
                  <a:off x="3245772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id="{0BFAF2B8-32C9-4C31-B197-2EF0DEB738FA}"/>
                    </a:ext>
                  </a:extLst>
                </p:cNvPr>
                <p:cNvSpPr/>
                <p:nvPr/>
              </p:nvSpPr>
              <p:spPr>
                <a:xfrm>
                  <a:off x="4755311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id="{FEDAAF2A-4329-4249-AA55-2F97F2E38ECC}"/>
                    </a:ext>
                  </a:extLst>
                </p:cNvPr>
                <p:cNvSpPr/>
                <p:nvPr/>
              </p:nvSpPr>
              <p:spPr>
                <a:xfrm>
                  <a:off x="6245513" y="-475088"/>
                  <a:ext cx="869668" cy="646449"/>
                </a:xfrm>
                <a:custGeom>
                  <a:avLst/>
                  <a:gdLst>
                    <a:gd name="connsiteX0" fmla="*/ 44763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3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3" y="272651"/>
                      </a:moveTo>
                      <a:cubicBezTo>
                        <a:pt x="44763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3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7" name="Graphic 19">
                <a:extLst>
                  <a:ext uri="{FF2B5EF4-FFF2-40B4-BE49-F238E27FC236}">
                    <a16:creationId xmlns:a16="http://schemas.microsoft.com/office/drawing/2014/main" id="{50E6F57C-6F60-4B54-9CFD-A606B1E4B46B}"/>
                  </a:ext>
                </a:extLst>
              </p:cNvPr>
              <p:cNvGrpSpPr/>
              <p:nvPr/>
            </p:nvGrpSpPr>
            <p:grpSpPr>
              <a:xfrm>
                <a:off x="7740260" y="-634999"/>
                <a:ext cx="6051938" cy="854746"/>
                <a:chOff x="7740260" y="-634999"/>
                <a:chExt cx="6051938" cy="854746"/>
              </a:xfrm>
            </p:grpSpPr>
            <p:grpSp>
              <p:nvGrpSpPr>
                <p:cNvPr id="258" name="Graphic 19">
                  <a:extLst>
                    <a:ext uri="{FF2B5EF4-FFF2-40B4-BE49-F238E27FC236}">
                      <a16:creationId xmlns:a16="http://schemas.microsoft.com/office/drawing/2014/main" id="{151995BD-F3AC-4665-9B66-345D922AB70D}"/>
                    </a:ext>
                  </a:extLst>
                </p:cNvPr>
                <p:cNvGrpSpPr/>
                <p:nvPr/>
              </p:nvGrpSpPr>
              <p:grpSpPr>
                <a:xfrm>
                  <a:off x="7740260" y="-634999"/>
                  <a:ext cx="6051938" cy="854746"/>
                  <a:chOff x="7740260" y="-634999"/>
                  <a:chExt cx="6051938" cy="854746"/>
                </a:xfrm>
              </p:grpSpPr>
              <p:grpSp>
                <p:nvGrpSpPr>
                  <p:cNvPr id="259" name="Graphic 19">
                    <a:extLst>
                      <a:ext uri="{FF2B5EF4-FFF2-40B4-BE49-F238E27FC236}">
                        <a16:creationId xmlns:a16="http://schemas.microsoft.com/office/drawing/2014/main" id="{4D7D39D9-AC84-40A8-A772-68B54EF18374}"/>
                      </a:ext>
                    </a:extLst>
                  </p:cNvPr>
                  <p:cNvGrpSpPr/>
                  <p:nvPr/>
                </p:nvGrpSpPr>
                <p:grpSpPr>
                  <a:xfrm>
                    <a:off x="7740260" y="-634999"/>
                    <a:ext cx="1570078" cy="854746"/>
                    <a:chOff x="7740260" y="-634999"/>
                    <a:chExt cx="1570078" cy="854746"/>
                  </a:xfrm>
                </p:grpSpPr>
                <p:sp>
                  <p:nvSpPr>
                    <p:cNvPr id="260" name="Freeform: Shape 259">
                      <a:extLst>
                        <a:ext uri="{FF2B5EF4-FFF2-40B4-BE49-F238E27FC236}">
                          <a16:creationId xmlns:a16="http://schemas.microsoft.com/office/drawing/2014/main" id="{C64E2B82-CA4B-42E2-98B8-021897391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4026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5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61" name="Graphic 19">
                      <a:extLst>
                        <a:ext uri="{FF2B5EF4-FFF2-40B4-BE49-F238E27FC236}">
                          <a16:creationId xmlns:a16="http://schemas.microsoft.com/office/drawing/2014/main" id="{B4BCFD8D-30D5-4C51-A9E4-28E37AD204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830330" y="-634999"/>
                      <a:ext cx="1389937" cy="694908"/>
                      <a:chOff x="7830330" y="-634999"/>
                      <a:chExt cx="1389937" cy="694908"/>
                    </a:xfrm>
                  </p:grpSpPr>
                  <p:sp>
                    <p:nvSpPr>
                      <p:cNvPr id="262" name="Freeform: Shape 261">
                        <a:extLst>
                          <a:ext uri="{FF2B5EF4-FFF2-40B4-BE49-F238E27FC236}">
                            <a16:creationId xmlns:a16="http://schemas.microsoft.com/office/drawing/2014/main" id="{3DA19428-4518-4F19-ADAC-302CADD7FD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817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3" name="Freeform: Shape 262">
                        <a:extLst>
                          <a:ext uri="{FF2B5EF4-FFF2-40B4-BE49-F238E27FC236}">
                            <a16:creationId xmlns:a16="http://schemas.microsoft.com/office/drawing/2014/main" id="{79E5B416-07EF-46B3-8B7C-BE8FB6E4CC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330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6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0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6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0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64" name="Graphic 19">
                      <a:extLst>
                        <a:ext uri="{FF2B5EF4-FFF2-40B4-BE49-F238E27FC236}">
                          <a16:creationId xmlns:a16="http://schemas.microsoft.com/office/drawing/2014/main" id="{ECD7A1AC-97DF-4B6B-B915-4607B707EE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36151" y="-634999"/>
                      <a:ext cx="1178789" cy="509038"/>
                      <a:chOff x="7936151" y="-634999"/>
                      <a:chExt cx="1178789" cy="509038"/>
                    </a:xfrm>
                  </p:grpSpPr>
                  <p:sp>
                    <p:nvSpPr>
                      <p:cNvPr id="265" name="Freeform: Shape 264">
                        <a:extLst>
                          <a:ext uri="{FF2B5EF4-FFF2-40B4-BE49-F238E27FC236}">
                            <a16:creationId xmlns:a16="http://schemas.microsoft.com/office/drawing/2014/main" id="{9AA7600F-F4E7-4970-A728-0056F92F28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151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79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79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6" name="Freeform: Shape 265">
                        <a:extLst>
                          <a:ext uri="{FF2B5EF4-FFF2-40B4-BE49-F238E27FC236}">
                            <a16:creationId xmlns:a16="http://schemas.microsoft.com/office/drawing/2014/main" id="{F5104E0F-F633-4CCD-A64E-D02037F833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64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67" name="Graphic 19">
                      <a:extLst>
                        <a:ext uri="{FF2B5EF4-FFF2-40B4-BE49-F238E27FC236}">
                          <a16:creationId xmlns:a16="http://schemas.microsoft.com/office/drawing/2014/main" id="{86E8D80C-7E84-44A7-88ED-39F7C06F38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63135" y="-634999"/>
                      <a:ext cx="927281" cy="314677"/>
                      <a:chOff x="8063135" y="-634999"/>
                      <a:chExt cx="927281" cy="314677"/>
                    </a:xfrm>
                  </p:grpSpPr>
                  <p:sp>
                    <p:nvSpPr>
                      <p:cNvPr id="268" name="Freeform: Shape 267">
                        <a:extLst>
                          <a:ext uri="{FF2B5EF4-FFF2-40B4-BE49-F238E27FC236}">
                            <a16:creationId xmlns:a16="http://schemas.microsoft.com/office/drawing/2014/main" id="{BA84485B-0965-4CAD-8740-DB9275E30B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313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9" name="Freeform: Shape 268">
                        <a:extLst>
                          <a:ext uri="{FF2B5EF4-FFF2-40B4-BE49-F238E27FC236}">
                            <a16:creationId xmlns:a16="http://schemas.microsoft.com/office/drawing/2014/main" id="{B051F502-AF77-4279-98AD-041223FBD9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805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70" name="Graphic 19">
                    <a:extLst>
                      <a:ext uri="{FF2B5EF4-FFF2-40B4-BE49-F238E27FC236}">
                        <a16:creationId xmlns:a16="http://schemas.microsoft.com/office/drawing/2014/main" id="{F39C692C-C0AF-4B94-A8E6-25BBCDDDDD81}"/>
                      </a:ext>
                    </a:extLst>
                  </p:cNvPr>
                  <p:cNvGrpSpPr/>
                  <p:nvPr/>
                </p:nvGrpSpPr>
                <p:grpSpPr>
                  <a:xfrm>
                    <a:off x="9234049" y="-634999"/>
                    <a:ext cx="1570078" cy="854746"/>
                    <a:chOff x="9234049" y="-634999"/>
                    <a:chExt cx="1570078" cy="854746"/>
                  </a:xfrm>
                </p:grpSpPr>
                <p:sp>
                  <p:nvSpPr>
                    <p:cNvPr id="271" name="Freeform: Shape 270">
                      <a:extLst>
                        <a:ext uri="{FF2B5EF4-FFF2-40B4-BE49-F238E27FC236}">
                          <a16:creationId xmlns:a16="http://schemas.microsoft.com/office/drawing/2014/main" id="{EFFEE046-5D58-4F78-844E-A378A2A52B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3404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72" name="Graphic 19">
                      <a:extLst>
                        <a:ext uri="{FF2B5EF4-FFF2-40B4-BE49-F238E27FC236}">
                          <a16:creationId xmlns:a16="http://schemas.microsoft.com/office/drawing/2014/main" id="{434A8CE0-F08C-440C-81E1-69B57ABE6A4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24606" y="-634999"/>
                      <a:ext cx="1389943" cy="694908"/>
                      <a:chOff x="9324606" y="-634999"/>
                      <a:chExt cx="1389943" cy="694908"/>
                    </a:xfrm>
                  </p:grpSpPr>
                  <p:sp>
                    <p:nvSpPr>
                      <p:cNvPr id="273" name="Freeform: Shape 272">
                        <a:extLst>
                          <a:ext uri="{FF2B5EF4-FFF2-40B4-BE49-F238E27FC236}">
                            <a16:creationId xmlns:a16="http://schemas.microsoft.com/office/drawing/2014/main" id="{20514691-B221-4532-95B3-0FAECA30BD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06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4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4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74" name="Freeform: Shape 273">
                        <a:extLst>
                          <a:ext uri="{FF2B5EF4-FFF2-40B4-BE49-F238E27FC236}">
                            <a16:creationId xmlns:a16="http://schemas.microsoft.com/office/drawing/2014/main" id="{2B082BE4-73A3-4479-ADC0-0E4CF956A0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11" y="-634999"/>
                        <a:ext cx="1389938" cy="650965"/>
                      </a:xfrm>
                      <a:custGeom>
                        <a:avLst/>
                        <a:gdLst>
                          <a:gd name="connsiteX0" fmla="*/ 3446 w 1389938"/>
                          <a:gd name="connsiteY0" fmla="*/ 0 h 650965"/>
                          <a:gd name="connsiteX1" fmla="*/ 0 w 1389938"/>
                          <a:gd name="connsiteY1" fmla="*/ 58021 h 650965"/>
                          <a:gd name="connsiteX2" fmla="*/ 694969 w 1389938"/>
                          <a:gd name="connsiteY2" fmla="*/ 650966 h 650965"/>
                          <a:gd name="connsiteX3" fmla="*/ 1389938 w 1389938"/>
                          <a:gd name="connsiteY3" fmla="*/ 58021 h 650965"/>
                          <a:gd name="connsiteX4" fmla="*/ 1386492 w 1389938"/>
                          <a:gd name="connsiteY4" fmla="*/ 0 h 650965"/>
                          <a:gd name="connsiteX5" fmla="*/ 3446 w 1389938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8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383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4" y="19340"/>
                              <a:pt x="1386492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75" name="Graphic 19">
                      <a:extLst>
                        <a:ext uri="{FF2B5EF4-FFF2-40B4-BE49-F238E27FC236}">
                          <a16:creationId xmlns:a16="http://schemas.microsoft.com/office/drawing/2014/main" id="{82A832CD-CA04-499B-965A-18669616B9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429939" y="-634999"/>
                      <a:ext cx="1178789" cy="509038"/>
                      <a:chOff x="9429939" y="-634999"/>
                      <a:chExt cx="1178789" cy="509038"/>
                    </a:xfrm>
                  </p:grpSpPr>
                  <p:sp>
                    <p:nvSpPr>
                      <p:cNvPr id="276" name="Freeform: Shape 275">
                        <a:extLst>
                          <a:ext uri="{FF2B5EF4-FFF2-40B4-BE49-F238E27FC236}">
                            <a16:creationId xmlns:a16="http://schemas.microsoft.com/office/drawing/2014/main" id="{717B84FA-B102-4ED5-9D07-7B8F255ADB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29939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1" y="278783"/>
                              <a:pt x="269719" y="504734"/>
                              <a:pt x="587180" y="508980"/>
                            </a:cubicBezTo>
                            <a:cubicBezTo>
                              <a:pt x="911040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77" name="Freeform: Shape 276">
                        <a:extLst>
                          <a:ext uri="{FF2B5EF4-FFF2-40B4-BE49-F238E27FC236}">
                            <a16:creationId xmlns:a16="http://schemas.microsoft.com/office/drawing/2014/main" id="{DA600DBF-F8C6-4B7A-8CEE-856548288F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3043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78" name="Graphic 19">
                      <a:extLst>
                        <a:ext uri="{FF2B5EF4-FFF2-40B4-BE49-F238E27FC236}">
                          <a16:creationId xmlns:a16="http://schemas.microsoft.com/office/drawing/2014/main" id="{7473BA95-C199-4AB5-81DA-2D9D1EDC9C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556924" y="-634999"/>
                      <a:ext cx="927281" cy="314677"/>
                      <a:chOff x="9556924" y="-634999"/>
                      <a:chExt cx="927281" cy="314677"/>
                    </a:xfrm>
                  </p:grpSpPr>
                  <p:sp>
                    <p:nvSpPr>
                      <p:cNvPr id="279" name="Freeform: Shape 278">
                        <a:extLst>
                          <a:ext uri="{FF2B5EF4-FFF2-40B4-BE49-F238E27FC236}">
                            <a16:creationId xmlns:a16="http://schemas.microsoft.com/office/drawing/2014/main" id="{0CCFE68E-14AC-4BE0-87C2-B42FC8B710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56924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8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0" name="Freeform: Shape 279">
                        <a:extLst>
                          <a:ext uri="{FF2B5EF4-FFF2-40B4-BE49-F238E27FC236}">
                            <a16:creationId xmlns:a16="http://schemas.microsoft.com/office/drawing/2014/main" id="{F5C22AFB-B07E-441B-BC00-C282D018AD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6184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81" name="Graphic 19">
                    <a:extLst>
                      <a:ext uri="{FF2B5EF4-FFF2-40B4-BE49-F238E27FC236}">
                        <a16:creationId xmlns:a16="http://schemas.microsoft.com/office/drawing/2014/main" id="{1020B8F3-65A5-4770-9A37-70945FC85233}"/>
                      </a:ext>
                    </a:extLst>
                  </p:cNvPr>
                  <p:cNvGrpSpPr/>
                  <p:nvPr/>
                </p:nvGrpSpPr>
                <p:grpSpPr>
                  <a:xfrm>
                    <a:off x="10727839" y="-634999"/>
                    <a:ext cx="1570078" cy="854746"/>
                    <a:chOff x="10727839" y="-634999"/>
                    <a:chExt cx="1570078" cy="854746"/>
                  </a:xfrm>
                </p:grpSpPr>
                <p:sp>
                  <p:nvSpPr>
                    <p:cNvPr id="282" name="Freeform: Shape 281">
                      <a:extLst>
                        <a:ext uri="{FF2B5EF4-FFF2-40B4-BE49-F238E27FC236}">
                          <a16:creationId xmlns:a16="http://schemas.microsoft.com/office/drawing/2014/main" id="{EC77B135-99F3-477C-A1AA-A9724D49BC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2783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83" name="Graphic 19">
                      <a:extLst>
                        <a:ext uri="{FF2B5EF4-FFF2-40B4-BE49-F238E27FC236}">
                          <a16:creationId xmlns:a16="http://schemas.microsoft.com/office/drawing/2014/main" id="{B120726D-8EF1-4DA3-B0C6-CA7B8A1F08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18399" y="-634999"/>
                      <a:ext cx="1389447" cy="694908"/>
                      <a:chOff x="10818399" y="-634999"/>
                      <a:chExt cx="1389447" cy="694908"/>
                    </a:xfrm>
                  </p:grpSpPr>
                  <p:sp>
                    <p:nvSpPr>
                      <p:cNvPr id="284" name="Freeform: Shape 283">
                        <a:extLst>
                          <a:ext uri="{FF2B5EF4-FFF2-40B4-BE49-F238E27FC236}">
                            <a16:creationId xmlns:a16="http://schemas.microsoft.com/office/drawing/2014/main" id="{E9BE0059-5A84-46B3-8094-68AB293CEC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399" y="-634999"/>
                        <a:ext cx="1389447" cy="694908"/>
                      </a:xfrm>
                      <a:custGeom>
                        <a:avLst/>
                        <a:gdLst>
                          <a:gd name="connsiteX0" fmla="*/ 4924 w 1389447"/>
                          <a:gd name="connsiteY0" fmla="*/ 0 h 694908"/>
                          <a:gd name="connsiteX1" fmla="*/ 2 w 1389447"/>
                          <a:gd name="connsiteY1" fmla="*/ 70757 h 694908"/>
                          <a:gd name="connsiteX2" fmla="*/ 692510 w 1389447"/>
                          <a:gd name="connsiteY2" fmla="*/ 694835 h 694908"/>
                          <a:gd name="connsiteX3" fmla="*/ 1389448 w 1389447"/>
                          <a:gd name="connsiteY3" fmla="*/ 89154 h 694908"/>
                          <a:gd name="connsiteX4" fmla="*/ 1382557 w 1389447"/>
                          <a:gd name="connsiteY4" fmla="*/ 0 h 694908"/>
                          <a:gd name="connsiteX5" fmla="*/ 4924 w 1389447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7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6" y="700024"/>
                              <a:pt x="1388463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7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5" name="Freeform: Shape 284">
                        <a:extLst>
                          <a:ext uri="{FF2B5EF4-FFF2-40B4-BE49-F238E27FC236}">
                            <a16:creationId xmlns:a16="http://schemas.microsoft.com/office/drawing/2014/main" id="{C3D01C5F-1AA9-46B3-84E7-25D0F13FD2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401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5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2" y="650966"/>
                              <a:pt x="694969" y="650966"/>
                            </a:cubicBezTo>
                            <a:cubicBezTo>
                              <a:pt x="1078875" y="650966"/>
                              <a:pt x="1389445" y="385391"/>
                              <a:pt x="1389445" y="58021"/>
                            </a:cubicBezTo>
                            <a:cubicBezTo>
                              <a:pt x="1389445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86" name="Graphic 19">
                      <a:extLst>
                        <a:ext uri="{FF2B5EF4-FFF2-40B4-BE49-F238E27FC236}">
                          <a16:creationId xmlns:a16="http://schemas.microsoft.com/office/drawing/2014/main" id="{DE0B1105-6F46-48A9-A95A-81FE11AF5F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23729" y="-634999"/>
                      <a:ext cx="1179281" cy="509038"/>
                      <a:chOff x="10923729" y="-634999"/>
                      <a:chExt cx="1179281" cy="509038"/>
                    </a:xfrm>
                  </p:grpSpPr>
                  <p:sp>
                    <p:nvSpPr>
                      <p:cNvPr id="287" name="Freeform: Shape 286">
                        <a:extLst>
                          <a:ext uri="{FF2B5EF4-FFF2-40B4-BE49-F238E27FC236}">
                            <a16:creationId xmlns:a16="http://schemas.microsoft.com/office/drawing/2014/main" id="{D00D9236-F4C7-4B41-986A-C057D27DE7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3729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8" name="Freeform: Shape 287">
                        <a:extLst>
                          <a:ext uri="{FF2B5EF4-FFF2-40B4-BE49-F238E27FC236}">
                            <a16:creationId xmlns:a16="http://schemas.microsoft.com/office/drawing/2014/main" id="{02C96090-1CCB-4B17-BAA0-6F86A22D3A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4714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79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89" name="Graphic 19">
                      <a:extLst>
                        <a:ext uri="{FF2B5EF4-FFF2-40B4-BE49-F238E27FC236}">
                          <a16:creationId xmlns:a16="http://schemas.microsoft.com/office/drawing/2014/main" id="{D3E34A20-E8A8-4EBB-AB52-537CF66707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051206" y="-634999"/>
                      <a:ext cx="927281" cy="314677"/>
                      <a:chOff x="11051206" y="-634999"/>
                      <a:chExt cx="927281" cy="314677"/>
                    </a:xfrm>
                  </p:grpSpPr>
                  <p:sp>
                    <p:nvSpPr>
                      <p:cNvPr id="290" name="Freeform: Shape 289">
                        <a:extLst>
                          <a:ext uri="{FF2B5EF4-FFF2-40B4-BE49-F238E27FC236}">
                            <a16:creationId xmlns:a16="http://schemas.microsoft.com/office/drawing/2014/main" id="{1E4FEF63-5DA3-4BBD-930C-6B472D6FEA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1206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1" name="Freeform: Shape 290">
                        <a:extLst>
                          <a:ext uri="{FF2B5EF4-FFF2-40B4-BE49-F238E27FC236}">
                            <a16:creationId xmlns:a16="http://schemas.microsoft.com/office/drawing/2014/main" id="{C3ABAF1B-F307-4779-8F87-EA9A079933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6128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92" name="Graphic 19">
                    <a:extLst>
                      <a:ext uri="{FF2B5EF4-FFF2-40B4-BE49-F238E27FC236}">
                        <a16:creationId xmlns:a16="http://schemas.microsoft.com/office/drawing/2014/main" id="{1C7B12EC-3ACD-4BBC-93C9-82AB5B4B8141}"/>
                      </a:ext>
                    </a:extLst>
                  </p:cNvPr>
                  <p:cNvGrpSpPr/>
                  <p:nvPr/>
                </p:nvGrpSpPr>
                <p:grpSpPr>
                  <a:xfrm>
                    <a:off x="12222120" y="-634999"/>
                    <a:ext cx="1570078" cy="854746"/>
                    <a:chOff x="12222120" y="-634999"/>
                    <a:chExt cx="1570078" cy="854746"/>
                  </a:xfrm>
                </p:grpSpPr>
                <p:sp>
                  <p:nvSpPr>
                    <p:cNvPr id="293" name="Freeform: Shape 292">
                      <a:extLst>
                        <a:ext uri="{FF2B5EF4-FFF2-40B4-BE49-F238E27FC236}">
                          <a16:creationId xmlns:a16="http://schemas.microsoft.com/office/drawing/2014/main" id="{F2AA986F-031B-45FA-9D55-2ACFDE17EB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2212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94" name="Graphic 19">
                      <a:extLst>
                        <a:ext uri="{FF2B5EF4-FFF2-40B4-BE49-F238E27FC236}">
                          <a16:creationId xmlns:a16="http://schemas.microsoft.com/office/drawing/2014/main" id="{86362988-9518-437A-A46A-A5FBE90E83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12190" y="-634999"/>
                      <a:ext cx="1389938" cy="694908"/>
                      <a:chOff x="12312190" y="-634999"/>
                      <a:chExt cx="1389938" cy="694908"/>
                    </a:xfrm>
                  </p:grpSpPr>
                  <p:sp>
                    <p:nvSpPr>
                      <p:cNvPr id="295" name="Freeform: Shape 294">
                        <a:extLst>
                          <a:ext uri="{FF2B5EF4-FFF2-40B4-BE49-F238E27FC236}">
                            <a16:creationId xmlns:a16="http://schemas.microsoft.com/office/drawing/2014/main" id="{55779369-EB0D-4C62-9860-B1245DACEF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677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19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6" name="Freeform: Shape 295">
                        <a:extLst>
                          <a:ext uri="{FF2B5EF4-FFF2-40B4-BE49-F238E27FC236}">
                            <a16:creationId xmlns:a16="http://schemas.microsoft.com/office/drawing/2014/main" id="{DA813A86-C0A4-42FF-A58E-AD6749C276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190" y="-634999"/>
                        <a:ext cx="1389446" cy="650965"/>
                      </a:xfrm>
                      <a:custGeom>
                        <a:avLst/>
                        <a:gdLst>
                          <a:gd name="connsiteX0" fmla="*/ 3446 w 1389446"/>
                          <a:gd name="connsiteY0" fmla="*/ 0 h 650965"/>
                          <a:gd name="connsiteX1" fmla="*/ 0 w 1389446"/>
                          <a:gd name="connsiteY1" fmla="*/ 58021 h 650965"/>
                          <a:gd name="connsiteX2" fmla="*/ 694477 w 1389446"/>
                          <a:gd name="connsiteY2" fmla="*/ 650966 h 650965"/>
                          <a:gd name="connsiteX3" fmla="*/ 1389446 w 1389446"/>
                          <a:gd name="connsiteY3" fmla="*/ 58021 h 650965"/>
                          <a:gd name="connsiteX4" fmla="*/ 1386001 w 1389446"/>
                          <a:gd name="connsiteY4" fmla="*/ 0 h 650965"/>
                          <a:gd name="connsiteX5" fmla="*/ 3446 w 1389446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6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97" name="Graphic 19">
                      <a:extLst>
                        <a:ext uri="{FF2B5EF4-FFF2-40B4-BE49-F238E27FC236}">
                          <a16:creationId xmlns:a16="http://schemas.microsoft.com/office/drawing/2014/main" id="{55E29C97-3F20-4BA2-8CB2-5CD0D51C358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418011" y="-634999"/>
                      <a:ext cx="1179281" cy="509038"/>
                      <a:chOff x="12418011" y="-634999"/>
                      <a:chExt cx="1179281" cy="509038"/>
                    </a:xfrm>
                  </p:grpSpPr>
                  <p:sp>
                    <p:nvSpPr>
                      <p:cNvPr id="298" name="Freeform: Shape 297">
                        <a:extLst>
                          <a:ext uri="{FF2B5EF4-FFF2-40B4-BE49-F238E27FC236}">
                            <a16:creationId xmlns:a16="http://schemas.microsoft.com/office/drawing/2014/main" id="{5FF89B91-0E8D-4FC7-9114-B946D90101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011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9" name="Freeform: Shape 298">
                        <a:extLst>
                          <a:ext uri="{FF2B5EF4-FFF2-40B4-BE49-F238E27FC236}">
                            <a16:creationId xmlns:a16="http://schemas.microsoft.com/office/drawing/2014/main" id="{76623D8F-2E46-4284-AE3B-8E7616068C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503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00" name="Graphic 19">
                      <a:extLst>
                        <a:ext uri="{FF2B5EF4-FFF2-40B4-BE49-F238E27FC236}">
                          <a16:creationId xmlns:a16="http://schemas.microsoft.com/office/drawing/2014/main" id="{6DE3C476-9BF4-4F43-8C4D-4E65C7CB79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544995" y="-634999"/>
                      <a:ext cx="927281" cy="314677"/>
                      <a:chOff x="12544995" y="-634999"/>
                      <a:chExt cx="927281" cy="314677"/>
                    </a:xfrm>
                  </p:grpSpPr>
                  <p:sp>
                    <p:nvSpPr>
                      <p:cNvPr id="301" name="Freeform: Shape 300">
                        <a:extLst>
                          <a:ext uri="{FF2B5EF4-FFF2-40B4-BE49-F238E27FC236}">
                            <a16:creationId xmlns:a16="http://schemas.microsoft.com/office/drawing/2014/main" id="{A298ADE5-7673-4BDD-8A16-16DDBE94AB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499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02" name="Freeform: Shape 301">
                        <a:extLst>
                          <a:ext uri="{FF2B5EF4-FFF2-40B4-BE49-F238E27FC236}">
                            <a16:creationId xmlns:a16="http://schemas.microsoft.com/office/drawing/2014/main" id="{2DB10760-2212-475A-B05F-AAE5739DE5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9917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CF4EABAB-447D-4FBD-A9D9-8ADBB7DE22DF}"/>
                    </a:ext>
                  </a:extLst>
                </p:cNvPr>
                <p:cNvSpPr/>
                <p:nvPr/>
              </p:nvSpPr>
              <p:spPr>
                <a:xfrm>
                  <a:off x="7786060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0DFA2AE9-87B8-42B2-889C-7C7530D707C9}"/>
                    </a:ext>
                  </a:extLst>
                </p:cNvPr>
                <p:cNvSpPr/>
                <p:nvPr/>
              </p:nvSpPr>
              <p:spPr>
                <a:xfrm>
                  <a:off x="9276404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2" y="711345"/>
                        <a:pt x="869669" y="638229"/>
                      </a:cubicBezTo>
                      <a:cubicBezTo>
                        <a:pt x="869669" y="638229"/>
                        <a:pt x="119574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: Shape 304">
                  <a:extLst>
                    <a:ext uri="{FF2B5EF4-FFF2-40B4-BE49-F238E27FC236}">
                      <a16:creationId xmlns:a16="http://schemas.microsoft.com/office/drawing/2014/main" id="{3C3F3E5E-1C84-4502-AB87-49FBC276AB34}"/>
                    </a:ext>
                  </a:extLst>
                </p:cNvPr>
                <p:cNvSpPr/>
                <p:nvPr/>
              </p:nvSpPr>
              <p:spPr>
                <a:xfrm>
                  <a:off x="10785594" y="-475088"/>
                  <a:ext cx="869526" cy="646449"/>
                </a:xfrm>
                <a:custGeom>
                  <a:avLst/>
                  <a:gdLst>
                    <a:gd name="connsiteX0" fmla="*/ 44619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19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19" y="272651"/>
                      </a:moveTo>
                      <a:cubicBezTo>
                        <a:pt x="44619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19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Freeform: Shape 305">
                  <a:extLst>
                    <a:ext uri="{FF2B5EF4-FFF2-40B4-BE49-F238E27FC236}">
                      <a16:creationId xmlns:a16="http://schemas.microsoft.com/office/drawing/2014/main" id="{B016543C-96D2-4BEF-8072-56405D39327E}"/>
                    </a:ext>
                  </a:extLst>
                </p:cNvPr>
                <p:cNvSpPr/>
                <p:nvPr/>
              </p:nvSpPr>
              <p:spPr>
                <a:xfrm>
                  <a:off x="1227593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07" name="Graphic 19">
              <a:extLst>
                <a:ext uri="{FF2B5EF4-FFF2-40B4-BE49-F238E27FC236}">
                  <a16:creationId xmlns:a16="http://schemas.microsoft.com/office/drawing/2014/main" id="{75FDF352-1C5A-444C-B41F-FB7CE5A85E3F}"/>
                </a:ext>
              </a:extLst>
            </p:cNvPr>
            <p:cNvGrpSpPr/>
            <p:nvPr/>
          </p:nvGrpSpPr>
          <p:grpSpPr>
            <a:xfrm>
              <a:off x="13887683" y="-760947"/>
              <a:ext cx="180140" cy="247178"/>
              <a:chOff x="13887683" y="-760947"/>
              <a:chExt cx="180140" cy="247178"/>
            </a:xfrm>
          </p:grpSpPr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4AE5E8D0-AF2F-4176-8AB9-8B247D1C09B7}"/>
                  </a:ext>
                </a:extLst>
              </p:cNvPr>
              <p:cNvSpPr/>
              <p:nvPr/>
            </p:nvSpPr>
            <p:spPr>
              <a:xfrm>
                <a:off x="13887683" y="-760947"/>
                <a:ext cx="180140" cy="247178"/>
              </a:xfrm>
              <a:custGeom>
                <a:avLst/>
                <a:gdLst>
                  <a:gd name="connsiteX0" fmla="*/ 180141 w 180140"/>
                  <a:gd name="connsiteY0" fmla="*/ 123589 h 247178"/>
                  <a:gd name="connsiteX1" fmla="*/ 90070 w 180140"/>
                  <a:gd name="connsiteY1" fmla="*/ 247178 h 247178"/>
                  <a:gd name="connsiteX2" fmla="*/ 0 w 180140"/>
                  <a:gd name="connsiteY2" fmla="*/ 123589 h 247178"/>
                  <a:gd name="connsiteX3" fmla="*/ 90070 w 180140"/>
                  <a:gd name="connsiteY3" fmla="*/ 0 h 247178"/>
                  <a:gd name="connsiteX4" fmla="*/ 180141 w 180140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0" h="247178">
                    <a:moveTo>
                      <a:pt x="180141" y="123589"/>
                    </a:moveTo>
                    <a:cubicBezTo>
                      <a:pt x="180141" y="191516"/>
                      <a:pt x="139781" y="247178"/>
                      <a:pt x="90070" y="247178"/>
                    </a:cubicBezTo>
                    <a:cubicBezTo>
                      <a:pt x="40359" y="247178"/>
                      <a:pt x="0" y="191988"/>
                      <a:pt x="0" y="123589"/>
                    </a:cubicBezTo>
                    <a:cubicBezTo>
                      <a:pt x="0" y="55191"/>
                      <a:pt x="40359" y="0"/>
                      <a:pt x="90070" y="0"/>
                    </a:cubicBezTo>
                    <a:cubicBezTo>
                      <a:pt x="139781" y="0"/>
                      <a:pt x="180141" y="55191"/>
                      <a:pt x="180141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CCB7ABB9-A263-4C8E-B960-040E5454188F}"/>
                  </a:ext>
                </a:extLst>
              </p:cNvPr>
              <p:cNvSpPr/>
              <p:nvPr/>
            </p:nvSpPr>
            <p:spPr>
              <a:xfrm>
                <a:off x="13887683" y="-720379"/>
                <a:ext cx="121077" cy="166043"/>
              </a:xfrm>
              <a:custGeom>
                <a:avLst/>
                <a:gdLst>
                  <a:gd name="connsiteX0" fmla="*/ 121078 w 121077"/>
                  <a:gd name="connsiteY0" fmla="*/ 83022 h 166043"/>
                  <a:gd name="connsiteX1" fmla="*/ 60539 w 121077"/>
                  <a:gd name="connsiteY1" fmla="*/ 166043 h 166043"/>
                  <a:gd name="connsiteX2" fmla="*/ 0 w 121077"/>
                  <a:gd name="connsiteY2" fmla="*/ 83022 h 166043"/>
                  <a:gd name="connsiteX3" fmla="*/ 60539 w 121077"/>
                  <a:gd name="connsiteY3" fmla="*/ 0 h 166043"/>
                  <a:gd name="connsiteX4" fmla="*/ 121078 w 121077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7" h="166043">
                    <a:moveTo>
                      <a:pt x="121078" y="83022"/>
                    </a:moveTo>
                    <a:cubicBezTo>
                      <a:pt x="121078" y="128778"/>
                      <a:pt x="94008" y="166043"/>
                      <a:pt x="60539" y="166043"/>
                    </a:cubicBezTo>
                    <a:cubicBezTo>
                      <a:pt x="27070" y="166043"/>
                      <a:pt x="0" y="128778"/>
                      <a:pt x="0" y="83022"/>
                    </a:cubicBezTo>
                    <a:cubicBezTo>
                      <a:pt x="0" y="37265"/>
                      <a:pt x="27070" y="0"/>
                      <a:pt x="60539" y="0"/>
                    </a:cubicBezTo>
                    <a:cubicBezTo>
                      <a:pt x="93515" y="0"/>
                      <a:pt x="121078" y="36794"/>
                      <a:pt x="121078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0" name="Graphic 19">
              <a:extLst>
                <a:ext uri="{FF2B5EF4-FFF2-40B4-BE49-F238E27FC236}">
                  <a16:creationId xmlns:a16="http://schemas.microsoft.com/office/drawing/2014/main" id="{AE70A4A2-6547-4F41-9620-D173D142EA3A}"/>
                </a:ext>
              </a:extLst>
            </p:cNvPr>
            <p:cNvGrpSpPr/>
            <p:nvPr/>
          </p:nvGrpSpPr>
          <p:grpSpPr>
            <a:xfrm>
              <a:off x="1555923" y="-760947"/>
              <a:ext cx="180145" cy="247178"/>
              <a:chOff x="1555923" y="-760947"/>
              <a:chExt cx="180145" cy="247178"/>
            </a:xfrm>
          </p:grpSpPr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E609A44A-1DC4-454F-9A9D-C7B7282C92AD}"/>
                  </a:ext>
                </a:extLst>
              </p:cNvPr>
              <p:cNvSpPr/>
              <p:nvPr/>
            </p:nvSpPr>
            <p:spPr>
              <a:xfrm>
                <a:off x="1555923" y="-760947"/>
                <a:ext cx="180145" cy="247178"/>
              </a:xfrm>
              <a:custGeom>
                <a:avLst/>
                <a:gdLst>
                  <a:gd name="connsiteX0" fmla="*/ 0 w 180145"/>
                  <a:gd name="connsiteY0" fmla="*/ 123589 h 247178"/>
                  <a:gd name="connsiteX1" fmla="*/ 90070 w 180145"/>
                  <a:gd name="connsiteY1" fmla="*/ 247178 h 247178"/>
                  <a:gd name="connsiteX2" fmla="*/ 180141 w 180145"/>
                  <a:gd name="connsiteY2" fmla="*/ 123589 h 247178"/>
                  <a:gd name="connsiteX3" fmla="*/ 90070 w 180145"/>
                  <a:gd name="connsiteY3" fmla="*/ 0 h 247178"/>
                  <a:gd name="connsiteX4" fmla="*/ 0 w 180145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5" h="247178">
                    <a:moveTo>
                      <a:pt x="0" y="123589"/>
                    </a:moveTo>
                    <a:cubicBezTo>
                      <a:pt x="0" y="191516"/>
                      <a:pt x="40359" y="247178"/>
                      <a:pt x="90070" y="247178"/>
                    </a:cubicBezTo>
                    <a:cubicBezTo>
                      <a:pt x="139781" y="247178"/>
                      <a:pt x="180141" y="191988"/>
                      <a:pt x="180141" y="123589"/>
                    </a:cubicBezTo>
                    <a:cubicBezTo>
                      <a:pt x="180633" y="55191"/>
                      <a:pt x="140273" y="0"/>
                      <a:pt x="90070" y="0"/>
                    </a:cubicBezTo>
                    <a:cubicBezTo>
                      <a:pt x="40359" y="0"/>
                      <a:pt x="0" y="55191"/>
                      <a:pt x="0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F01FDFE-23D1-4B93-A867-105D6EDBC643}"/>
                  </a:ext>
                </a:extLst>
              </p:cNvPr>
              <p:cNvSpPr/>
              <p:nvPr/>
            </p:nvSpPr>
            <p:spPr>
              <a:xfrm>
                <a:off x="1614985" y="-720379"/>
                <a:ext cx="121078" cy="166043"/>
              </a:xfrm>
              <a:custGeom>
                <a:avLst/>
                <a:gdLst>
                  <a:gd name="connsiteX0" fmla="*/ 0 w 121078"/>
                  <a:gd name="connsiteY0" fmla="*/ 83022 h 166043"/>
                  <a:gd name="connsiteX1" fmla="*/ 60539 w 121078"/>
                  <a:gd name="connsiteY1" fmla="*/ 166043 h 166043"/>
                  <a:gd name="connsiteX2" fmla="*/ 121078 w 121078"/>
                  <a:gd name="connsiteY2" fmla="*/ 83022 h 166043"/>
                  <a:gd name="connsiteX3" fmla="*/ 60539 w 121078"/>
                  <a:gd name="connsiteY3" fmla="*/ 0 h 166043"/>
                  <a:gd name="connsiteX4" fmla="*/ 0 w 121078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8" h="166043">
                    <a:moveTo>
                      <a:pt x="0" y="83022"/>
                    </a:moveTo>
                    <a:cubicBezTo>
                      <a:pt x="0" y="128778"/>
                      <a:pt x="27070" y="166043"/>
                      <a:pt x="60539" y="166043"/>
                    </a:cubicBezTo>
                    <a:cubicBezTo>
                      <a:pt x="94008" y="166043"/>
                      <a:pt x="121078" y="128778"/>
                      <a:pt x="121078" y="83022"/>
                    </a:cubicBezTo>
                    <a:cubicBezTo>
                      <a:pt x="121078" y="37265"/>
                      <a:pt x="94008" y="0"/>
                      <a:pt x="60539" y="0"/>
                    </a:cubicBezTo>
                    <a:cubicBezTo>
                      <a:pt x="27070" y="0"/>
                      <a:pt x="0" y="36794"/>
                      <a:pt x="0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3" name="Graphic 19">
              <a:extLst>
                <a:ext uri="{FF2B5EF4-FFF2-40B4-BE49-F238E27FC236}">
                  <a16:creationId xmlns:a16="http://schemas.microsoft.com/office/drawing/2014/main" id="{83939990-22FA-4F3F-AD59-E3758C804494}"/>
                </a:ext>
              </a:extLst>
            </p:cNvPr>
            <p:cNvGrpSpPr/>
            <p:nvPr/>
          </p:nvGrpSpPr>
          <p:grpSpPr>
            <a:xfrm>
              <a:off x="1623844" y="-685472"/>
              <a:ext cx="12353908" cy="90569"/>
              <a:chOff x="1623844" y="-685472"/>
              <a:chExt cx="12353908" cy="90569"/>
            </a:xfrm>
          </p:grpSpPr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861A924A-1C1A-4904-AC41-083D4EC19844}"/>
                  </a:ext>
                </a:extLst>
              </p:cNvPr>
              <p:cNvSpPr/>
              <p:nvPr/>
            </p:nvSpPr>
            <p:spPr>
              <a:xfrm>
                <a:off x="1623844" y="-685472"/>
                <a:ext cx="12353908" cy="90569"/>
              </a:xfrm>
              <a:custGeom>
                <a:avLst/>
                <a:gdLst>
                  <a:gd name="connsiteX0" fmla="*/ 12302721 w 12353908"/>
                  <a:gd name="connsiteY0" fmla="*/ 90569 h 90569"/>
                  <a:gd name="connsiteX1" fmla="*/ 50695 w 12353908"/>
                  <a:gd name="connsiteY1" fmla="*/ 90569 h 90569"/>
                  <a:gd name="connsiteX2" fmla="*/ 0 w 12353908"/>
                  <a:gd name="connsiteY2" fmla="*/ 45285 h 90569"/>
                  <a:gd name="connsiteX3" fmla="*/ 50695 w 12353908"/>
                  <a:gd name="connsiteY3" fmla="*/ 0 h 90569"/>
                  <a:gd name="connsiteX4" fmla="*/ 12303214 w 12353908"/>
                  <a:gd name="connsiteY4" fmla="*/ 0 h 90569"/>
                  <a:gd name="connsiteX5" fmla="*/ 12353909 w 12353908"/>
                  <a:gd name="connsiteY5" fmla="*/ 45285 h 90569"/>
                  <a:gd name="connsiteX6" fmla="*/ 12302721 w 12353908"/>
                  <a:gd name="connsiteY6" fmla="*/ 90569 h 90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53908" h="90569">
                    <a:moveTo>
                      <a:pt x="12302721" y="90569"/>
                    </a:moveTo>
                    <a:lnTo>
                      <a:pt x="50695" y="90569"/>
                    </a:lnTo>
                    <a:cubicBezTo>
                      <a:pt x="22641" y="90569"/>
                      <a:pt x="0" y="70285"/>
                      <a:pt x="0" y="45285"/>
                    </a:cubicBezTo>
                    <a:cubicBezTo>
                      <a:pt x="0" y="20284"/>
                      <a:pt x="22641" y="0"/>
                      <a:pt x="50695" y="0"/>
                    </a:cubicBezTo>
                    <a:lnTo>
                      <a:pt x="12303214" y="0"/>
                    </a:lnTo>
                    <a:cubicBezTo>
                      <a:pt x="12331268" y="0"/>
                      <a:pt x="12353909" y="20284"/>
                      <a:pt x="12353909" y="45285"/>
                    </a:cubicBezTo>
                    <a:cubicBezTo>
                      <a:pt x="12353909" y="70285"/>
                      <a:pt x="12330776" y="90569"/>
                      <a:pt x="12302721" y="90569"/>
                    </a:cubicBezTo>
                    <a:close/>
                  </a:path>
                </a:pathLst>
              </a:custGeom>
              <a:solidFill>
                <a:srgbClr val="231F2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88050885-F795-484E-A3E8-B99EC6C5E541}"/>
                  </a:ext>
                </a:extLst>
              </p:cNvPr>
              <p:cNvSpPr/>
              <p:nvPr/>
            </p:nvSpPr>
            <p:spPr>
              <a:xfrm>
                <a:off x="1651899" y="-675566"/>
                <a:ext cx="12275159" cy="40567"/>
              </a:xfrm>
              <a:custGeom>
                <a:avLst/>
                <a:gdLst>
                  <a:gd name="connsiteX0" fmla="*/ 12224464 w 12275159"/>
                  <a:gd name="connsiteY0" fmla="*/ 40567 h 40567"/>
                  <a:gd name="connsiteX1" fmla="*/ 50203 w 12275159"/>
                  <a:gd name="connsiteY1" fmla="*/ 40567 h 40567"/>
                  <a:gd name="connsiteX2" fmla="*/ 0 w 12275159"/>
                  <a:gd name="connsiteY2" fmla="*/ 20284 h 40567"/>
                  <a:gd name="connsiteX3" fmla="*/ 50203 w 12275159"/>
                  <a:gd name="connsiteY3" fmla="*/ 0 h 40567"/>
                  <a:gd name="connsiteX4" fmla="*/ 12224464 w 12275159"/>
                  <a:gd name="connsiteY4" fmla="*/ 0 h 40567"/>
                  <a:gd name="connsiteX5" fmla="*/ 12275159 w 12275159"/>
                  <a:gd name="connsiteY5" fmla="*/ 20284 h 40567"/>
                  <a:gd name="connsiteX6" fmla="*/ 12224464 w 12275159"/>
                  <a:gd name="connsiteY6" fmla="*/ 40567 h 4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75159" h="40567">
                    <a:moveTo>
                      <a:pt x="12224464" y="40567"/>
                    </a:moveTo>
                    <a:lnTo>
                      <a:pt x="50203" y="40567"/>
                    </a:lnTo>
                    <a:cubicBezTo>
                      <a:pt x="22148" y="40567"/>
                      <a:pt x="0" y="31605"/>
                      <a:pt x="0" y="20284"/>
                    </a:cubicBezTo>
                    <a:cubicBezTo>
                      <a:pt x="0" y="9434"/>
                      <a:pt x="22641" y="0"/>
                      <a:pt x="50203" y="0"/>
                    </a:cubicBezTo>
                    <a:lnTo>
                      <a:pt x="12224464" y="0"/>
                    </a:lnTo>
                    <a:cubicBezTo>
                      <a:pt x="12252518" y="0"/>
                      <a:pt x="12275159" y="8963"/>
                      <a:pt x="12275159" y="20284"/>
                    </a:cubicBezTo>
                    <a:cubicBezTo>
                      <a:pt x="12274666" y="31605"/>
                      <a:pt x="12252518" y="40567"/>
                      <a:pt x="12224464" y="40567"/>
                    </a:cubicBezTo>
                    <a:close/>
                  </a:path>
                </a:pathLst>
              </a:custGeom>
              <a:solidFill>
                <a:srgbClr val="48484A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18" name="Picture 317" descr="Text&#10;&#10;Description automatically generated">
            <a:extLst>
              <a:ext uri="{FF2B5EF4-FFF2-40B4-BE49-F238E27FC236}">
                <a16:creationId xmlns:a16="http://schemas.microsoft.com/office/drawing/2014/main" id="{5D0D33C6-03B0-45D8-A342-2896C42FCE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279" y="752223"/>
            <a:ext cx="6828369" cy="2533105"/>
          </a:xfrm>
          <a:prstGeom prst="rect">
            <a:avLst/>
          </a:prstGeom>
        </p:spPr>
      </p:pic>
      <p:pic>
        <p:nvPicPr>
          <p:cNvPr id="322" name="Picture 32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ED298F6-6497-45D5-9F0B-29F760A614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38" y="2760773"/>
            <a:ext cx="3772311" cy="3459209"/>
          </a:xfrm>
          <a:prstGeom prst="rect">
            <a:avLst/>
          </a:prstGeom>
        </p:spPr>
      </p:pic>
      <p:pic>
        <p:nvPicPr>
          <p:cNvPr id="320" name="Picture 31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C79553A-806D-4907-AB9F-B11C9C5604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269" y="2541330"/>
            <a:ext cx="2258112" cy="35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7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607FA-5F91-4836-B17D-4523BE9535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1CA48C3-BB90-4F72-8F25-5874A248A05D}"/>
              </a:ext>
            </a:extLst>
          </p:cNvPr>
          <p:cNvGrpSpPr/>
          <p:nvPr/>
        </p:nvGrpSpPr>
        <p:grpSpPr>
          <a:xfrm>
            <a:off x="4419598" y="142240"/>
            <a:ext cx="7467602" cy="5927782"/>
            <a:chOff x="838202" y="737756"/>
            <a:chExt cx="7619998" cy="528204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80CDEA-F582-468B-A130-8CCF392E0B2D}"/>
                </a:ext>
              </a:extLst>
            </p:cNvPr>
            <p:cNvSpPr/>
            <p:nvPr/>
          </p:nvSpPr>
          <p:spPr>
            <a:xfrm>
              <a:off x="838202" y="737756"/>
              <a:ext cx="7619998" cy="5282044"/>
            </a:xfrm>
            <a:prstGeom prst="roundRect">
              <a:avLst>
                <a:gd name="adj" fmla="val 2191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71C6F02-07D4-466A-8B44-D140B40FBF7F}"/>
                </a:ext>
              </a:extLst>
            </p:cNvPr>
            <p:cNvSpPr/>
            <p:nvPr/>
          </p:nvSpPr>
          <p:spPr>
            <a:xfrm>
              <a:off x="1035205" y="946961"/>
              <a:ext cx="7225992" cy="4863633"/>
            </a:xfrm>
            <a:prstGeom prst="roundRect">
              <a:avLst>
                <a:gd name="adj" fmla="val 19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DC4400-89CF-47E7-BDBD-15E25BFA1154}"/>
              </a:ext>
            </a:extLst>
          </p:cNvPr>
          <p:cNvSpPr txBox="1"/>
          <p:nvPr/>
        </p:nvSpPr>
        <p:spPr>
          <a:xfrm>
            <a:off x="4893070" y="787978"/>
            <a:ext cx="6709650" cy="4793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Chúng ta </a:t>
            </a:r>
            <a:r>
              <a:rPr lang="vi-VN" sz="2700" b="1" dirty="0">
                <a:solidFill>
                  <a:srgbClr val="FF0000"/>
                </a:solidFill>
                <a:latin typeface="UTM Avo" panose="02040603050506020204" pitchFamily="18" charset="0"/>
              </a:rPr>
              <a:t>không nên làm phiền </a:t>
            </a: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khi hàng xóm cần nghỉ ngơi, cũng như </a:t>
            </a:r>
            <a:r>
              <a:rPr lang="vi-VN" sz="2700" b="1" dirty="0">
                <a:solidFill>
                  <a:srgbClr val="FF0000"/>
                </a:solidFill>
                <a:latin typeface="UTM Avo" panose="02040603050506020204" pitchFamily="18" charset="0"/>
              </a:rPr>
              <a:t>không nghịch ngợm</a:t>
            </a: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 gây sự khó chịu, ảnh hưởng đến tình cảm của hàng xóm, láng giềng. Đã là hàng xóm láng giềng thì chúng ta phải </a:t>
            </a:r>
            <a:r>
              <a:rPr lang="vi-VN" sz="2700" b="1" dirty="0">
                <a:solidFill>
                  <a:srgbClr val="FF0000"/>
                </a:solidFill>
                <a:latin typeface="UTM Avo" panose="02040603050506020204" pitchFamily="18" charset="0"/>
              </a:rPr>
              <a:t>đoàn kết, chia sẻ, quan tâm đến nhau</a:t>
            </a: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vi-VN" sz="2700" b="1" dirty="0">
                <a:solidFill>
                  <a:srgbClr val="FF0000"/>
                </a:solidFill>
                <a:latin typeface="UTM Avo" panose="02040603050506020204" pitchFamily="18" charset="0"/>
              </a:rPr>
              <a:t>không chia rẽ, không kỳ thị hàng xóm láng giềng</a:t>
            </a: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1BE2C4-23B6-44AA-9660-E7A079C5E04D}"/>
              </a:ext>
            </a:extLst>
          </p:cNvPr>
          <p:cNvGrpSpPr/>
          <p:nvPr/>
        </p:nvGrpSpPr>
        <p:grpSpPr>
          <a:xfrm>
            <a:off x="501720" y="1828800"/>
            <a:ext cx="3917880" cy="3200400"/>
            <a:chOff x="501720" y="1828800"/>
            <a:chExt cx="3917880" cy="32004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4D17B60-CADF-4A66-A005-12519E108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AF2204-1927-4643-A354-877E7990C467}"/>
                </a:ext>
              </a:extLst>
            </p:cNvPr>
            <p:cNvSpPr txBox="1"/>
            <p:nvPr/>
          </p:nvSpPr>
          <p:spPr>
            <a:xfrm>
              <a:off x="1595699" y="2834937"/>
              <a:ext cx="1729920" cy="1203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EM CẦN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GHI NHỚ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116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3078480" y="863600"/>
            <a:ext cx="564896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12162" y="3413219"/>
              <a:ext cx="2993146" cy="7064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Vận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dụng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14D133-7B0F-4606-A927-342F08BFEEE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567881-9B74-4680-ADB9-F84F0664CCB1}"/>
              </a:ext>
            </a:extLst>
          </p:cNvPr>
          <p:cNvSpPr txBox="1"/>
          <p:nvPr/>
        </p:nvSpPr>
        <p:spPr>
          <a:xfrm>
            <a:off x="924124" y="675798"/>
            <a:ext cx="89838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BÀI 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62F46B-E61C-45D1-9BC3-D22E2CD0338E}"/>
              </a:ext>
            </a:extLst>
          </p:cNvPr>
          <p:cNvGrpSpPr/>
          <p:nvPr/>
        </p:nvGrpSpPr>
        <p:grpSpPr>
          <a:xfrm>
            <a:off x="1373316" y="1844040"/>
            <a:ext cx="7417868" cy="3276601"/>
            <a:chOff x="1373316" y="1844040"/>
            <a:chExt cx="7417868" cy="327660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2026D2E2-97B4-49D9-9E42-78504296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E17908-C33E-4C8A-A22E-1332C63E3A5B}"/>
                </a:ext>
              </a:extLst>
            </p:cNvPr>
            <p:cNvSpPr txBox="1"/>
            <p:nvPr/>
          </p:nvSpPr>
          <p:spPr>
            <a:xfrm>
              <a:off x="2204720" y="2329973"/>
              <a:ext cx="5955926" cy="23047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Chia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sẻ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những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việc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em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sẽ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làm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để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giúp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đỡ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hàng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xóm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,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láng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giềng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D00B619-2C91-44E6-823C-92F912E36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1600" y="838200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3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59844" y="974663"/>
            <a:ext cx="6676977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015686" y="1130744"/>
            <a:ext cx="6163307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85432" y="1915359"/>
            <a:ext cx="6421135" cy="864380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582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7CBCC0-6859-44D2-939B-3FD77017470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CF1FFB2-2EDE-45F2-8B8C-A9AE221E5B70}"/>
              </a:ext>
            </a:extLst>
          </p:cNvPr>
          <p:cNvGrpSpPr/>
          <p:nvPr/>
        </p:nvGrpSpPr>
        <p:grpSpPr>
          <a:xfrm>
            <a:off x="416560" y="251757"/>
            <a:ext cx="11623040" cy="1424643"/>
            <a:chOff x="3182748" y="251757"/>
            <a:chExt cx="8323452" cy="142464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10E7DFC-CCE3-4A0C-BC4C-B015BCBF7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2748" y="251757"/>
              <a:ext cx="8323452" cy="142464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EF84901-911C-47B2-BFCB-1CB8BC2EDEFD}"/>
                </a:ext>
              </a:extLst>
            </p:cNvPr>
            <p:cNvSpPr txBox="1"/>
            <p:nvPr/>
          </p:nvSpPr>
          <p:spPr>
            <a:xfrm>
              <a:off x="3472525" y="640276"/>
              <a:ext cx="7924539" cy="5735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tâm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láng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giềng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E0EB63D-6794-4C53-A9C1-AC8876539DDF}"/>
              </a:ext>
            </a:extLst>
          </p:cNvPr>
          <p:cNvSpPr/>
          <p:nvPr/>
        </p:nvSpPr>
        <p:spPr>
          <a:xfrm>
            <a:off x="1549400" y="1928157"/>
            <a:ext cx="9108440" cy="103856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48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Trông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con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giúp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cô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hàng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xóm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khi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cố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có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việc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đột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xuất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phải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ra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ngoài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avobold" panose="020406030505060202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0339ACC-B463-45A2-98A6-C5BE222E6ABE}"/>
              </a:ext>
            </a:extLst>
          </p:cNvPr>
          <p:cNvSpPr/>
          <p:nvPr/>
        </p:nvSpPr>
        <p:spPr>
          <a:xfrm>
            <a:off x="1541780" y="3170512"/>
            <a:ext cx="9108440" cy="103856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48000"/>
              </a:lnSpc>
              <a:buFont typeface="Arial" panose="020B0604020202020204" pitchFamily="34" charset="0"/>
              <a:buChar char="•"/>
            </a:pPr>
            <a:r>
              <a:rPr lang="vi-VN" sz="2400">
                <a:solidFill>
                  <a:prstClr val="white"/>
                </a:solidFill>
                <a:latin typeface="UTMavobold" panose="02040603050506020204" pitchFamily="18" charset="0"/>
              </a:rPr>
              <a:t>Nhận thư mời họp tổ dân phố giúp chú hàng xóm khi cả nhà chú đi vắng.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avobold" panose="020406030505060202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9CEE9FD-8EC9-4EED-81C6-8DA724E8C749}"/>
              </a:ext>
            </a:extLst>
          </p:cNvPr>
          <p:cNvSpPr/>
          <p:nvPr/>
        </p:nvSpPr>
        <p:spPr>
          <a:xfrm>
            <a:off x="1549400" y="4460832"/>
            <a:ext cx="9108440" cy="92680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48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prstClr val="white"/>
                </a:solidFill>
                <a:latin typeface="UTMavobold" panose="02040603050506020204" pitchFamily="18" charset="0"/>
              </a:rPr>
              <a:t>Xin nghỉ phép giúp bạn hàng xóm khi gia đình bạn có chuyện buồn.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avobold" panose="020406030505060202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BF377D1-836A-457C-A303-AEA948022D51}"/>
              </a:ext>
            </a:extLst>
          </p:cNvPr>
          <p:cNvSpPr/>
          <p:nvPr/>
        </p:nvSpPr>
        <p:spPr>
          <a:xfrm>
            <a:off x="1549400" y="5679438"/>
            <a:ext cx="9108440" cy="102616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48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prstClr val="white"/>
                </a:solidFill>
                <a:latin typeface="UTMavobold" panose="02040603050506020204" pitchFamily="18" charset="0"/>
              </a:rPr>
              <a:t>Chủ động mang quà quê sang chia sẻ với gia đình hàng xóm.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avobol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87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2B6F584-B992-4FDF-8F3B-E74D130A9599}"/>
              </a:ext>
            </a:extLst>
          </p:cNvPr>
          <p:cNvGrpSpPr/>
          <p:nvPr/>
        </p:nvGrpSpPr>
        <p:grpSpPr>
          <a:xfrm>
            <a:off x="81280" y="1844040"/>
            <a:ext cx="8709904" cy="3276601"/>
            <a:chOff x="1373316" y="1844040"/>
            <a:chExt cx="7417868" cy="3276601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0FB79CE-9845-4B0A-82A2-548C99269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28401E-DFBD-47B9-AB4D-020154E613C5}"/>
                </a:ext>
              </a:extLst>
            </p:cNvPr>
            <p:cNvSpPr txBox="1"/>
            <p:nvPr/>
          </p:nvSpPr>
          <p:spPr>
            <a:xfrm>
              <a:off x="1781519" y="2708803"/>
              <a:ext cx="6601463" cy="13551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Láng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giềng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xóm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thân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quen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Nhớ</a:t>
              </a:r>
              <a:r>
                <a:rPr lang="en-US" sz="3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3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tối</a:t>
              </a:r>
              <a:r>
                <a:rPr lang="en-US" sz="3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lửa</a:t>
              </a:r>
              <a:r>
                <a:rPr lang="en-US" sz="3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tắt</a:t>
              </a:r>
              <a:r>
                <a:rPr lang="en-US" sz="3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đèn</a:t>
              </a:r>
              <a:r>
                <a:rPr lang="en-US" sz="3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3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nhau</a:t>
              </a:r>
              <a:r>
                <a:rPr lang="en-US" sz="3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58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607FA-5F91-4836-B17D-4523BE9535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1CA48C3-BB90-4F72-8F25-5874A248A05D}"/>
              </a:ext>
            </a:extLst>
          </p:cNvPr>
          <p:cNvGrpSpPr/>
          <p:nvPr/>
        </p:nvGrpSpPr>
        <p:grpSpPr>
          <a:xfrm>
            <a:off x="4578349" y="1668040"/>
            <a:ext cx="7467602" cy="3655800"/>
            <a:chOff x="838202" y="737756"/>
            <a:chExt cx="7619998" cy="528204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80CDEA-F582-468B-A130-8CCF392E0B2D}"/>
                </a:ext>
              </a:extLst>
            </p:cNvPr>
            <p:cNvSpPr/>
            <p:nvPr/>
          </p:nvSpPr>
          <p:spPr>
            <a:xfrm>
              <a:off x="838202" y="737756"/>
              <a:ext cx="7619998" cy="5282044"/>
            </a:xfrm>
            <a:prstGeom prst="roundRect">
              <a:avLst>
                <a:gd name="adj" fmla="val 2191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71C6F02-07D4-466A-8B44-D140B40FBF7F}"/>
                </a:ext>
              </a:extLst>
            </p:cNvPr>
            <p:cNvSpPr/>
            <p:nvPr/>
          </p:nvSpPr>
          <p:spPr>
            <a:xfrm>
              <a:off x="1035205" y="946961"/>
              <a:ext cx="7225992" cy="4863633"/>
            </a:xfrm>
            <a:prstGeom prst="roundRect">
              <a:avLst>
                <a:gd name="adj" fmla="val 19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DC4400-89CF-47E7-BDBD-15E25BFA1154}"/>
              </a:ext>
            </a:extLst>
          </p:cNvPr>
          <p:cNvSpPr txBox="1"/>
          <p:nvPr/>
        </p:nvSpPr>
        <p:spPr>
          <a:xfrm>
            <a:off x="4980630" y="2145411"/>
            <a:ext cx="6709650" cy="25671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vi-VN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Em </a:t>
            </a:r>
            <a:r>
              <a:rPr lang="en-US" sz="33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thực hiện việc quan tâm, giúp đỡ hàng xóm láng giềng bằng những việc phù hợp với khả năng</a:t>
            </a:r>
            <a:r>
              <a:rPr lang="en-US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mình</a:t>
            </a:r>
            <a:r>
              <a:rPr lang="en-US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1BE2C4-23B6-44AA-9660-E7A079C5E04D}"/>
              </a:ext>
            </a:extLst>
          </p:cNvPr>
          <p:cNvGrpSpPr/>
          <p:nvPr/>
        </p:nvGrpSpPr>
        <p:grpSpPr>
          <a:xfrm>
            <a:off x="501720" y="1828800"/>
            <a:ext cx="3917880" cy="3200400"/>
            <a:chOff x="501720" y="1828800"/>
            <a:chExt cx="3917880" cy="32004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4D17B60-CADF-4A66-A005-12519E108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AF2204-1927-4643-A354-877E7990C467}"/>
                </a:ext>
              </a:extLst>
            </p:cNvPr>
            <p:cNvSpPr txBox="1"/>
            <p:nvPr/>
          </p:nvSpPr>
          <p:spPr>
            <a:xfrm>
              <a:off x="1453459" y="3505497"/>
              <a:ext cx="1729920" cy="5634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Về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nhà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80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A30FB06-489D-4DAB-842C-29D606790435}"/>
              </a:ext>
            </a:extLst>
          </p:cNvPr>
          <p:cNvGrpSpPr/>
          <p:nvPr/>
        </p:nvGrpSpPr>
        <p:grpSpPr>
          <a:xfrm>
            <a:off x="2154908" y="1554928"/>
            <a:ext cx="7879644" cy="3121753"/>
            <a:chOff x="2156178" y="2103034"/>
            <a:chExt cx="7879644" cy="269756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178" y="2103034"/>
              <a:ext cx="7879644" cy="269756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F22094-D239-4432-BD24-3C8887FE899C}"/>
                </a:ext>
              </a:extLst>
            </p:cNvPr>
            <p:cNvSpPr txBox="1"/>
            <p:nvPr/>
          </p:nvSpPr>
          <p:spPr>
            <a:xfrm>
              <a:off x="3295221" y="2339692"/>
              <a:ext cx="5604098" cy="215590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Chào tạm biệt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và hẹn gặp lại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F6EBD-27D1-4BB2-A077-F677EC813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205740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516" y="2429344"/>
            <a:ext cx="4069644" cy="35542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4855" y="670107"/>
            <a:ext cx="598311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10067983" y="5942091"/>
            <a:ext cx="518668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1300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3078480" y="863600"/>
            <a:ext cx="564896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12162" y="3413219"/>
              <a:ext cx="2993146" cy="7064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Khởi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động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0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3078480" y="863600"/>
            <a:ext cx="564896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12162" y="3413219"/>
              <a:ext cx="2993146" cy="7064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Luyện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tập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8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40446E-31B5-4107-8AAF-526AC888D7A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D42F52B-D49D-4A58-BA1B-3F8CA7367003}"/>
              </a:ext>
            </a:extLst>
          </p:cNvPr>
          <p:cNvGrpSpPr/>
          <p:nvPr/>
        </p:nvGrpSpPr>
        <p:grpSpPr>
          <a:xfrm>
            <a:off x="325120" y="1168242"/>
            <a:ext cx="11490960" cy="5689760"/>
            <a:chOff x="685800" y="1942976"/>
            <a:chExt cx="10820400" cy="4915025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7DBCF1C5-CCC0-4C74-B9AC-0B82EDBC3A02}"/>
                </a:ext>
              </a:extLst>
            </p:cNvPr>
            <p:cNvSpPr/>
            <p:nvPr/>
          </p:nvSpPr>
          <p:spPr>
            <a:xfrm>
              <a:off x="685800" y="1942976"/>
              <a:ext cx="10820400" cy="4915024"/>
            </a:xfrm>
            <a:prstGeom prst="round2SameRect">
              <a:avLst/>
            </a:prstGeom>
            <a:solidFill>
              <a:srgbClr val="9DE4E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6747E506-F7D1-4D96-96F7-23E77325718A}"/>
                </a:ext>
              </a:extLst>
            </p:cNvPr>
            <p:cNvSpPr/>
            <p:nvPr/>
          </p:nvSpPr>
          <p:spPr>
            <a:xfrm>
              <a:off x="898878" y="2102555"/>
              <a:ext cx="10439400" cy="4755446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8994E-50C0-48E4-B27F-46DAB9492137}"/>
              </a:ext>
            </a:extLst>
          </p:cNvPr>
          <p:cNvGrpSpPr/>
          <p:nvPr/>
        </p:nvGrpSpPr>
        <p:grpSpPr>
          <a:xfrm>
            <a:off x="-381000" y="457200"/>
            <a:ext cx="3479796" cy="929640"/>
            <a:chOff x="0" y="457200"/>
            <a:chExt cx="3098796" cy="92964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ED24F56-5A72-4C4D-B036-81B84BEF5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3077"/>
            <a:stretch/>
          </p:blipFill>
          <p:spPr>
            <a:xfrm>
              <a:off x="0" y="457200"/>
              <a:ext cx="3098796" cy="929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26D5FF-8851-4104-9BBC-0D68830E9F4D}"/>
                </a:ext>
              </a:extLst>
            </p:cNvPr>
            <p:cNvSpPr txBox="1"/>
            <p:nvPr/>
          </p:nvSpPr>
          <p:spPr>
            <a:xfrm>
              <a:off x="960457" y="675798"/>
              <a:ext cx="825718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BÀI 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AB7043D-489D-4E39-8B28-A0AC82D6F73D}"/>
              </a:ext>
            </a:extLst>
          </p:cNvPr>
          <p:cNvGrpSpPr/>
          <p:nvPr/>
        </p:nvGrpSpPr>
        <p:grpSpPr>
          <a:xfrm>
            <a:off x="3651966" y="41848"/>
            <a:ext cx="6183846" cy="929640"/>
            <a:chOff x="3182748" y="175557"/>
            <a:chExt cx="8323452" cy="16390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ECEA30-A021-497F-A7AA-777E4AAF0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A8561B-C0D6-4349-ACF9-9B041489680C}"/>
                </a:ext>
              </a:extLst>
            </p:cNvPr>
            <p:cNvSpPr txBox="1"/>
            <p:nvPr/>
          </p:nvSpPr>
          <p:spPr>
            <a:xfrm>
              <a:off x="5463734" y="525596"/>
              <a:ext cx="4071627" cy="6384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lý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huống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85CF1BD-2172-491A-BEA1-EDA836BA1F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089" y="1571573"/>
            <a:ext cx="5571582" cy="281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B31CE73-8C75-43FF-925F-DEF4BCDA1BBB}"/>
              </a:ext>
            </a:extLst>
          </p:cNvPr>
          <p:cNvGrpSpPr/>
          <p:nvPr/>
        </p:nvGrpSpPr>
        <p:grpSpPr>
          <a:xfrm>
            <a:off x="6331671" y="1571571"/>
            <a:ext cx="5189769" cy="2422425"/>
            <a:chOff x="6331671" y="1571571"/>
            <a:chExt cx="5189769" cy="242242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3FD159A-A363-44D8-803E-8B2C4F528AF9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256E674-3D88-4582-AA29-34F6BFE7E133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3609048-23D5-4D7B-B1CA-D3E34CC89183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B84E66-5419-4715-8B72-C3E0EFEC13BE}"/>
                </a:ext>
              </a:extLst>
            </p:cNvPr>
            <p:cNvSpPr txBox="1"/>
            <p:nvPr/>
          </p:nvSpPr>
          <p:spPr>
            <a:xfrm>
              <a:off x="6705600" y="1869440"/>
              <a:ext cx="4726311" cy="17235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cười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đùa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ầm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ĩ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sân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ốm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23FC406-4378-43E1-AD86-505698F650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360" y="4286318"/>
            <a:ext cx="5356311" cy="2529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9A9A7F7-ACBE-4D6A-894D-70487548BCB8}"/>
              </a:ext>
            </a:extLst>
          </p:cNvPr>
          <p:cNvGrpSpPr/>
          <p:nvPr/>
        </p:nvGrpSpPr>
        <p:grpSpPr>
          <a:xfrm>
            <a:off x="6437010" y="4286318"/>
            <a:ext cx="5189769" cy="2422425"/>
            <a:chOff x="6331671" y="1571571"/>
            <a:chExt cx="5189769" cy="242242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58C85D7-D024-4F09-BCA5-1F06F2DC4D20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426A5E6-AE77-4638-B389-0202DB5F44B2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E9CFB80-7A83-4412-AA06-7BDBA78FDC3B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4A9ED5-B293-475D-850F-C58877ACF7F3}"/>
                </a:ext>
              </a:extLst>
            </p:cNvPr>
            <p:cNvSpPr txBox="1"/>
            <p:nvPr/>
          </p:nvSpPr>
          <p:spPr>
            <a:xfrm>
              <a:off x="6705600" y="1869440"/>
              <a:ext cx="4576327" cy="17235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nhờ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trông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bé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rủ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sang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103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40446E-31B5-4107-8AAF-526AC888D7A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D42F52B-D49D-4A58-BA1B-3F8CA7367003}"/>
              </a:ext>
            </a:extLst>
          </p:cNvPr>
          <p:cNvGrpSpPr/>
          <p:nvPr/>
        </p:nvGrpSpPr>
        <p:grpSpPr>
          <a:xfrm>
            <a:off x="325120" y="1168242"/>
            <a:ext cx="11490960" cy="5689760"/>
            <a:chOff x="685800" y="1942976"/>
            <a:chExt cx="10820400" cy="4915025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7DBCF1C5-CCC0-4C74-B9AC-0B82EDBC3A02}"/>
                </a:ext>
              </a:extLst>
            </p:cNvPr>
            <p:cNvSpPr/>
            <p:nvPr/>
          </p:nvSpPr>
          <p:spPr>
            <a:xfrm>
              <a:off x="685800" y="1942976"/>
              <a:ext cx="10820400" cy="4915024"/>
            </a:xfrm>
            <a:prstGeom prst="round2SameRect">
              <a:avLst/>
            </a:prstGeom>
            <a:solidFill>
              <a:srgbClr val="9DE4E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6747E506-F7D1-4D96-96F7-23E77325718A}"/>
                </a:ext>
              </a:extLst>
            </p:cNvPr>
            <p:cNvSpPr/>
            <p:nvPr/>
          </p:nvSpPr>
          <p:spPr>
            <a:xfrm>
              <a:off x="898878" y="2102555"/>
              <a:ext cx="10439400" cy="4755446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8994E-50C0-48E4-B27F-46DAB9492137}"/>
              </a:ext>
            </a:extLst>
          </p:cNvPr>
          <p:cNvGrpSpPr/>
          <p:nvPr/>
        </p:nvGrpSpPr>
        <p:grpSpPr>
          <a:xfrm>
            <a:off x="-381000" y="457200"/>
            <a:ext cx="3479796" cy="929640"/>
            <a:chOff x="0" y="457200"/>
            <a:chExt cx="3098796" cy="92964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ED24F56-5A72-4C4D-B036-81B84BEF5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3077"/>
            <a:stretch/>
          </p:blipFill>
          <p:spPr>
            <a:xfrm>
              <a:off x="0" y="457200"/>
              <a:ext cx="3098796" cy="929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26D5FF-8851-4104-9BBC-0D68830E9F4D}"/>
                </a:ext>
              </a:extLst>
            </p:cNvPr>
            <p:cNvSpPr txBox="1"/>
            <p:nvPr/>
          </p:nvSpPr>
          <p:spPr>
            <a:xfrm>
              <a:off x="960457" y="675798"/>
              <a:ext cx="825718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BÀI 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AB7043D-489D-4E39-8B28-A0AC82D6F73D}"/>
              </a:ext>
            </a:extLst>
          </p:cNvPr>
          <p:cNvGrpSpPr/>
          <p:nvPr/>
        </p:nvGrpSpPr>
        <p:grpSpPr>
          <a:xfrm>
            <a:off x="3651966" y="41848"/>
            <a:ext cx="6183846" cy="929640"/>
            <a:chOff x="3182748" y="175557"/>
            <a:chExt cx="8323452" cy="16390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ECEA30-A021-497F-A7AA-777E4AAF0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A8561B-C0D6-4349-ACF9-9B041489680C}"/>
                </a:ext>
              </a:extLst>
            </p:cNvPr>
            <p:cNvSpPr txBox="1"/>
            <p:nvPr/>
          </p:nvSpPr>
          <p:spPr>
            <a:xfrm>
              <a:off x="5463734" y="525596"/>
              <a:ext cx="4071627" cy="6384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lý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huống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31CE73-8C75-43FF-925F-DEF4BCDA1BBB}"/>
              </a:ext>
            </a:extLst>
          </p:cNvPr>
          <p:cNvGrpSpPr/>
          <p:nvPr/>
        </p:nvGrpSpPr>
        <p:grpSpPr>
          <a:xfrm>
            <a:off x="5776707" y="1724464"/>
            <a:ext cx="5189769" cy="2055549"/>
            <a:chOff x="6331671" y="1571571"/>
            <a:chExt cx="5189769" cy="242242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3FD159A-A363-44D8-803E-8B2C4F528AF9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256E674-3D88-4582-AA29-34F6BFE7E133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3609048-23D5-4D7B-B1CA-D3E34CC89183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B84E66-5419-4715-8B72-C3E0EFEC13BE}"/>
                </a:ext>
              </a:extLst>
            </p:cNvPr>
            <p:cNvSpPr txBox="1"/>
            <p:nvPr/>
          </p:nvSpPr>
          <p:spPr>
            <a:xfrm>
              <a:off x="6705601" y="1869440"/>
              <a:ext cx="4681666" cy="12926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rủ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chuông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xóm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đùa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sẽ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làm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A9A7F7-ACBE-4D6A-894D-70487548BCB8}"/>
              </a:ext>
            </a:extLst>
          </p:cNvPr>
          <p:cNvGrpSpPr/>
          <p:nvPr/>
        </p:nvGrpSpPr>
        <p:grpSpPr>
          <a:xfrm>
            <a:off x="5973260" y="4286318"/>
            <a:ext cx="5653519" cy="2422425"/>
            <a:chOff x="6331671" y="1571571"/>
            <a:chExt cx="5189769" cy="242242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58C85D7-D024-4F09-BCA5-1F06F2DC4D20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426A5E6-AE77-4638-B389-0202DB5F44B2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E9CFB80-7A83-4412-AA06-7BDBA78FDC3B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4A9ED5-B293-475D-850F-C58877ACF7F3}"/>
                </a:ext>
              </a:extLst>
            </p:cNvPr>
            <p:cNvSpPr txBox="1"/>
            <p:nvPr/>
          </p:nvSpPr>
          <p:spPr>
            <a:xfrm>
              <a:off x="6682584" y="1713060"/>
              <a:ext cx="4576327" cy="2154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Lan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Mai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muốn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Thúy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khiến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buồn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Lan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Mai,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E959C5A-DD38-40E8-AED3-996406C403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971" y="1571571"/>
            <a:ext cx="4057650" cy="24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2ACE57-116F-414F-A641-086013367B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1166" y="4285717"/>
            <a:ext cx="4812094" cy="2115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37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14D133-7B0F-4606-A927-342F08BFEEE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4FDE130-B51B-401B-9FDF-679313022B71}"/>
              </a:ext>
            </a:extLst>
          </p:cNvPr>
          <p:cNvGrpSpPr/>
          <p:nvPr/>
        </p:nvGrpSpPr>
        <p:grpSpPr>
          <a:xfrm>
            <a:off x="895839" y="1163320"/>
            <a:ext cx="7417868" cy="3276601"/>
            <a:chOff x="1373316" y="1844040"/>
            <a:chExt cx="7417868" cy="327660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2026D2E2-97B4-49D9-9E42-78504296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E17908-C33E-4C8A-A22E-1332C63E3A5B}"/>
                </a:ext>
              </a:extLst>
            </p:cNvPr>
            <p:cNvSpPr txBox="1"/>
            <p:nvPr/>
          </p:nvSpPr>
          <p:spPr>
            <a:xfrm>
              <a:off x="2289433" y="2391857"/>
              <a:ext cx="5955926" cy="1857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Đưa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ra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cách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xử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lí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tình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huống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phân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công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đóng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vai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nhóm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3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BB3CC4-0A01-4844-BBF5-20C7F3710DCD}"/>
              </a:ext>
            </a:extLst>
          </p:cNvPr>
          <p:cNvGrpSpPr/>
          <p:nvPr/>
        </p:nvGrpSpPr>
        <p:grpSpPr>
          <a:xfrm>
            <a:off x="7406641" y="4114800"/>
            <a:ext cx="4635152" cy="2420591"/>
            <a:chOff x="892354" y="3758439"/>
            <a:chExt cx="4278451" cy="2175001"/>
          </a:xfrm>
        </p:grpSpPr>
        <p:pic>
          <p:nvPicPr>
            <p:cNvPr id="14" name="Picture 9">
              <a:extLst>
                <a:ext uri="{FF2B5EF4-FFF2-40B4-BE49-F238E27FC236}">
                  <a16:creationId xmlns:a16="http://schemas.microsoft.com/office/drawing/2014/main" id="{5AA7D924-992E-4350-8E31-121F340B9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BAF972B-25F2-4655-A2B2-2217EE508EDA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265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59844" y="974663"/>
            <a:ext cx="6676977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015686" y="1130744"/>
            <a:ext cx="6163307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85432" y="1915359"/>
            <a:ext cx="6421135" cy="864380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BB3941F-8E4A-45B7-9BE8-FE3D683C0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32B78C3-161A-41EB-8F30-B211633C0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29" y="1825573"/>
            <a:ext cx="5571582" cy="281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AEC13F-0D01-41C2-85C8-0A8BC32A3B59}"/>
              </a:ext>
            </a:extLst>
          </p:cNvPr>
          <p:cNvSpPr/>
          <p:nvPr/>
        </p:nvSpPr>
        <p:spPr>
          <a:xfrm flipH="1">
            <a:off x="5823990" y="1708894"/>
            <a:ext cx="6227680" cy="375718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nói cho các bạn biết </a:t>
            </a:r>
            <a:r>
              <a:rPr lang="vi-VN" sz="3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bác hàng xóm đang bị ốm, bác cần không gian yên tĩnh để nghỉ ngơi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sau đó em rủ các bạn ra chỗ khác chơi.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37419A-92BC-4D5E-BB80-F623651AC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8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BB3941F-8E4A-45B7-9BE8-FE3D683C09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AEC13F-0D01-41C2-85C8-0A8BC32A3B59}"/>
              </a:ext>
            </a:extLst>
          </p:cNvPr>
          <p:cNvSpPr/>
          <p:nvPr/>
        </p:nvSpPr>
        <p:spPr>
          <a:xfrm flipH="1">
            <a:off x="5823990" y="1708894"/>
            <a:ext cx="6227680" cy="375718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 nói cho các bạn biết </a:t>
            </a: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bác hàng xóm đang bị ốm, bác cần không gian yên tĩnh để nghỉ ngơi</a:t>
            </a: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sau đó em rủ các bạn ra chỗ khác chơi.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37419A-92BC-4D5E-BB80-F623651AC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237DF6-2FCD-48B7-A14C-A77C0D83B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750" y="1817438"/>
            <a:ext cx="5401891" cy="3008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350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63A537"/>
      </a:accent1>
      <a:accent2>
        <a:srgbClr val="08A5EF"/>
      </a:accent2>
      <a:accent3>
        <a:srgbClr val="739A28"/>
      </a:accent3>
      <a:accent4>
        <a:srgbClr val="37A76F"/>
      </a:accent4>
      <a:accent5>
        <a:srgbClr val="4EB3CF"/>
      </a:accent5>
      <a:accent6>
        <a:srgbClr val="51C3F9"/>
      </a:accent6>
      <a:hlink>
        <a:srgbClr val="08A5EF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528</Words>
  <Application>Microsoft Office PowerPoint</Application>
  <PresentationFormat>Widescreen</PresentationFormat>
  <Paragraphs>43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#9Slide02 Noi dung dai</vt:lpstr>
      <vt:lpstr>#9Slide02 Tieu de dai</vt:lpstr>
      <vt:lpstr>Arial</vt:lpstr>
      <vt:lpstr>Calibri</vt:lpstr>
      <vt:lpstr>Calibri Light</vt:lpstr>
      <vt:lpstr>Georgia</vt:lpstr>
      <vt:lpstr>iCiel Cadena</vt:lpstr>
      <vt:lpstr>Tahoma</vt:lpstr>
      <vt:lpstr>UTM Avo</vt:lpstr>
      <vt:lpstr>UTMavobold</vt:lpstr>
      <vt:lpstr>1_Office Theme</vt:lpstr>
      <vt:lpstr>1_Simple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MyPC</cp:lastModifiedBy>
  <cp:revision>26</cp:revision>
  <dcterms:created xsi:type="dcterms:W3CDTF">2022-07-21T01:10:23Z</dcterms:created>
  <dcterms:modified xsi:type="dcterms:W3CDTF">2024-11-04T05:32:56Z</dcterms:modified>
</cp:coreProperties>
</file>