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E2489-D90A-4F4E-872D-5D7AFE71BB2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BB16-CD7D-432D-93DE-6112E88DB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02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2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9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F660-5AFF-453C-9B45-23C015490BB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A58A4-BB0A-49D3-84E0-B08A4DB3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363980" y="1676400"/>
            <a:ext cx="6162887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257130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1" y="2789904"/>
            <a:ext cx="2742599" cy="3193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2704" y="2595477"/>
            <a:ext cx="5294835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550" y="1566540"/>
            <a:ext cx="179237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223" y="4455320"/>
            <a:ext cx="18884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48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367993" y="1708894"/>
            <a:ext cx="467076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37DF6-2FCD-48B7-A14C-A77C0D83B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13" y="1295400"/>
            <a:ext cx="4051418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159968" y="1524000"/>
            <a:ext cx="4670760" cy="42905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khuyên các bạn nên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 hai chị em nhà hàng xóm chơi cùng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vì đã là hàng xóm thì cần đoàn kết, quan tâm, chia sẻ cùng nhau.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82ED7-1CF6-41DA-BEAD-9904D3DD0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8" y="1295400"/>
            <a:ext cx="408798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8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63121" y="-254620"/>
            <a:ext cx="9204725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6221" y="34226"/>
            <a:ext cx="177165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1" y="5505764"/>
            <a:ext cx="8205378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2628901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696064" y="23869"/>
            <a:ext cx="177165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60725" y="-102236"/>
            <a:ext cx="9383925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10" y="752223"/>
            <a:ext cx="5121277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9" y="2760774"/>
            <a:ext cx="2829233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02" y="2541331"/>
            <a:ext cx="1693584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4159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0265" y="1143000"/>
            <a:ext cx="8229600" cy="4114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837499" y="1579414"/>
            <a:ext cx="7482840" cy="324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kết, chia sẻ, quan tâm đến nhau, 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382340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408824" y="675799"/>
            <a:ext cx="124232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029987" y="1844041"/>
            <a:ext cx="5563401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1856513" y="2329973"/>
              <a:ext cx="6433447" cy="2400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838200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525" y="1059963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0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CBCC0-6859-44D2-939B-3FD770174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F1FFB2-2EDE-45F2-8B8C-A9AE221E5B70}"/>
              </a:ext>
            </a:extLst>
          </p:cNvPr>
          <p:cNvGrpSpPr/>
          <p:nvPr/>
        </p:nvGrpSpPr>
        <p:grpSpPr>
          <a:xfrm>
            <a:off x="953" y="457200"/>
            <a:ext cx="9143048" cy="1219201"/>
            <a:chOff x="3182748" y="251757"/>
            <a:chExt cx="8428824" cy="14246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0E7DFC-CCE3-4A0C-BC4C-B015BCBF7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2748" y="251757"/>
              <a:ext cx="8323452" cy="1424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84901-911C-47B2-BFCB-1CB8BC2EDEFD}"/>
                </a:ext>
              </a:extLst>
            </p:cNvPr>
            <p:cNvSpPr txBox="1"/>
            <p:nvPr/>
          </p:nvSpPr>
          <p:spPr>
            <a:xfrm>
              <a:off x="3322364" y="640276"/>
              <a:ext cx="8289208" cy="5223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lang="en-US" sz="2900" b="1" i="0" dirty="0"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900" b="1" i="0" dirty="0" err="1">
                  <a:effectLst/>
                  <a:latin typeface="Times New Roman" pitchFamily="18" charset="0"/>
                  <a:cs typeface="Times New Roman" pitchFamily="18" charset="0"/>
                </a:rPr>
                <a:t>giềng</a:t>
              </a:r>
              <a:endParaRPr kumimoji="0" lang="en-US" sz="2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0EB63D-6794-4C53-A9C1-AC8876539DDF}"/>
              </a:ext>
            </a:extLst>
          </p:cNvPr>
          <p:cNvSpPr/>
          <p:nvPr/>
        </p:nvSpPr>
        <p:spPr>
          <a:xfrm>
            <a:off x="1162050" y="1928158"/>
            <a:ext cx="6831330" cy="10385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339ACC-B463-45A2-98A6-C5BE222E6ABE}"/>
              </a:ext>
            </a:extLst>
          </p:cNvPr>
          <p:cNvSpPr/>
          <p:nvPr/>
        </p:nvSpPr>
        <p:spPr>
          <a:xfrm>
            <a:off x="1156335" y="3170512"/>
            <a:ext cx="6831330" cy="10385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 thư mời họp tổ dân phố giúp chú hàng xóm khi cả nhà chú đi vắng.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9CEE9FD-8EC9-4EED-81C6-8DA724E8C749}"/>
              </a:ext>
            </a:extLst>
          </p:cNvPr>
          <p:cNvSpPr/>
          <p:nvPr/>
        </p:nvSpPr>
        <p:spPr>
          <a:xfrm>
            <a:off x="1162050" y="4460833"/>
            <a:ext cx="6831330" cy="9268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Xin nghỉ phép giúp bạn hàng xóm khi gia đình bạn có chuyện buồn.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BF377D1-836A-457C-A303-AEA948022D51}"/>
              </a:ext>
            </a:extLst>
          </p:cNvPr>
          <p:cNvSpPr/>
          <p:nvPr/>
        </p:nvSpPr>
        <p:spPr>
          <a:xfrm>
            <a:off x="1162050" y="5679438"/>
            <a:ext cx="6831330" cy="10261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48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 động mang quà quê sang chia sẻ với gia đình hàng xóm.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60960" y="2286000"/>
            <a:ext cx="6532428" cy="2133600"/>
            <a:chOff x="1373316" y="2285999"/>
            <a:chExt cx="7417868" cy="213360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2285999"/>
              <a:ext cx="7417868" cy="2133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145800" y="2704453"/>
              <a:ext cx="6489641" cy="12803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giềng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quen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lửa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8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3433762" y="1668040"/>
            <a:ext cx="56007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3735472" y="2145411"/>
            <a:ext cx="5032238" cy="2640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376290" y="1828800"/>
            <a:ext cx="293841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33366"/>
              <a:ext cx="1729920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337521" cy="4307840"/>
            <a:chOff x="501720" y="1828800"/>
            <a:chExt cx="4011095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716469" y="3293670"/>
              <a:ext cx="3796346" cy="891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94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533401" y="1844041"/>
            <a:ext cx="6059988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2256413" y="2329973"/>
              <a:ext cx="5955927" cy="2320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2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35145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4165273" y="525596"/>
              <a:ext cx="6668548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67" y="1571574"/>
            <a:ext cx="4178687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4748754" y="1571572"/>
            <a:ext cx="4242846" cy="2452305"/>
            <a:chOff x="6331671" y="1571571"/>
            <a:chExt cx="5189769" cy="245230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553075" y="1869440"/>
              <a:ext cx="4726311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1" y="4286318"/>
            <a:ext cx="4017233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4827758" y="4286319"/>
            <a:ext cx="4155058" cy="2422425"/>
            <a:chOff x="6331671" y="1571571"/>
            <a:chExt cx="5189770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70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4" y="946962"/>
                <a:ext cx="7304874" cy="4863632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549853" y="1744745"/>
              <a:ext cx="4576326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243840" y="1168242"/>
            <a:ext cx="861822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285750" y="457200"/>
            <a:ext cx="2609847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635780" y="675798"/>
              <a:ext cx="14750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2738974" y="41848"/>
            <a:ext cx="4637885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3845943" y="525596"/>
              <a:ext cx="7307210" cy="1226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4332531" y="1724465"/>
            <a:ext cx="3892327" cy="2055549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2" y="1738817"/>
              <a:ext cx="4681666" cy="20311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xóm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4400618" y="3995364"/>
            <a:ext cx="4240139" cy="3008107"/>
            <a:chOff x="6331671" y="1571571"/>
            <a:chExt cx="5189769" cy="26534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648669" y="1639729"/>
              <a:ext cx="4576327" cy="2585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Thúy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khiến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Lan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959C5A-DD38-40E8-AED3-996406C4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78" y="1571571"/>
            <a:ext cx="3043238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ACE57-116F-414F-A641-086013367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74" y="4285718"/>
            <a:ext cx="3609071" cy="211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9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671879" y="1163322"/>
            <a:ext cx="5563401" cy="2951480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7" cy="18601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ra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lí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vai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i="1" dirty="0"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n-US" sz="3600" b="1" i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5554981" y="4114801"/>
            <a:ext cx="3476364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892354" y="5405120"/>
              <a:ext cx="3720286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9883" y="974664"/>
            <a:ext cx="5007733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261765" y="1130744"/>
            <a:ext cx="462248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4075" y="1915359"/>
            <a:ext cx="4815851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5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1187" y="0"/>
            <a:ext cx="9132338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" y="1143000"/>
            <a:ext cx="417868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4367993" y="1295400"/>
            <a:ext cx="4670760" cy="44958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22" y="55292"/>
            <a:ext cx="52578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473</Words>
  <Application>Microsoft Office PowerPoint</Application>
  <PresentationFormat>On-screen Show (4:3)</PresentationFormat>
  <Paragraphs>37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#9Slide02 Noi dung dai</vt:lpstr>
      <vt:lpstr>Arial</vt:lpstr>
      <vt:lpstr>Calibri</vt:lpstr>
      <vt:lpstr>Georgia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Administrator</cp:lastModifiedBy>
  <cp:revision>18</cp:revision>
  <dcterms:created xsi:type="dcterms:W3CDTF">2022-11-01T05:04:06Z</dcterms:created>
  <dcterms:modified xsi:type="dcterms:W3CDTF">2024-11-04T06:43:50Z</dcterms:modified>
</cp:coreProperties>
</file>