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7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5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4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24" Type="http://schemas.openxmlformats.org/officeDocument/2006/relationships/image" Target="../media/image11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9.pn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453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2024-08-04T01:50:14Z</dcterms:created>
  <dcterms:modified xsi:type="dcterms:W3CDTF">2024-08-10T09:06:19Z</dcterms:modified>
</cp:coreProperties>
</file>