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2"/>
  </p:notesMasterIdLst>
  <p:sldIdLst>
    <p:sldId id="283" r:id="rId2"/>
    <p:sldId id="284" r:id="rId3"/>
    <p:sldId id="292" r:id="rId4"/>
    <p:sldId id="293" r:id="rId5"/>
    <p:sldId id="310" r:id="rId6"/>
    <p:sldId id="298" r:id="rId7"/>
    <p:sldId id="311" r:id="rId8"/>
    <p:sldId id="312" r:id="rId9"/>
    <p:sldId id="313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913F-249E-475F-B337-C74CF817143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E642-8392-4229-8E53-5AD6F410C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6E642-8392-4229-8E53-5AD6F410C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7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6E642-8392-4229-8E53-5AD6F410C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3FEE-D488-52C7-C236-05F2B77AF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CD916-8B2D-C0EB-F8D5-E9CEC40E8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975B2-FCB1-408C-6A4C-AE23BCB2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1B8A-0166-5465-F82D-612E45AA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874B7-B636-2E85-B9B6-043A0556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C398-99F1-0C8F-80C2-C532A7C5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2938F-A532-988E-0CA6-C1910D01D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1E7B1-79B2-4273-DC6D-542F7B5B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83847-6BBE-6ED8-32E3-19E7EE46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2D1EB-9B86-FDF9-6350-2D0BFB55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1D34A-503F-0E7D-764A-4CC2903AD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B30DE-26ED-F48D-19B0-94F901B9E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57ACA-E3E1-96C7-91D2-5D1B513D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CDEA1-0A68-8A7A-1034-B4D089D3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C4F7-1B99-6352-F61D-01E84949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68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6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2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6558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558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0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31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0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D162-30D0-75E8-5D26-30CF042C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4AA8-ED93-C2D1-F501-5A8DEC6A1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3BF14-8DFD-5301-14FA-CCFC452E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17EC-69A0-4F51-1EA7-C6CB7BAE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59456-D6EB-FEDC-1C6B-B9A8C09C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7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0F9A-6787-5CF9-98CC-B07ABCF1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42E76-CC3E-592F-13A2-A08A173E4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AA2AD-D6B2-160F-A516-9B85D60C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C25C4-2C2C-EAD2-803D-665FE993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2AAE-B50A-986A-82DD-715F0D23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4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876D-7675-27BD-4DEB-0AB482C8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AAC2-F7B3-FA50-2705-B26BA993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31440-7CA0-0433-35B5-E586B4F04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D9B6F-E7AF-1B33-00E5-35B02B86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0424B-4C8C-D33F-BAC5-7E1458EA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BFD26-7AFB-9A23-AEBE-87C42C4B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9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4CA1-B51A-651A-4FD5-AC2A0988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A7A5E-A485-002D-0F2D-6E4E85F39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0E174-2D24-4897-3B2C-5DE09D50D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C42E5-DBEF-9C09-E9F6-225D8D9CC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17526-5683-001D-5654-A86624975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346AC-169F-0B86-69B6-7BB93DD5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D7BE5-156D-0C34-2943-93739AA4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3EF5C-DE94-3232-9776-86FBD646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D1F1-2619-2422-2750-FE5327B5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FB669-90FE-339D-D3DE-518D4DE7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F3F35-8A06-0A55-E817-5DF930A8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D60EA-943D-2D62-0BAB-0D7D4EB9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5CABE-EBA5-9411-701D-E6521B1F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A5D1F-F6F1-5807-8013-5F91023A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72675-04A7-D6A3-3A1A-DC4528DF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62CF-49C8-3CF4-20CB-4F957998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BDD0-AD13-151E-E2D8-FB53DF66B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4C3C8-3EEE-5AB6-5E2E-567943886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44D8E-0E69-1353-9CBC-2C0B5378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BEB7D-336E-D041-13A7-7CD0E5C2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0255C-7B3F-F6A4-3429-BD1AF7E6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1807-EDA6-23FC-DAC6-494CE271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D5A70-6F05-3E6A-EAB1-BFCAD072A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713A-474E-0258-7421-712517EF8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3A10E-2159-644F-CC9B-E56C84FA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1E114-7470-495E-17A3-7BC308A0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E4D5E-4CD7-F284-C4CF-001FE728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D2D2EC4-AD39-97EC-FEEF-2A87320984E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4F4DC-7700-C49A-8EEB-0539414E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8B679-A19D-F522-21B4-1C5AB9EC1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41BF7-E742-28E5-532F-9B89406A1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3F57-F281-4D75-BC3C-4446B99AD19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C6FCA-F1D7-023D-72B5-6E3F31B51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A1E0-A1B2-143A-916A-815BBF24A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E18A-28F6-4446-82FA-56173703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15" r:id="rId12"/>
    <p:sldLayoutId id="2147483816" r:id="rId13"/>
    <p:sldLayoutId id="2147483817" r:id="rId14"/>
    <p:sldLayoutId id="2147483818" r:id="rId15"/>
    <p:sldLayoutId id="2147483792" r:id="rId16"/>
    <p:sldLayoutId id="2147483766" r:id="rId17"/>
    <p:sldLayoutId id="2147483751" r:id="rId18"/>
    <p:sldLayoutId id="214748375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5" Type="http://schemas.openxmlformats.org/officeDocument/2006/relationships/image" Target="../media/image44.png"/><Relationship Id="rId10" Type="http://schemas.openxmlformats.org/officeDocument/2006/relationships/image" Target="../media/image18.svg"/><Relationship Id="rId4" Type="http://schemas.openxmlformats.org/officeDocument/2006/relationships/image" Target="../media/image15.svg"/><Relationship Id="rId9" Type="http://schemas.openxmlformats.org/officeDocument/2006/relationships/image" Target="../media/image17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0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svg"/><Relationship Id="rId3" Type="http://schemas.openxmlformats.org/officeDocument/2006/relationships/image" Target="../media/image15.svg"/><Relationship Id="rId7" Type="http://schemas.openxmlformats.org/officeDocument/2006/relationships/image" Target="../media/image22.svg"/><Relationship Id="rId12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svg"/><Relationship Id="rId15" Type="http://schemas.openxmlformats.org/officeDocument/2006/relationships/image" Target="../media/image36.sv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18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12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3" Type="http://schemas.openxmlformats.org/officeDocument/2006/relationships/image" Target="../media/image15.svg"/><Relationship Id="rId7" Type="http://schemas.openxmlformats.org/officeDocument/2006/relationships/image" Target="../media/image21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image" Target="../media/image14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5" Type="http://schemas.openxmlformats.org/officeDocument/2006/relationships/image" Target="../media/image43.png"/><Relationship Id="rId10" Type="http://schemas.openxmlformats.org/officeDocument/2006/relationships/image" Target="../media/image18.svg"/><Relationship Id="rId4" Type="http://schemas.openxmlformats.org/officeDocument/2006/relationships/image" Target="../media/image39.pn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12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7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12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microsoft.com/office/2007/relationships/hdphoto" Target="../media/hdphoto1.wdp"/><Relationship Id="rId15" Type="http://schemas.openxmlformats.org/officeDocument/2006/relationships/image" Target="../media/image49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7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12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2681D-1462-2A35-4748-7E21BA037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30201" y="915444"/>
            <a:ext cx="3462828" cy="877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D376F9-5DE0-A352-3DA3-2CE81EA4D9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98229" y="1443594"/>
            <a:ext cx="8346147" cy="40298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4967EF-F306-9BDA-C201-82E064B859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9196" y="4754746"/>
            <a:ext cx="42675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2827" y="-75886"/>
            <a:ext cx="4945626" cy="351383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vi-VN" sz="3600" b="1" dirty="0">
                <a:solidFill>
                  <a:srgbClr val="C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Viết 2 – 3 câu có sử dụng tính từ em tìm được ở bài tập 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04" y="285349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72179" y="334599"/>
            <a:ext cx="3670888" cy="3139023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Bầu trời xanh ngắt không một gợn mây.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tính từ có trong bài đọc Bét-tô-ven và Bản xô-nát Ánh trăng theo 2 nhóm dưới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1970" y="-130538"/>
            <a:ext cx="3353091" cy="147536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7F2EF8A-BB12-747A-B8DF-2F0C1CE4C3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045" y="2919412"/>
            <a:ext cx="4707601" cy="16624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A737DCE-1337-6D4A-0EBE-A2AD8E419D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9766" y="3027567"/>
            <a:ext cx="4075721" cy="14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42595" y="1449314"/>
            <a:ext cx="8126255" cy="34731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2710">
            <a:off x="-68882" y="412302"/>
            <a:ext cx="2720936" cy="1566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59" y="171153"/>
            <a:ext cx="9327688" cy="1104923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163" y="3479629"/>
            <a:ext cx="2773119" cy="3786431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037" y="2538118"/>
            <a:ext cx="2262132" cy="433679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6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16688"/>
              </p:ext>
            </p:extLst>
          </p:nvPr>
        </p:nvGraphicFramePr>
        <p:xfrm>
          <a:off x="1803336" y="1721359"/>
          <a:ext cx="8894162" cy="42763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708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44708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1329167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tiếng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nhạc</a:t>
                      </a:r>
                      <a:endParaRPr lang="en-US" sz="3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dòng</a:t>
                      </a:r>
                      <a:r>
                        <a:rPr lang="en-US" sz="3600" b="1" i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sông</a:t>
                      </a:r>
                      <a:endParaRPr lang="en-US" sz="3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92633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Da </a:t>
                      </a:r>
                      <a:r>
                        <a:rPr lang="en-US" sz="3600" b="1" i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diết</a:t>
                      </a:r>
                      <a:endParaRPr lang="en-US" sz="3600" b="1" i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Xinh</a:t>
                      </a:r>
                      <a:r>
                        <a:rPr lang="en-US" sz="3600" b="1" i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i="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đẹp</a:t>
                      </a:r>
                      <a:endParaRPr lang="en-US" sz="3600" b="1" i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762854"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746895"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69193"/>
                  </a:ext>
                </a:extLst>
              </a:tr>
              <a:tr h="744767"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1610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2710">
            <a:off x="-68882" y="412302"/>
            <a:ext cx="2720936" cy="156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51" y="163528"/>
            <a:ext cx="9327688" cy="1256330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031104" y="3698545"/>
            <a:ext cx="2184221" cy="3112002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72572" y="3698544"/>
            <a:ext cx="1865410" cy="3045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FA603-2926-3305-15E1-ACBFF4FF240B}"/>
              </a:ext>
            </a:extLst>
          </p:cNvPr>
          <p:cNvSpPr txBox="1"/>
          <p:nvPr/>
        </p:nvSpPr>
        <p:spPr>
          <a:xfrm>
            <a:off x="2910349" y="3775586"/>
            <a:ext cx="223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6DDC5-8D2F-EACD-F445-242C76242735}"/>
              </a:ext>
            </a:extLst>
          </p:cNvPr>
          <p:cNvSpPr txBox="1"/>
          <p:nvPr/>
        </p:nvSpPr>
        <p:spPr>
          <a:xfrm>
            <a:off x="2526891" y="4562166"/>
            <a:ext cx="353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C9FDB2-CA32-0153-B0DD-AD648A83CBD4}"/>
              </a:ext>
            </a:extLst>
          </p:cNvPr>
          <p:cNvSpPr txBox="1"/>
          <p:nvPr/>
        </p:nvSpPr>
        <p:spPr>
          <a:xfrm>
            <a:off x="2497394" y="5181598"/>
            <a:ext cx="353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mẽ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1FE3F5-0B44-8605-D0E7-D31C8DD55FB3}"/>
              </a:ext>
            </a:extLst>
          </p:cNvPr>
          <p:cNvSpPr txBox="1"/>
          <p:nvPr/>
        </p:nvSpPr>
        <p:spPr>
          <a:xfrm>
            <a:off x="7443020" y="3834580"/>
            <a:ext cx="223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39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từ nào dưới đây có thể thay cho mỗi ô vuông.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9D8AE-C265-01F1-4D35-F385167175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372" y="2308613"/>
            <a:ext cx="1062624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8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0760" y="1046259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12425" y="1722723"/>
              <a:ext cx="8157486" cy="136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trắng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đen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hiền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xấu</a:t>
              </a:r>
              <a:r>
                <a:rPr lang="en-US" sz="36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đẹp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E9DDF-D9F1-18A0-4B24-DA3AF4960E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39879" y="115268"/>
            <a:ext cx="779136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3E7247-55DD-D24A-E711-CB7547E0E045}"/>
              </a:ext>
            </a:extLst>
          </p:cNvPr>
          <p:cNvSpPr/>
          <p:nvPr/>
        </p:nvSpPr>
        <p:spPr>
          <a:xfrm>
            <a:off x="825910" y="1799303"/>
            <a:ext cx="35592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Hiền như bụt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89418-0BBC-A299-EDE9-9AC797487CE1}"/>
              </a:ext>
            </a:extLst>
          </p:cNvPr>
          <p:cNvSpPr/>
          <p:nvPr/>
        </p:nvSpPr>
        <p:spPr>
          <a:xfrm>
            <a:off x="845575" y="3077497"/>
            <a:ext cx="35592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9CD26D-E4F3-AB94-60A9-5DBB3A5C1E35}"/>
              </a:ext>
            </a:extLst>
          </p:cNvPr>
          <p:cNvSpPr/>
          <p:nvPr/>
        </p:nvSpPr>
        <p:spPr>
          <a:xfrm>
            <a:off x="845575" y="4395020"/>
            <a:ext cx="35592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8CDC78-96F1-1EE1-BE05-2033ECB0F549}"/>
              </a:ext>
            </a:extLst>
          </p:cNvPr>
          <p:cNvSpPr/>
          <p:nvPr/>
        </p:nvSpPr>
        <p:spPr>
          <a:xfrm>
            <a:off x="6282813" y="1710813"/>
            <a:ext cx="4119716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 như tuyết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6F55B2-CF0A-D3FC-8F35-9475F96F6C59}"/>
              </a:ext>
            </a:extLst>
          </p:cNvPr>
          <p:cNvSpPr/>
          <p:nvPr/>
        </p:nvSpPr>
        <p:spPr>
          <a:xfrm>
            <a:off x="6931742" y="2998839"/>
            <a:ext cx="32544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 như gấc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8691C-3783-EEDF-7865-D7E0A71C8DD0}"/>
              </a:ext>
            </a:extLst>
          </p:cNvPr>
          <p:cNvSpPr/>
          <p:nvPr/>
        </p:nvSpPr>
        <p:spPr>
          <a:xfrm>
            <a:off x="6941575" y="4336026"/>
            <a:ext cx="3254477" cy="8259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 như tiên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2546" y="0"/>
            <a:ext cx="279943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đoạn thơ dưới đây và thực hiện các yêu cầu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42CFD-AAFC-37E4-7207-828ACD15E0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394" y="1150064"/>
            <a:ext cx="3021269" cy="54564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EF7B59-FFDE-2046-510A-E37F1CBD40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9265" y="2803414"/>
            <a:ext cx="3942735" cy="40545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77853A-67DA-233A-6F8C-2C5567460702}"/>
              </a:ext>
            </a:extLst>
          </p:cNvPr>
          <p:cNvSpPr txBox="1"/>
          <p:nvPr/>
        </p:nvSpPr>
        <p:spPr>
          <a:xfrm>
            <a:off x="4031226" y="993058"/>
            <a:ext cx="7796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Tìm các tính từ chỉ màu xanh trong đoạn thơ. Mỗi tính từ đó được dùng để tả đặc điểm của sự vật nào?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Viết 2 – 3 câu có sử dụng tính từ em tìm được ở bài tập a.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F498E0-30A5-B092-94FA-E887395A0257}"/>
              </a:ext>
            </a:extLst>
          </p:cNvPr>
          <p:cNvGrpSpPr/>
          <p:nvPr/>
        </p:nvGrpSpPr>
        <p:grpSpPr>
          <a:xfrm>
            <a:off x="3878460" y="3852709"/>
            <a:ext cx="5619501" cy="2590800"/>
            <a:chOff x="5875675" y="3566239"/>
            <a:chExt cx="6238626" cy="2834561"/>
          </a:xfrm>
        </p:grpSpPr>
        <p:pic>
          <p:nvPicPr>
            <p:cNvPr id="24" name="Picture 318">
              <a:extLst>
                <a:ext uri="{FF2B5EF4-FFF2-40B4-BE49-F238E27FC236}">
                  <a16:creationId xmlns:a16="http://schemas.microsoft.com/office/drawing/2014/main" id="{421116C1-2D42-3EC2-E832-B9DC86BE0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75675" y="3566239"/>
              <a:ext cx="6238626" cy="283456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A815D0-E5C5-C23A-CBEF-7B049D940FD2}"/>
                </a:ext>
              </a:extLst>
            </p:cNvPr>
            <p:cNvSpPr txBox="1"/>
            <p:nvPr/>
          </p:nvSpPr>
          <p:spPr>
            <a:xfrm>
              <a:off x="7562850" y="5829300"/>
              <a:ext cx="26384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2546" y="0"/>
            <a:ext cx="279943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 đoạn thơ dưới đây và thực hiện các yêu cầu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42CFD-AAFC-37E4-7207-828ACD15E0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749" y="1150064"/>
            <a:ext cx="3021269" cy="54564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77853A-67DA-233A-6F8C-2C5567460702}"/>
              </a:ext>
            </a:extLst>
          </p:cNvPr>
          <p:cNvSpPr txBox="1"/>
          <p:nvPr/>
        </p:nvSpPr>
        <p:spPr>
          <a:xfrm>
            <a:off x="4031226" y="993058"/>
            <a:ext cx="7796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Tìm các tính từ chỉ màu xanh trong đoạn thơ. Mỗi tính từ đó được dùng để tả đặc điểm của sự vật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F70233-D8A9-DE09-53F4-948B29EC0A06}"/>
              </a:ext>
            </a:extLst>
          </p:cNvPr>
          <p:cNvCxnSpPr>
            <a:cxnSpLocks/>
          </p:cNvCxnSpPr>
          <p:nvPr/>
        </p:nvCxnSpPr>
        <p:spPr>
          <a:xfrm>
            <a:off x="1858296" y="2212258"/>
            <a:ext cx="363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506701-58F8-B3DF-38F4-ED901A514A5B}"/>
              </a:ext>
            </a:extLst>
          </p:cNvPr>
          <p:cNvSpPr/>
          <p:nvPr/>
        </p:nvSpPr>
        <p:spPr>
          <a:xfrm>
            <a:off x="3982065" y="2507225"/>
            <a:ext cx="7010400" cy="1189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ính từ </a:t>
            </a: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chỉ đặc điểm của tre, lúa, ước mơ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43118-2C31-A7A8-0AAE-B5D80C0B7F35}"/>
              </a:ext>
            </a:extLst>
          </p:cNvPr>
          <p:cNvCxnSpPr>
            <a:cxnSpLocks/>
          </p:cNvCxnSpPr>
          <p:nvPr/>
        </p:nvCxnSpPr>
        <p:spPr>
          <a:xfrm>
            <a:off x="2359742" y="2694039"/>
            <a:ext cx="698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1868E8-3398-E2A8-E4B2-D00F7C8980D3}"/>
              </a:ext>
            </a:extLst>
          </p:cNvPr>
          <p:cNvCxnSpPr>
            <a:cxnSpLocks/>
          </p:cNvCxnSpPr>
          <p:nvPr/>
        </p:nvCxnSpPr>
        <p:spPr>
          <a:xfrm>
            <a:off x="1632155" y="3205316"/>
            <a:ext cx="698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47F33-5A8A-3D2A-81AA-DA9F98A81747}"/>
              </a:ext>
            </a:extLst>
          </p:cNvPr>
          <p:cNvSpPr/>
          <p:nvPr/>
        </p:nvSpPr>
        <p:spPr>
          <a:xfrm>
            <a:off x="3991897" y="3903406"/>
            <a:ext cx="7010400" cy="1189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012EFD-642E-A5F8-E3B9-01136A2B4050}"/>
              </a:ext>
            </a:extLst>
          </p:cNvPr>
          <p:cNvSpPr/>
          <p:nvPr/>
        </p:nvSpPr>
        <p:spPr>
          <a:xfrm>
            <a:off x="4060722" y="5319251"/>
            <a:ext cx="7678994" cy="11897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47052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</TotalTime>
  <Words>344</Words>
  <Application>Microsoft Office PowerPoint</Application>
  <PresentationFormat>Widescreen</PresentationFormat>
  <Paragraphs>42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Tahoma</vt:lpstr>
      <vt:lpstr>Trebuchet MS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32</cp:revision>
  <dcterms:created xsi:type="dcterms:W3CDTF">2023-09-25T04:35:27Z</dcterms:created>
  <dcterms:modified xsi:type="dcterms:W3CDTF">2024-11-26T00:04:05Z</dcterms:modified>
  <cp:category>9Slide.vn</cp:category>
</cp:coreProperties>
</file>