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</p:sldMasterIdLst>
  <p:notesMasterIdLst>
    <p:notesMasterId r:id="rId15"/>
  </p:notesMasterIdLst>
  <p:sldIdLst>
    <p:sldId id="347" r:id="rId4"/>
    <p:sldId id="348" r:id="rId5"/>
    <p:sldId id="346" r:id="rId6"/>
    <p:sldId id="344" r:id="rId7"/>
    <p:sldId id="337" r:id="rId8"/>
    <p:sldId id="338" r:id="rId9"/>
    <p:sldId id="349" r:id="rId10"/>
    <p:sldId id="336" r:id="rId11"/>
    <p:sldId id="334" r:id="rId12"/>
    <p:sldId id="33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04472-C6BD-491D-8D55-A7F9763A524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A735-E720-4446-BDF3-7746612A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7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48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858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5720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7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4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6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3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3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5155" y="1516636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đường  uốn lượn  quanh sườn  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87962" y="1598214"/>
            <a:ext cx="821153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26546" y="1598213"/>
            <a:ext cx="738991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14979" y="1598213"/>
            <a:ext cx="654768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5155" y="2466271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hướng  dương  vươn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87962" y="2559238"/>
            <a:ext cx="821154" cy="5285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18974" y="2653048"/>
            <a:ext cx="695461" cy="42871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82603" y="2559238"/>
            <a:ext cx="86288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pic>
        <p:nvPicPr>
          <p:cNvPr id="3" name="Picture 2" descr="A yellow flower with a red center&#10;&#10;Description automatically generated with medium confidence">
            <a:extLst>
              <a:ext uri="{FF2B5EF4-FFF2-40B4-BE49-F238E27FC236}">
                <a16:creationId xmlns:a16="http://schemas.microsoft.com/office/drawing/2014/main" id="{5FBC2ECE-7E66-4248-91B1-DEE003DF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3" y="3472288"/>
            <a:ext cx="5064369" cy="2953329"/>
          </a:xfrm>
          <a:prstGeom prst="rect">
            <a:avLst/>
          </a:prstGeom>
        </p:spPr>
      </p:pic>
      <p:pic>
        <p:nvPicPr>
          <p:cNvPr id="6" name="Picture 5" descr="A picture containing grass, nature, mountain, outdoor&#10;&#10;Description automatically generated">
            <a:extLst>
              <a:ext uri="{FF2B5EF4-FFF2-40B4-BE49-F238E27FC236}">
                <a16:creationId xmlns:a16="http://schemas.microsoft.com/office/drawing/2014/main" id="{C3159FF6-914C-4E5A-A39C-BBD4B2C6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6" y="3472288"/>
            <a:ext cx="5064369" cy="29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287"/>
            <a:ext cx="12192000" cy="7790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3810" y="1861501"/>
            <a:ext cx="6967470" cy="220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Bé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nặn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da/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ươn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ươ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Nặn đồ chơi</a:t>
            </a:r>
            <a:endParaRPr lang="en-US" sz="4000" b="1" dirty="0">
              <a:solidFill>
                <a:srgbClr val="ED7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10" y="3836922"/>
            <a:ext cx="3423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thị,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na,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mẹ,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cha.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4" y="1377437"/>
            <a:ext cx="392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chiếc cối nhỏ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thật tròn,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Biếu bà đấy nhé,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Giã trầu thêm ngon.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319953"/>
            <a:ext cx="340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Bên thềm gió mát,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đồ chơi.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Mèo nằm vẫy đuôi,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Tròn xoe đôi mắt.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1F69380-2839-434C-ABB8-7DAC75C1116D}"/>
              </a:ext>
            </a:extLst>
          </p:cNvPr>
          <p:cNvSpPr/>
          <p:nvPr/>
        </p:nvSpPr>
        <p:spPr>
          <a:xfrm>
            <a:off x="996460" y="808733"/>
            <a:ext cx="10199077" cy="5415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9247" y="1923065"/>
            <a:ext cx="55621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bé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79814" y="183269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30847" y="2582949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na, quả thị, cối giã trầu.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8641" y="3410092"/>
            <a:ext cx="68749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01945" y="3310909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037433" y="4179590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mẹ, tặng cha, tặng bà.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7" y="1034367"/>
            <a:ext cx="586858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49292D-9771-4EFD-BFA3-13A0B165428B}"/>
              </a:ext>
            </a:extLst>
          </p:cNvPr>
          <p:cNvSpPr/>
          <p:nvPr/>
        </p:nvSpPr>
        <p:spPr>
          <a:xfrm>
            <a:off x="540086" y="598691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422" y="2611257"/>
            <a:ext cx="638838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rình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450" y="1252807"/>
            <a:ext cx="888862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450" y="411288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9756" y="1250609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15727" y="251207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15728" y="406337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12164" y="1808103"/>
            <a:ext cx="86489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90" y="4833182"/>
            <a:ext cx="956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ròn xoe,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 trầu,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 chí,vẫy đuôi, vểnh râu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765611" y="600500"/>
            <a:ext cx="5108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6218" y="3341542"/>
            <a:ext cx="965208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09" y="3543300"/>
            <a:ext cx="4224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 là quả thị,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 là quả na,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 này phần mẹ,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 này phần cha.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3" y="1178723"/>
            <a:ext cx="4847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 chiếc cối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 nặn thật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Biếu bà đấy nhé,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026331"/>
            <a:ext cx="420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Bên thềm gió mát,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 nặn đồ chơi.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Mèo nằm vẫy đuôi,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Tròn xoe đôi mắt.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với các tiếng sau để tạo thành từ ngữ đúng.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Viết 3 từ ngữ vào vở.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2617579" y="1694276"/>
            <a:ext cx="6180719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76183" y="4854440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15549" y="4483089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67596" y="4854440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9504" y="4866578"/>
            <a:ext cx="2258587" cy="1393978"/>
            <a:chOff x="2704097" y="4161885"/>
            <a:chExt cx="2447036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33425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94164" y="4869555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13770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9976" y="4872934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90231" y="2730321"/>
            <a:ext cx="891617" cy="299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40935" y="3232121"/>
            <a:ext cx="1313645" cy="7216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07938" y="2730321"/>
            <a:ext cx="538316" cy="2999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95010" y="3091168"/>
            <a:ext cx="1973081" cy="1409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3393" y="3181486"/>
            <a:ext cx="1878157" cy="738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cưa lửa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935" y="247013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7246" y="4453424"/>
            <a:ext cx="32323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40969" y="4487104"/>
            <a:ext cx="313569" cy="374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510</Words>
  <Application>Microsoft Office PowerPoint</Application>
  <PresentationFormat>Widescreen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23</cp:revision>
  <dcterms:created xsi:type="dcterms:W3CDTF">2021-07-21T10:37:12Z</dcterms:created>
  <dcterms:modified xsi:type="dcterms:W3CDTF">2022-12-01T07:52:33Z</dcterms:modified>
</cp:coreProperties>
</file>