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32" r:id="rId2"/>
    <p:sldId id="7315" r:id="rId3"/>
    <p:sldId id="7316" r:id="rId4"/>
    <p:sldId id="7317" r:id="rId5"/>
    <p:sldId id="7318" r:id="rId6"/>
    <p:sldId id="259" r:id="rId7"/>
    <p:sldId id="321" r:id="rId8"/>
    <p:sldId id="322" r:id="rId9"/>
    <p:sldId id="7319" r:id="rId10"/>
    <p:sldId id="7320" r:id="rId11"/>
    <p:sldId id="3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46" autoAdjust="0"/>
  </p:normalViewPr>
  <p:slideViewPr>
    <p:cSldViewPr snapToGrid="0">
      <p:cViewPr varScale="1">
        <p:scale>
          <a:sx n="90" d="100"/>
          <a:sy n="90" d="100"/>
        </p:scale>
        <p:origin x="13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5A719-80F8-4E97-B5B0-DE2CAB1BD3F8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FC3FF-CBB2-4E51-8B71-DE3D5778B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265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216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419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6521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90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5496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76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432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17B5EDA-34D1-FB29-DB9C-334FD1D4F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6DD855D9-C736-171D-1D48-2BAA108AE36B}"/>
              </a:ext>
            </a:extLst>
          </p:cNvPr>
          <p:cNvSpPr/>
          <p:nvPr userDrawn="1"/>
        </p:nvSpPr>
        <p:spPr>
          <a:xfrm>
            <a:off x="452438" y="247650"/>
            <a:ext cx="11287125" cy="6457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398EA6-E0FF-4FF3-7FDD-A4A588437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247" y="4873071"/>
            <a:ext cx="1510653" cy="1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5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260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75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EAB5162-4F28-2519-338F-88DAA8801F1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1093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28">
          <p15:clr>
            <a:srgbClr val="F26B43"/>
          </p15:clr>
        </p15:guide>
        <p15:guide id="4" orient="horz" pos="4184">
          <p15:clr>
            <a:srgbClr val="F26B43"/>
          </p15:clr>
        </p15:guide>
        <p15:guide id="5" pos="224">
          <p15:clr>
            <a:srgbClr val="F26B43"/>
          </p15:clr>
        </p15:guide>
        <p15:guide id="6" pos="7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55" name="组合 54">
            <a:extLst>
              <a:ext uri="{FF2B5EF4-FFF2-40B4-BE49-F238E27FC236}">
                <a16:creationId xmlns:a16="http://schemas.microsoft.com/office/drawing/2014/main" id="{A3B13573-999F-3C85-054C-2FAD6D31A2A7}"/>
              </a:ext>
            </a:extLst>
          </p:cNvPr>
          <p:cNvGrpSpPr/>
          <p:nvPr/>
        </p:nvGrpSpPr>
        <p:grpSpPr>
          <a:xfrm>
            <a:off x="1788902" y="-38100"/>
            <a:ext cx="10850564" cy="6896100"/>
            <a:chOff x="1524000" y="216824"/>
            <a:chExt cx="10850564" cy="689610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D031F62-D403-0651-02F6-849F3D508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593155AA-FFF4-1070-AAAD-F35DD57F0EC1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4E38FB64-05FF-A1F6-0B86-16853C3E82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616662"/>
            <a:ext cx="4368800" cy="436880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565213C0-F7FF-B551-759E-22944805F50E}"/>
              </a:ext>
            </a:extLst>
          </p:cNvPr>
          <p:cNvGrpSpPr/>
          <p:nvPr/>
        </p:nvGrpSpPr>
        <p:grpSpPr>
          <a:xfrm>
            <a:off x="6555738" y="1935909"/>
            <a:ext cx="1689904" cy="570719"/>
            <a:chOff x="3587697" y="3958134"/>
            <a:chExt cx="1374735" cy="483228"/>
          </a:xfrm>
          <a:noFill/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324C1376-AC16-ED44-0951-3D5D06D056A8}"/>
                </a:ext>
              </a:extLst>
            </p:cNvPr>
            <p:cNvSpPr/>
            <p:nvPr/>
          </p:nvSpPr>
          <p:spPr>
            <a:xfrm>
              <a:off x="3587697" y="3965411"/>
              <a:ext cx="1374735" cy="475951"/>
            </a:xfrm>
            <a:prstGeom prst="roundRect">
              <a:avLst>
                <a:gd name="adj" fmla="val 50000"/>
              </a:avLst>
            </a:prstGeom>
            <a:solidFill>
              <a:srgbClr val="AE7637"/>
            </a:solidFill>
            <a:ln w="19050">
              <a:solidFill>
                <a:srgbClr val="6853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TOÁN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8984202-ADC9-E352-1E12-D0BF95DC6F5B}"/>
                </a:ext>
              </a:extLst>
            </p:cNvPr>
            <p:cNvSpPr txBox="1"/>
            <p:nvPr/>
          </p:nvSpPr>
          <p:spPr>
            <a:xfrm>
              <a:off x="4565482" y="3958134"/>
              <a:ext cx="173390" cy="338235"/>
            </a:xfrm>
            <a:prstGeom prst="rect">
              <a:avLst/>
            </a:prstGeom>
            <a:grp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4D477EA6-D0CF-0C8A-2368-2BFEFC3B8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423" y="3887816"/>
            <a:ext cx="2996431" cy="2996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A2948C-5F30-CC1B-43EC-C6E3B63E7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91" y="-104046"/>
            <a:ext cx="1406027" cy="1406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14B45-A214-525D-0516-F63942F843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353" y="2462300"/>
            <a:ext cx="6419644" cy="23715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151F29-962A-3C0D-0533-BD710AC3ADEB}"/>
              </a:ext>
            </a:extLst>
          </p:cNvPr>
          <p:cNvSpPr txBox="1"/>
          <p:nvPr/>
        </p:nvSpPr>
        <p:spPr>
          <a:xfrm>
            <a:off x="6819900" y="44958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051626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Khay Hình Thoi Để Đồ Vật - 3MHOME">
            <a:extLst>
              <a:ext uri="{FF2B5EF4-FFF2-40B4-BE49-F238E27FC236}">
                <a16:creationId xmlns:a16="http://schemas.microsoft.com/office/drawing/2014/main" id="{804E3C44-7B6B-4E6E-B1E4-428B66BA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652463"/>
            <a:ext cx="5469999" cy="260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. Trong các đồ vật có ở Hình 4.9, đồ vật nào có dạng hình thoi?2. Em hãy  tìm">
            <a:extLst>
              <a:ext uri="{FF2B5EF4-FFF2-40B4-BE49-F238E27FC236}">
                <a16:creationId xmlns:a16="http://schemas.microsoft.com/office/drawing/2014/main" id="{19408BA4-85F3-40D0-3D90-FF4D41934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738188"/>
            <a:ext cx="2819400" cy="39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ệ sắt trang trí treo tường đẹp KGS23">
            <a:extLst>
              <a:ext uri="{FF2B5EF4-FFF2-40B4-BE49-F238E27FC236}">
                <a16:creationId xmlns:a16="http://schemas.microsoft.com/office/drawing/2014/main" id="{5E94A7F2-CB93-17DA-984F-906C7C66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396701"/>
            <a:ext cx="2933700" cy="294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ổng hợp Hình Thoi Trong Thực Tế giá rẻ, bán chạy tháng 10/2023 - BeeCost">
            <a:extLst>
              <a:ext uri="{FF2B5EF4-FFF2-40B4-BE49-F238E27FC236}">
                <a16:creationId xmlns:a16="http://schemas.microsoft.com/office/drawing/2014/main" id="{01CC819E-64A7-2022-669B-C8AA9061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43275"/>
            <a:ext cx="2962274" cy="296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5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276" y="1521861"/>
            <a:ext cx="5405709" cy="5444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85DC38-403B-71E5-525A-39F8C1DC9E79}"/>
              </a:ext>
            </a:extLst>
          </p:cNvPr>
          <p:cNvSpPr txBox="1"/>
          <p:nvPr/>
        </p:nvSpPr>
        <p:spPr>
          <a:xfrm>
            <a:off x="3308951" y="2375880"/>
            <a:ext cx="63543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Ôn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lại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85338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85338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31B3DF-B3F7-8AAA-34D0-890B49E35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15088" y="1396964"/>
            <a:ext cx="39627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4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3CDD95-2AE4-96BD-5281-02F1BC40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301" y="246469"/>
            <a:ext cx="3078747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AD807D-429E-4E8D-B151-FA954C6DC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5" y="1352551"/>
            <a:ext cx="2630386" cy="24597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BD68D7C-AC57-5F41-67E5-B0806B72E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150" y="2267299"/>
            <a:ext cx="2390775" cy="1699863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8F5F3F7-5B4F-DB2E-F542-F6C85FA5A8EB}"/>
              </a:ext>
            </a:extLst>
          </p:cNvPr>
          <p:cNvSpPr/>
          <p:nvPr/>
        </p:nvSpPr>
        <p:spPr>
          <a:xfrm>
            <a:off x="7505700" y="1028700"/>
            <a:ext cx="2247900" cy="1076325"/>
          </a:xfrm>
          <a:prstGeom prst="wedgeRoundRectCallout">
            <a:avLst>
              <a:gd name="adj1" fmla="val -11935"/>
              <a:gd name="adj2" fmla="val 789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châm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la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94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29D7C6B-A754-9B45-2D6B-018FDBBE3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7" y="392460"/>
            <a:ext cx="1991362" cy="99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3911F-AADA-ED24-4DF9-AA844816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774" y="1833562"/>
            <a:ext cx="4086225" cy="23814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B72D5-D409-1BE1-20E5-1F60F1B3E508}"/>
              </a:ext>
            </a:extLst>
          </p:cNvPr>
          <p:cNvSpPr txBox="1"/>
          <p:nvPr/>
        </p:nvSpPr>
        <p:spPr>
          <a:xfrm>
            <a:off x="5495924" y="2000250"/>
            <a:ext cx="6296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AB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DC,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AD song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BC;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AB = BC = CD = DA.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DC2086-0A49-FC7E-1E9E-070499D33C77}"/>
              </a:ext>
            </a:extLst>
          </p:cNvPr>
          <p:cNvCxnSpPr/>
          <p:nvPr/>
        </p:nvCxnSpPr>
        <p:spPr>
          <a:xfrm flipV="1">
            <a:off x="1685925" y="2238375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E6F994-5115-AE0B-5F1B-9FADFBC550B3}"/>
              </a:ext>
            </a:extLst>
          </p:cNvPr>
          <p:cNvCxnSpPr/>
          <p:nvPr/>
        </p:nvCxnSpPr>
        <p:spPr>
          <a:xfrm flipV="1">
            <a:off x="3314700" y="3086100"/>
            <a:ext cx="1647825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42A366-40DD-FBC7-D72A-62D13FC75DF7}"/>
              </a:ext>
            </a:extLst>
          </p:cNvPr>
          <p:cNvCxnSpPr>
            <a:cxnSpLocks/>
          </p:cNvCxnSpPr>
          <p:nvPr/>
        </p:nvCxnSpPr>
        <p:spPr>
          <a:xfrm>
            <a:off x="1666875" y="3038475"/>
            <a:ext cx="1647825" cy="866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6D7231-134C-DA9F-7C63-A5138674ABB2}"/>
              </a:ext>
            </a:extLst>
          </p:cNvPr>
          <p:cNvCxnSpPr>
            <a:cxnSpLocks/>
          </p:cNvCxnSpPr>
          <p:nvPr/>
        </p:nvCxnSpPr>
        <p:spPr>
          <a:xfrm>
            <a:off x="3314700" y="2228850"/>
            <a:ext cx="1647825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34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组合 1">
            <a:extLst>
              <a:ext uri="{FF2B5EF4-FFF2-40B4-BE49-F238E27FC236}">
                <a16:creationId xmlns:a16="http://schemas.microsoft.com/office/drawing/2014/main" id="{F91B7B43-4C8F-A304-DF1E-0A8658727E79}"/>
              </a:ext>
            </a:extLst>
          </p:cNvPr>
          <p:cNvGrpSpPr/>
          <p:nvPr/>
        </p:nvGrpSpPr>
        <p:grpSpPr>
          <a:xfrm>
            <a:off x="793860" y="-120650"/>
            <a:ext cx="11026665" cy="6906613"/>
            <a:chOff x="1524000" y="216824"/>
            <a:chExt cx="10850564" cy="6896100"/>
          </a:xfrm>
        </p:grpSpPr>
        <p:pic>
          <p:nvPicPr>
            <p:cNvPr id="161" name="图片 10">
              <a:extLst>
                <a:ext uri="{FF2B5EF4-FFF2-40B4-BE49-F238E27FC236}">
                  <a16:creationId xmlns:a16="http://schemas.microsoft.com/office/drawing/2014/main" id="{9BD63720-DD42-5F18-7863-A00791165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62" name="椭圆 11">
              <a:extLst>
                <a:ext uri="{FF2B5EF4-FFF2-40B4-BE49-F238E27FC236}">
                  <a16:creationId xmlns:a16="http://schemas.microsoft.com/office/drawing/2014/main" id="{F6E2F8ED-3EB0-63B9-0320-F9AEE9C0BB2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63" name="图片 17">
            <a:extLst>
              <a:ext uri="{FF2B5EF4-FFF2-40B4-BE49-F238E27FC236}">
                <a16:creationId xmlns:a16="http://schemas.microsoft.com/office/drawing/2014/main" id="{2B2BD67B-1BB4-041D-4AF8-BAA033E5C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1725" y="2741013"/>
            <a:ext cx="4368800" cy="4368800"/>
          </a:xfrm>
          <a:prstGeom prst="rect">
            <a:avLst/>
          </a:prstGeom>
        </p:spPr>
      </p:pic>
      <p:sp>
        <p:nvSpPr>
          <p:cNvPr id="164" name="TextBox 163">
            <a:extLst>
              <a:ext uri="{FF2B5EF4-FFF2-40B4-BE49-F238E27FC236}">
                <a16:creationId xmlns:a16="http://schemas.microsoft.com/office/drawing/2014/main" id="{EC50BE58-0B01-10D4-E31E-EE91276B6F3F}"/>
              </a:ext>
            </a:extLst>
          </p:cNvPr>
          <p:cNvSpPr txBox="1"/>
          <p:nvPr/>
        </p:nvSpPr>
        <p:spPr>
          <a:xfrm>
            <a:off x="3080351" y="2042505"/>
            <a:ext cx="63543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Hình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thoi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có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hai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cặp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đối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diện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, song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song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bốn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cạnh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bằng</a:t>
            </a:r>
            <a:r>
              <a:rPr lang="en-US" sz="4000" b="1" dirty="0">
                <a:solidFill>
                  <a:srgbClr val="685338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685338"/>
                </a:solidFill>
                <a:latin typeface="Cambria" panose="02040503050406030204" pitchFamily="18" charset="0"/>
              </a:rPr>
              <a:t>nhau</a:t>
            </a:r>
            <a:endParaRPr lang="en-US" sz="4000" b="1" dirty="0">
              <a:solidFill>
                <a:srgbClr val="68533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1018839" y="0"/>
            <a:ext cx="10788848" cy="5289279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E63611C3-F47C-B268-71DF-9EFE70206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865" y="2526732"/>
            <a:ext cx="3644033" cy="366990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161F63-0E7A-031F-EDCA-975D16F91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875" y="1832918"/>
            <a:ext cx="6897078" cy="15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2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3FC374EA-004D-72E8-874C-F3E8B3481512}"/>
              </a:ext>
            </a:extLst>
          </p:cNvPr>
          <p:cNvSpPr/>
          <p:nvPr/>
        </p:nvSpPr>
        <p:spPr>
          <a:xfrm>
            <a:off x="1435638" y="880413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1: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BDEE9-6ED8-B529-1D8F-7A1E025BC7EC}"/>
              </a:ext>
            </a:extLst>
          </p:cNvPr>
          <p:cNvSpPr txBox="1"/>
          <p:nvPr/>
        </p:nvSpPr>
        <p:spPr>
          <a:xfrm>
            <a:off x="2232314" y="811267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Những hình nào dưới đây là hình thoi?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C3794-316A-F6A2-4B57-1A8E15497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6364408" cy="3676650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A30E7892-BC8C-7E32-2012-792935F8D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879" y="1714500"/>
            <a:ext cx="1091233" cy="923925"/>
          </a:xfrm>
          <a:prstGeom prst="rect">
            <a:avLst/>
          </a:prstGeom>
        </p:spPr>
      </p:pic>
      <p:pic>
        <p:nvPicPr>
          <p:cNvPr id="8" name="Picture 7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81D9CEBB-9533-A02B-9437-ABBE13670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254" y="1485900"/>
            <a:ext cx="1091233" cy="923925"/>
          </a:xfrm>
          <a:prstGeom prst="rect">
            <a:avLst/>
          </a:prstGeom>
        </p:spPr>
      </p:pic>
      <p:pic>
        <p:nvPicPr>
          <p:cNvPr id="11" name="Picture 10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D3544DD-007D-208F-C47D-04AAC013D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504" y="1952625"/>
            <a:ext cx="1091233" cy="923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BBD07D16-B1CE-B9F2-6859-36128E368631}"/>
              </a:ext>
            </a:extLst>
          </p:cNvPr>
          <p:cNvSpPr/>
          <p:nvPr/>
        </p:nvSpPr>
        <p:spPr>
          <a:xfrm>
            <a:off x="740313" y="451457"/>
            <a:ext cx="1387226" cy="428842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2: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F41B4-F1F2-7DB0-C3DE-07B00D51B165}"/>
              </a:ext>
            </a:extLst>
          </p:cNvPr>
          <p:cNvSpPr txBox="1"/>
          <p:nvPr/>
        </p:nvSpPr>
        <p:spPr>
          <a:xfrm>
            <a:off x="2194214" y="386928"/>
            <a:ext cx="85569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Cho dãy theo quy luật như sa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u: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37896-B291-D3B7-0857-9C29381EB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643062"/>
            <a:ext cx="8362950" cy="1065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EF6D7-3FB2-1094-1256-36AD50A12769}"/>
              </a:ext>
            </a:extLst>
          </p:cNvPr>
          <p:cNvSpPr txBox="1"/>
          <p:nvPr/>
        </p:nvSpPr>
        <p:spPr>
          <a:xfrm>
            <a:off x="946438" y="3111078"/>
            <a:ext cx="102740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Hình thích hợp với vị trí dấu “?” là hình thoi hay hình bình hành?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B8BE05AE-068A-7AC4-A7B5-A7E192B5E513}"/>
              </a:ext>
            </a:extLst>
          </p:cNvPr>
          <p:cNvSpPr/>
          <p:nvPr/>
        </p:nvSpPr>
        <p:spPr>
          <a:xfrm>
            <a:off x="7529513" y="1828800"/>
            <a:ext cx="1243012" cy="790575"/>
          </a:xfrm>
          <a:prstGeom prst="diamond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6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0">
            <a:extLst>
              <a:ext uri="{FF2B5EF4-FFF2-40B4-BE49-F238E27FC236}">
                <a16:creationId xmlns:a16="http://schemas.microsoft.com/office/drawing/2014/main" id="{21F4E2F7-65DE-4731-FC5C-EE62C1B2C93E}"/>
              </a:ext>
            </a:extLst>
          </p:cNvPr>
          <p:cNvSpPr/>
          <p:nvPr/>
        </p:nvSpPr>
        <p:spPr>
          <a:xfrm>
            <a:off x="606962" y="489557"/>
            <a:ext cx="1769611" cy="638824"/>
          </a:xfrm>
          <a:prstGeom prst="roundRect">
            <a:avLst>
              <a:gd name="adj" fmla="val 50000"/>
            </a:avLst>
          </a:prstGeom>
          <a:solidFill>
            <a:srgbClr val="AE7637"/>
          </a:solidFill>
          <a:ln w="19050">
            <a:solidFill>
              <a:srgbClr val="6853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Bài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标小智龙珠体" panose="02020500000000000000" pitchFamily="18" charset="-122"/>
                <a:cs typeface="+mn-cs"/>
                <a:sym typeface="+mn-ea"/>
              </a:rPr>
              <a:t> 3: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标小智龙珠体" panose="02020500000000000000" pitchFamily="18" charset="-122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C78E0-6DA5-34EC-44D2-680DDE7D1982}"/>
              </a:ext>
            </a:extLst>
          </p:cNvPr>
          <p:cNvSpPr txBox="1"/>
          <p:nvPr/>
        </p:nvSpPr>
        <p:spPr>
          <a:xfrm>
            <a:off x="2438399" y="514597"/>
            <a:ext cx="88392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Quan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sát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hình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vẽ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rồi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chọn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lời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923722"/>
                </a:solidFill>
                <a:latin typeface="Cambria" panose="02040503050406030204" pitchFamily="18" charset="0"/>
              </a:rPr>
              <a:t>đúng</a:t>
            </a:r>
            <a:r>
              <a:rPr lang="en-US" sz="3200" b="1" dirty="0">
                <a:solidFill>
                  <a:srgbClr val="923722"/>
                </a:solidFill>
                <a:latin typeface="Cambria" panose="020405030504060302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923722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991F31-1254-50AA-5F32-00F47F0D4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4" y="1862137"/>
            <a:ext cx="4067175" cy="23444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EE568A-D109-CDFA-6A59-6FC4E78D2502}"/>
              </a:ext>
            </a:extLst>
          </p:cNvPr>
          <p:cNvSpPr txBox="1"/>
          <p:nvPr/>
        </p:nvSpPr>
        <p:spPr>
          <a:xfrm>
            <a:off x="5019674" y="1305172"/>
            <a:ext cx="6419851" cy="369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Nối bốn điểm nào trong hình vẽ để được một hình thoi?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A. Bốn điểm M, N, P, Q.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B. Bốn điểm M, N, P, R.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C. Bốn điểm M, N, P, 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16119C-6F79-8139-E571-FE45032A1CF0}"/>
              </a:ext>
            </a:extLst>
          </p:cNvPr>
          <p:cNvCxnSpPr>
            <a:cxnSpLocks/>
          </p:cNvCxnSpPr>
          <p:nvPr/>
        </p:nvCxnSpPr>
        <p:spPr>
          <a:xfrm>
            <a:off x="1114425" y="3019425"/>
            <a:ext cx="1638300" cy="8001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E208036-28AF-7527-E01A-B47BEBCD6A7A}"/>
              </a:ext>
            </a:extLst>
          </p:cNvPr>
          <p:cNvCxnSpPr>
            <a:cxnSpLocks/>
          </p:cNvCxnSpPr>
          <p:nvPr/>
        </p:nvCxnSpPr>
        <p:spPr>
          <a:xfrm flipV="1">
            <a:off x="2752725" y="3038475"/>
            <a:ext cx="1676400" cy="8096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FC169BA4-2CB2-22DE-8665-92F1B1B3214E}"/>
              </a:ext>
            </a:extLst>
          </p:cNvPr>
          <p:cNvSpPr/>
          <p:nvPr/>
        </p:nvSpPr>
        <p:spPr>
          <a:xfrm>
            <a:off x="4962525" y="3667125"/>
            <a:ext cx="590550" cy="6286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05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45E86DFC-5284-822C-F02C-FC0662C667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/>
          <a:stretch/>
        </p:blipFill>
        <p:spPr>
          <a:xfrm>
            <a:off x="0" y="-12700"/>
            <a:ext cx="12192000" cy="68707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3D0F553-ACC7-9E3B-03E1-0C55CE5385BD}"/>
              </a:ext>
            </a:extLst>
          </p:cNvPr>
          <p:cNvGrpSpPr/>
          <p:nvPr/>
        </p:nvGrpSpPr>
        <p:grpSpPr>
          <a:xfrm>
            <a:off x="-123825" y="0"/>
            <a:ext cx="11931512" cy="7753350"/>
            <a:chOff x="1524000" y="216824"/>
            <a:chExt cx="10850564" cy="68961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186DD43-D127-6118-B3E1-080BDA581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8"/>
            <a:stretch/>
          </p:blipFill>
          <p:spPr>
            <a:xfrm>
              <a:off x="1524000" y="242224"/>
              <a:ext cx="10850564" cy="687070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0E0E544C-E4E4-CAC0-B525-3FFA7AA7CFFF}"/>
                </a:ext>
              </a:extLst>
            </p:cNvPr>
            <p:cNvSpPr/>
            <p:nvPr/>
          </p:nvSpPr>
          <p:spPr>
            <a:xfrm>
              <a:off x="6833276" y="216824"/>
              <a:ext cx="292100" cy="292100"/>
            </a:xfrm>
            <a:prstGeom prst="ellipse">
              <a:avLst/>
            </a:prstGeom>
            <a:solidFill>
              <a:srgbClr val="AE763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阿里巴巴普惠体"/>
                <a:ea typeface="阿里巴巴普惠体" panose="00020600040101010101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04715054-0643-6765-01CD-CC9E7C647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4176" y="2586588"/>
            <a:ext cx="5144788" cy="51447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827AD9-AF4B-ACCE-E6F2-94C388888D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5650" y="1871380"/>
            <a:ext cx="5440404" cy="1346251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id="{808A6E3F-DE18-5292-0987-F0B9648AFFCA}"/>
              </a:ext>
            </a:extLst>
          </p:cNvPr>
          <p:cNvSpPr/>
          <p:nvPr/>
        </p:nvSpPr>
        <p:spPr>
          <a:xfrm>
            <a:off x="2361759" y="3516903"/>
            <a:ext cx="6648994" cy="2174966"/>
          </a:xfrm>
          <a:prstGeom prst="rect">
            <a:avLst/>
          </a:prstGeom>
          <a:solidFill>
            <a:schemeClr val="bg1"/>
          </a:solidFill>
          <a:ln w="38100">
            <a:solidFill>
              <a:srgbClr val="3793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79A0A-C970-A8F3-6C13-856DD502BF28}"/>
              </a:ext>
            </a:extLst>
          </p:cNvPr>
          <p:cNvSpPr txBox="1"/>
          <p:nvPr/>
        </p:nvSpPr>
        <p:spPr>
          <a:xfrm>
            <a:off x="2361759" y="3696842"/>
            <a:ext cx="6655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và kể tên một số đồ vật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thoi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70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83</TotalTime>
  <Words>193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Vogue-ExtraBold</vt:lpstr>
      <vt:lpstr>阿里巴巴普惠体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22</cp:revision>
  <dcterms:created xsi:type="dcterms:W3CDTF">2023-10-06T02:27:46Z</dcterms:created>
  <dcterms:modified xsi:type="dcterms:W3CDTF">2024-11-26T02:29:28Z</dcterms:modified>
  <cp:category>9Slide.vn</cp:category>
</cp:coreProperties>
</file>