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69" r:id="rId3"/>
    <p:sldId id="271" r:id="rId4"/>
    <p:sldId id="276" r:id="rId5"/>
    <p:sldId id="295" r:id="rId6"/>
    <p:sldId id="296" r:id="rId7"/>
    <p:sldId id="297" r:id="rId8"/>
    <p:sldId id="289" r:id="rId9"/>
    <p:sldId id="283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293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24</cp:revision>
  <dcterms:created xsi:type="dcterms:W3CDTF">2023-10-08T11:48:45Z</dcterms:created>
  <dcterms:modified xsi:type="dcterms:W3CDTF">2024-11-26T02:43:36Z</dcterms:modified>
  <cp:category>9Slide.vn</cp:category>
</cp:coreProperties>
</file>