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57" r:id="rId2"/>
    <p:sldId id="262" r:id="rId3"/>
    <p:sldId id="512" r:id="rId4"/>
    <p:sldId id="516" r:id="rId5"/>
    <p:sldId id="518" r:id="rId6"/>
    <p:sldId id="519" r:id="rId7"/>
    <p:sldId id="52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4008" autoAdjust="0"/>
  </p:normalViewPr>
  <p:slideViewPr>
    <p:cSldViewPr snapToGrid="0">
      <p:cViewPr varScale="1">
        <p:scale>
          <a:sx n="82" d="100"/>
          <a:sy n="82" d="100"/>
        </p:scale>
        <p:origin x="1710"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91EB2A-E358-4AA3-97F5-6ED92F335CFF}" type="datetimeFigureOut">
              <a:rPr lang="en-US" smtClean="0"/>
              <a:t>11/26/2024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FBF225-F696-4FAE-A357-84DB2E8326FB}" type="slidenum">
              <a:rPr lang="en-US" smtClean="0"/>
              <a:t>‹#›</a:t>
            </a:fld>
            <a:endParaRPr lang="en-US"/>
          </a:p>
        </p:txBody>
      </p:sp>
    </p:spTree>
    <p:extLst>
      <p:ext uri="{BB962C8B-B14F-4D97-AF65-F5344CB8AC3E}">
        <p14:creationId xmlns:p14="http://schemas.microsoft.com/office/powerpoint/2010/main" val="27568323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MỞ</a:t>
            </a:r>
            <a:r>
              <a:rPr lang="en-US" baseline="0" dirty="0"/>
              <a:t> RỘNG: </a:t>
            </a:r>
            <a:r>
              <a:rPr lang="en-US" baseline="0" dirty="0" err="1"/>
              <a:t>nếu</a:t>
            </a:r>
            <a:r>
              <a:rPr lang="en-US" baseline="0" dirty="0"/>
              <a:t> </a:t>
            </a:r>
            <a:r>
              <a:rPr lang="en-US" baseline="0" dirty="0" err="1"/>
              <a:t>kẻ</a:t>
            </a:r>
            <a:r>
              <a:rPr lang="en-US" baseline="0" dirty="0"/>
              <a:t> </a:t>
            </a:r>
            <a:r>
              <a:rPr lang="en-US" baseline="0" dirty="0" err="1"/>
              <a:t>thêm</a:t>
            </a:r>
            <a:r>
              <a:rPr lang="en-US" baseline="0" dirty="0"/>
              <a:t> </a:t>
            </a:r>
            <a:r>
              <a:rPr lang="en-US" baseline="0" dirty="0" err="1"/>
              <a:t>đoạn</a:t>
            </a:r>
            <a:r>
              <a:rPr lang="en-US" baseline="0" dirty="0"/>
              <a:t> </a:t>
            </a:r>
            <a:r>
              <a:rPr lang="en-US" baseline="0" dirty="0" err="1"/>
              <a:t>thẳng</a:t>
            </a:r>
            <a:r>
              <a:rPr lang="en-US" baseline="0" dirty="0"/>
              <a:t> </a:t>
            </a:r>
            <a:r>
              <a:rPr lang="en-US" baseline="0" dirty="0" err="1"/>
              <a:t>từ</a:t>
            </a:r>
            <a:r>
              <a:rPr lang="en-US" baseline="0" dirty="0"/>
              <a:t> B </a:t>
            </a:r>
            <a:r>
              <a:rPr lang="en-US" baseline="0" dirty="0" err="1"/>
              <a:t>đến</a:t>
            </a:r>
            <a:r>
              <a:rPr lang="en-US" baseline="0" dirty="0"/>
              <a:t> C, ta </a:t>
            </a:r>
            <a:r>
              <a:rPr lang="en-US" baseline="0" dirty="0" err="1"/>
              <a:t>có</a:t>
            </a:r>
            <a:r>
              <a:rPr lang="en-US" baseline="0" dirty="0"/>
              <a:t> </a:t>
            </a:r>
            <a:r>
              <a:rPr lang="en-US" baseline="0" dirty="0" err="1"/>
              <a:t>được</a:t>
            </a:r>
            <a:r>
              <a:rPr lang="en-US" baseline="0" dirty="0"/>
              <a:t> </a:t>
            </a:r>
            <a:r>
              <a:rPr lang="en-US" baseline="0" dirty="0" err="1"/>
              <a:t>thêm</a:t>
            </a:r>
            <a:r>
              <a:rPr lang="en-US" baseline="0" dirty="0"/>
              <a:t> </a:t>
            </a:r>
            <a:r>
              <a:rPr lang="en-US" baseline="0" dirty="0" err="1"/>
              <a:t>những</a:t>
            </a:r>
            <a:r>
              <a:rPr lang="en-US" baseline="0" dirty="0"/>
              <a:t> </a:t>
            </a:r>
            <a:r>
              <a:rPr lang="en-US" baseline="0" dirty="0" err="1"/>
              <a:t>hình</a:t>
            </a:r>
            <a:r>
              <a:rPr lang="en-US" baseline="0" dirty="0"/>
              <a:t> tam </a:t>
            </a:r>
            <a:r>
              <a:rPr lang="en-US" baseline="0" dirty="0" err="1"/>
              <a:t>giác</a:t>
            </a:r>
            <a:r>
              <a:rPr lang="en-US" baseline="0" dirty="0"/>
              <a:t> </a:t>
            </a:r>
            <a:r>
              <a:rPr lang="en-US" baseline="0" dirty="0" err="1"/>
              <a:t>và</a:t>
            </a:r>
            <a:r>
              <a:rPr lang="en-US" baseline="0" dirty="0"/>
              <a:t> </a:t>
            </a:r>
            <a:r>
              <a:rPr lang="en-US" baseline="0" dirty="0" err="1"/>
              <a:t>tứ</a:t>
            </a:r>
            <a:r>
              <a:rPr lang="en-US" baseline="0" dirty="0"/>
              <a:t> </a:t>
            </a:r>
            <a:r>
              <a:rPr lang="en-US" baseline="0" dirty="0" err="1"/>
              <a:t>giác</a:t>
            </a:r>
            <a:r>
              <a:rPr lang="en-US" baseline="0" dirty="0"/>
              <a:t> </a:t>
            </a:r>
            <a:r>
              <a:rPr lang="en-US" baseline="0" dirty="0" err="1"/>
              <a:t>nào</a:t>
            </a:r>
            <a:r>
              <a:rPr lang="en-US" baseline="0" dirty="0"/>
              <a:t>?</a:t>
            </a:r>
            <a:endParaRPr lang="en-US" dirty="0"/>
          </a:p>
          <a:p>
            <a:r>
              <a:rPr lang="en-US" dirty="0" err="1"/>
              <a:t>Kích</a:t>
            </a:r>
            <a:r>
              <a:rPr lang="en-US" baseline="0" dirty="0"/>
              <a:t> </a:t>
            </a:r>
            <a:r>
              <a:rPr lang="en-US" baseline="0" dirty="0" err="1"/>
              <a:t>vào</a:t>
            </a:r>
            <a:r>
              <a:rPr lang="en-US" baseline="0" dirty="0"/>
              <a:t> </a:t>
            </a:r>
            <a:r>
              <a:rPr lang="en-US" baseline="0" dirty="0" err="1"/>
              <a:t>dấu</a:t>
            </a:r>
            <a:r>
              <a:rPr lang="en-US" baseline="0" dirty="0"/>
              <a:t> </a:t>
            </a:r>
            <a:r>
              <a:rPr lang="en-US" baseline="0" dirty="0" err="1"/>
              <a:t>mũi</a:t>
            </a:r>
            <a:r>
              <a:rPr lang="en-US" baseline="0" dirty="0"/>
              <a:t> </a:t>
            </a:r>
            <a:r>
              <a:rPr lang="en-US" baseline="0" dirty="0" err="1"/>
              <a:t>tên</a:t>
            </a:r>
            <a:r>
              <a:rPr lang="en-US" baseline="0" dirty="0"/>
              <a:t> </a:t>
            </a:r>
            <a:r>
              <a:rPr lang="en-US" baseline="0" dirty="0" err="1"/>
              <a:t>màu</a:t>
            </a:r>
            <a:r>
              <a:rPr lang="en-US" baseline="0" dirty="0"/>
              <a:t> </a:t>
            </a:r>
            <a:r>
              <a:rPr lang="en-US" baseline="0" dirty="0" err="1"/>
              <a:t>vàng</a:t>
            </a:r>
            <a:r>
              <a:rPr lang="en-US" baseline="0" dirty="0"/>
              <a:t> </a:t>
            </a:r>
            <a:r>
              <a:rPr lang="en-US" baseline="0" dirty="0" err="1"/>
              <a:t>trên</a:t>
            </a:r>
            <a:r>
              <a:rPr lang="en-US" baseline="0" dirty="0"/>
              <a:t> </a:t>
            </a:r>
            <a:r>
              <a:rPr lang="en-US" baseline="0" dirty="0" err="1"/>
              <a:t>góc</a:t>
            </a:r>
            <a:r>
              <a:rPr lang="en-US" baseline="0" dirty="0"/>
              <a:t> </a:t>
            </a:r>
            <a:r>
              <a:rPr lang="en-US" baseline="0" dirty="0" err="1"/>
              <a:t>phải</a:t>
            </a:r>
            <a:r>
              <a:rPr lang="en-US" baseline="0" dirty="0"/>
              <a:t> </a:t>
            </a:r>
            <a:r>
              <a:rPr lang="en-US" baseline="0" dirty="0" err="1"/>
              <a:t>màn</a:t>
            </a:r>
            <a:r>
              <a:rPr lang="en-US" baseline="0" dirty="0"/>
              <a:t> </a:t>
            </a:r>
            <a:r>
              <a:rPr lang="en-US" baseline="0" dirty="0" err="1"/>
              <a:t>hình</a:t>
            </a:r>
            <a:r>
              <a:rPr lang="en-US" baseline="0" dirty="0"/>
              <a:t> </a:t>
            </a:r>
            <a:r>
              <a:rPr lang="en-US" baseline="0" dirty="0" err="1"/>
              <a:t>để</a:t>
            </a:r>
            <a:r>
              <a:rPr lang="en-US" baseline="0" dirty="0"/>
              <a:t> quay </a:t>
            </a:r>
            <a:r>
              <a:rPr lang="en-US" baseline="0" dirty="0" err="1"/>
              <a:t>về</a:t>
            </a:r>
            <a:r>
              <a:rPr lang="en-US" baseline="0" dirty="0"/>
              <a:t> </a:t>
            </a:r>
            <a:r>
              <a:rPr lang="en-US" baseline="0" dirty="0" err="1"/>
              <a:t>lại</a:t>
            </a:r>
            <a:r>
              <a:rPr lang="en-US" baseline="0" dirty="0"/>
              <a:t> Slide LUYỆN TẬP</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812A4B8-6097-414A-AB45-11247FB046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78642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png"/><Relationship Id="rId1" Type="http://schemas.openxmlformats.org/officeDocument/2006/relationships/slideMaster" Target="../slideMasters/slideMaster1.xml"/><Relationship Id="rId6" Type="http://schemas.openxmlformats.org/officeDocument/2006/relationships/hyperlink" Target="https://www.facebook.com/groups/629898828017053" TargetMode="External"/><Relationship Id="rId5" Type="http://schemas.openxmlformats.org/officeDocument/2006/relationships/image" Target="../media/image11.png"/><Relationship Id="rId4" Type="http://schemas.openxmlformats.org/officeDocument/2006/relationships/image" Target="../media/image10.png"/></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 Id="rId6" Type="http://schemas.openxmlformats.org/officeDocument/2006/relationships/hyperlink" Target="https://www.facebook.com/groups/629898828017053" TargetMode="External"/><Relationship Id="rId5" Type="http://schemas.openxmlformats.org/officeDocument/2006/relationships/image" Target="../media/image11.png"/><Relationship Id="rId4" Type="http://schemas.openxmlformats.org/officeDocument/2006/relationships/image" Target="../media/image10.png"/></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png"/><Relationship Id="rId1" Type="http://schemas.openxmlformats.org/officeDocument/2006/relationships/slideMaster" Target="../slideMasters/slideMaster1.xml"/><Relationship Id="rId6" Type="http://schemas.openxmlformats.org/officeDocument/2006/relationships/hyperlink" Target="https://www.facebook.com/groups/629898828017053" TargetMode="External"/><Relationship Id="rId5" Type="http://schemas.openxmlformats.org/officeDocument/2006/relationships/image" Target="../media/image11.png"/><Relationship Id="rId4" Type="http://schemas.openxmlformats.org/officeDocument/2006/relationships/image" Target="../media/image10.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8.png"/><Relationship Id="rId1" Type="http://schemas.openxmlformats.org/officeDocument/2006/relationships/slideMaster" Target="../slideMasters/slideMaster1.xml"/><Relationship Id="rId6" Type="http://schemas.openxmlformats.org/officeDocument/2006/relationships/hyperlink" Target="https://www.facebook.com/groups/629898828017053" TargetMode="External"/><Relationship Id="rId5" Type="http://schemas.openxmlformats.org/officeDocument/2006/relationships/image" Target="../media/image11.png"/><Relationship Id="rId4" Type="http://schemas.openxmlformats.org/officeDocument/2006/relationships/image" Target="../media/image10.png"/></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Master" Target="../slideMasters/slideMaster1.xml"/><Relationship Id="rId4" Type="http://schemas.openxmlformats.org/officeDocument/2006/relationships/hyperlink" Target="https://www.facebook.com/groups/629898828017053" TargetMode="Externa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Master" Target="../slideMasters/slideMaster1.xml"/><Relationship Id="rId4" Type="http://schemas.openxmlformats.org/officeDocument/2006/relationships/hyperlink" Target="https://www.facebook.com/groups/629898828017053" TargetMode="Externa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PTMON title">
    <p:spTree>
      <p:nvGrpSpPr>
        <p:cNvPr id="1" name=""/>
        <p:cNvGrpSpPr/>
        <p:nvPr/>
      </p:nvGrpSpPr>
      <p:grpSpPr>
        <a:xfrm>
          <a:off x="0" y="0"/>
          <a:ext cx="0" cy="0"/>
          <a:chOff x="0" y="0"/>
          <a:chExt cx="0" cy="0"/>
        </a:xfrm>
      </p:grpSpPr>
    </p:spTree>
    <p:extLst>
      <p:ext uri="{BB962C8B-B14F-4D97-AF65-F5344CB8AC3E}">
        <p14:creationId xmlns:p14="http://schemas.microsoft.com/office/powerpoint/2010/main" val="280817515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6_PPTMON slide">
    <p:spTree>
      <p:nvGrpSpPr>
        <p:cNvPr id="1" name=""/>
        <p:cNvGrpSpPr/>
        <p:nvPr/>
      </p:nvGrpSpPr>
      <p:grpSpPr>
        <a:xfrm>
          <a:off x="0" y="0"/>
          <a:ext cx="0" cy="0"/>
          <a:chOff x="0" y="0"/>
          <a:chExt cx="0" cy="0"/>
        </a:xfrm>
      </p:grpSpPr>
      <p:sp>
        <p:nvSpPr>
          <p:cNvPr id="24" name="그림 개체 틀 4">
            <a:extLst>
              <a:ext uri="{FF2B5EF4-FFF2-40B4-BE49-F238E27FC236}">
                <a16:creationId xmlns:a16="http://schemas.microsoft.com/office/drawing/2014/main" id="{232BD296-78F3-4F63-85A4-A951BA136FCD}"/>
              </a:ext>
            </a:extLst>
          </p:cNvPr>
          <p:cNvSpPr>
            <a:spLocks noGrp="1"/>
          </p:cNvSpPr>
          <p:nvPr>
            <p:ph type="pic" sz="quarter" idx="10" hasCustomPrompt="1"/>
          </p:nvPr>
        </p:nvSpPr>
        <p:spPr>
          <a:xfrm>
            <a:off x="4849627" y="1926854"/>
            <a:ext cx="2492746" cy="2492746"/>
          </a:xfrm>
          <a:prstGeom prst="ellipse">
            <a:avLst/>
          </a:prstGeom>
          <a:pattFill prst="pct10">
            <a:fgClr>
              <a:schemeClr val="bg1">
                <a:lumMod val="75000"/>
              </a:schemeClr>
            </a:fgClr>
            <a:bgClr>
              <a:schemeClr val="bg1">
                <a:lumMod val="95000"/>
              </a:schemeClr>
            </a:bgClr>
          </a:pattFill>
        </p:spPr>
        <p:txBody>
          <a:bodyPr tIns="828000" anchor="ctr" anchorCtr="1"/>
          <a:lstStyle>
            <a:lvl1pPr marL="0" indent="0">
              <a:buNone/>
              <a:defRPr sz="1400"/>
            </a:lvl1pPr>
          </a:lstStyle>
          <a:p>
            <a:r>
              <a:rPr lang="en-US" altLang="ko-KR" dirty="0"/>
              <a:t>Click icon to add picture</a:t>
            </a:r>
            <a:endParaRPr lang="ko-KR" altLang="en-US" dirty="0"/>
          </a:p>
        </p:txBody>
      </p:sp>
      <p:sp>
        <p:nvSpPr>
          <p:cNvPr id="25" name="그림 개체 틀 4">
            <a:extLst>
              <a:ext uri="{FF2B5EF4-FFF2-40B4-BE49-F238E27FC236}">
                <a16:creationId xmlns:a16="http://schemas.microsoft.com/office/drawing/2014/main" id="{8B8AFB10-1090-401B-8483-DC89894C0132}"/>
              </a:ext>
            </a:extLst>
          </p:cNvPr>
          <p:cNvSpPr>
            <a:spLocks noGrp="1"/>
          </p:cNvSpPr>
          <p:nvPr>
            <p:ph type="pic" sz="quarter" idx="11" hasCustomPrompt="1"/>
          </p:nvPr>
        </p:nvSpPr>
        <p:spPr>
          <a:xfrm>
            <a:off x="1788927" y="1926854"/>
            <a:ext cx="2492746" cy="2492746"/>
          </a:xfrm>
          <a:prstGeom prst="ellipse">
            <a:avLst/>
          </a:prstGeom>
          <a:pattFill prst="pct10">
            <a:fgClr>
              <a:schemeClr val="bg1">
                <a:lumMod val="75000"/>
              </a:schemeClr>
            </a:fgClr>
            <a:bgClr>
              <a:schemeClr val="bg1">
                <a:lumMod val="95000"/>
              </a:schemeClr>
            </a:bgClr>
          </a:pattFill>
        </p:spPr>
        <p:txBody>
          <a:bodyPr tIns="828000" anchor="ctr" anchorCtr="1"/>
          <a:lstStyle>
            <a:lvl1pPr marL="0" indent="0">
              <a:buNone/>
              <a:defRPr sz="1400"/>
            </a:lvl1pPr>
          </a:lstStyle>
          <a:p>
            <a:r>
              <a:rPr lang="en-US" altLang="ko-KR" dirty="0"/>
              <a:t>Click icon to add picture</a:t>
            </a:r>
            <a:endParaRPr lang="ko-KR" altLang="en-US" dirty="0"/>
          </a:p>
        </p:txBody>
      </p:sp>
      <p:sp>
        <p:nvSpPr>
          <p:cNvPr id="26" name="그림 개체 틀 4">
            <a:extLst>
              <a:ext uri="{FF2B5EF4-FFF2-40B4-BE49-F238E27FC236}">
                <a16:creationId xmlns:a16="http://schemas.microsoft.com/office/drawing/2014/main" id="{9488146F-FA44-4C83-92C1-EC7176FF8A03}"/>
              </a:ext>
            </a:extLst>
          </p:cNvPr>
          <p:cNvSpPr>
            <a:spLocks noGrp="1"/>
          </p:cNvSpPr>
          <p:nvPr>
            <p:ph type="pic" sz="quarter" idx="12" hasCustomPrompt="1"/>
          </p:nvPr>
        </p:nvSpPr>
        <p:spPr>
          <a:xfrm>
            <a:off x="7910327" y="1926854"/>
            <a:ext cx="2492746" cy="2492746"/>
          </a:xfrm>
          <a:prstGeom prst="ellipse">
            <a:avLst/>
          </a:prstGeom>
          <a:pattFill prst="pct10">
            <a:fgClr>
              <a:schemeClr val="bg1">
                <a:lumMod val="75000"/>
              </a:schemeClr>
            </a:fgClr>
            <a:bgClr>
              <a:schemeClr val="bg1">
                <a:lumMod val="95000"/>
              </a:schemeClr>
            </a:bgClr>
          </a:pattFill>
        </p:spPr>
        <p:txBody>
          <a:bodyPr tIns="828000" anchor="ctr" anchorCtr="1"/>
          <a:lstStyle>
            <a:lvl1pPr marL="0" indent="0">
              <a:buNone/>
              <a:defRPr sz="1400"/>
            </a:lvl1pPr>
          </a:lstStyle>
          <a:p>
            <a:r>
              <a:rPr lang="en-US" altLang="ko-KR" dirty="0"/>
              <a:t>Click icon to add picture</a:t>
            </a:r>
            <a:endParaRPr lang="ko-KR" altLang="en-US" dirty="0"/>
          </a:p>
        </p:txBody>
      </p:sp>
      <p:pic>
        <p:nvPicPr>
          <p:cNvPr id="12" name="그림 11">
            <a:extLst>
              <a:ext uri="{FF2B5EF4-FFF2-40B4-BE49-F238E27FC236}">
                <a16:creationId xmlns:a16="http://schemas.microsoft.com/office/drawing/2014/main" id="{2568A935-EB19-4AAC-AB37-AB6FBF7321E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9486543" y="4824919"/>
            <a:ext cx="2705457" cy="2033081"/>
          </a:xfrm>
          <a:prstGeom prst="rect">
            <a:avLst/>
          </a:prstGeom>
        </p:spPr>
      </p:pic>
      <p:pic>
        <p:nvPicPr>
          <p:cNvPr id="17" name="그림 16">
            <a:extLst>
              <a:ext uri="{FF2B5EF4-FFF2-40B4-BE49-F238E27FC236}">
                <a16:creationId xmlns:a16="http://schemas.microsoft.com/office/drawing/2014/main" id="{857583EB-138D-4D21-B4BE-65E74436E2A9}"/>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0" y="4824919"/>
            <a:ext cx="2223846" cy="2033081"/>
          </a:xfrm>
          <a:prstGeom prst="rect">
            <a:avLst/>
          </a:prstGeom>
        </p:spPr>
      </p:pic>
    </p:spTree>
    <p:extLst>
      <p:ext uri="{BB962C8B-B14F-4D97-AF65-F5344CB8AC3E}">
        <p14:creationId xmlns:p14="http://schemas.microsoft.com/office/powerpoint/2010/main" val="127907941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7_PPTMON slide">
    <p:spTree>
      <p:nvGrpSpPr>
        <p:cNvPr id="1" name=""/>
        <p:cNvGrpSpPr/>
        <p:nvPr/>
      </p:nvGrpSpPr>
      <p:grpSpPr>
        <a:xfrm>
          <a:off x="0" y="0"/>
          <a:ext cx="0" cy="0"/>
          <a:chOff x="0" y="0"/>
          <a:chExt cx="0" cy="0"/>
        </a:xfrm>
      </p:grpSpPr>
      <p:sp>
        <p:nvSpPr>
          <p:cNvPr id="24" name="그림 개체 틀 7">
            <a:extLst>
              <a:ext uri="{FF2B5EF4-FFF2-40B4-BE49-F238E27FC236}">
                <a16:creationId xmlns:a16="http://schemas.microsoft.com/office/drawing/2014/main" id="{D0ABD3FB-F2C7-4C13-A836-417362077ADD}"/>
              </a:ext>
            </a:extLst>
          </p:cNvPr>
          <p:cNvSpPr>
            <a:spLocks noGrp="1"/>
          </p:cNvSpPr>
          <p:nvPr>
            <p:ph type="pic" sz="quarter" idx="11" hasCustomPrompt="1"/>
          </p:nvPr>
        </p:nvSpPr>
        <p:spPr>
          <a:xfrm>
            <a:off x="4529364" y="783771"/>
            <a:ext cx="3133272" cy="5290458"/>
          </a:xfrm>
          <a:prstGeom prst="roundRect">
            <a:avLst>
              <a:gd name="adj" fmla="val 7486"/>
            </a:avLst>
          </a:prstGeom>
          <a:pattFill prst="pct10">
            <a:fgClr>
              <a:schemeClr val="bg1">
                <a:lumMod val="75000"/>
              </a:schemeClr>
            </a:fgClr>
            <a:bgClr>
              <a:schemeClr val="bg1">
                <a:lumMod val="95000"/>
              </a:schemeClr>
            </a:bgClr>
          </a:pattFill>
        </p:spPr>
        <p:txBody>
          <a:bodyPr tIns="828000" anchor="ctr" anchorCtr="1"/>
          <a:lstStyle>
            <a:lvl1pPr>
              <a:defRPr lang="ko-KR" altLang="en-US" sz="1400"/>
            </a:lvl1pPr>
          </a:lstStyle>
          <a:p>
            <a:r>
              <a:rPr lang="en-US" altLang="ko-KR" dirty="0"/>
              <a:t>Click icon to add picture</a:t>
            </a:r>
            <a:endParaRPr lang="ko-KR" altLang="en-US" dirty="0"/>
          </a:p>
        </p:txBody>
      </p:sp>
      <p:sp>
        <p:nvSpPr>
          <p:cNvPr id="25" name="그림 개체 틀 7">
            <a:extLst>
              <a:ext uri="{FF2B5EF4-FFF2-40B4-BE49-F238E27FC236}">
                <a16:creationId xmlns:a16="http://schemas.microsoft.com/office/drawing/2014/main" id="{BDF5C411-F25E-4CCC-B6CA-76B8372D6A15}"/>
              </a:ext>
            </a:extLst>
          </p:cNvPr>
          <p:cNvSpPr>
            <a:spLocks noGrp="1"/>
          </p:cNvSpPr>
          <p:nvPr>
            <p:ph type="pic" sz="quarter" idx="12" hasCustomPrompt="1"/>
          </p:nvPr>
        </p:nvSpPr>
        <p:spPr>
          <a:xfrm>
            <a:off x="8012793" y="783771"/>
            <a:ext cx="3133272" cy="5290458"/>
          </a:xfrm>
          <a:prstGeom prst="roundRect">
            <a:avLst>
              <a:gd name="adj" fmla="val 7486"/>
            </a:avLst>
          </a:prstGeom>
          <a:pattFill prst="pct10">
            <a:fgClr>
              <a:schemeClr val="bg1">
                <a:lumMod val="75000"/>
              </a:schemeClr>
            </a:fgClr>
            <a:bgClr>
              <a:schemeClr val="bg1">
                <a:lumMod val="95000"/>
              </a:schemeClr>
            </a:bgClr>
          </a:pattFill>
        </p:spPr>
        <p:txBody>
          <a:bodyPr tIns="828000" anchor="ctr" anchorCtr="1"/>
          <a:lstStyle>
            <a:lvl1pPr>
              <a:defRPr lang="ko-KR" altLang="en-US" sz="1400"/>
            </a:lvl1pPr>
          </a:lstStyle>
          <a:p>
            <a:r>
              <a:rPr lang="en-US" altLang="ko-KR" dirty="0"/>
              <a:t>Click icon to add picture</a:t>
            </a:r>
            <a:endParaRPr lang="ko-KR" altLang="en-US" dirty="0"/>
          </a:p>
        </p:txBody>
      </p:sp>
      <p:pic>
        <p:nvPicPr>
          <p:cNvPr id="11" name="그림 10">
            <a:extLst>
              <a:ext uri="{FF2B5EF4-FFF2-40B4-BE49-F238E27FC236}">
                <a16:creationId xmlns:a16="http://schemas.microsoft.com/office/drawing/2014/main" id="{7ED96FAE-8BF7-47AC-B709-C6E6756C5B2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0" y="4824919"/>
            <a:ext cx="2243827" cy="2033081"/>
          </a:xfrm>
          <a:prstGeom prst="rect">
            <a:avLst/>
          </a:prstGeom>
        </p:spPr>
      </p:pic>
      <p:pic>
        <p:nvPicPr>
          <p:cNvPr id="12" name="그림 11">
            <a:extLst>
              <a:ext uri="{FF2B5EF4-FFF2-40B4-BE49-F238E27FC236}">
                <a16:creationId xmlns:a16="http://schemas.microsoft.com/office/drawing/2014/main" id="{E6AD2DF5-C850-4C4D-842B-861D4770CE3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8828" y="4824919"/>
            <a:ext cx="2093172" cy="2033081"/>
          </a:xfrm>
          <a:prstGeom prst="rect">
            <a:avLst/>
          </a:prstGeom>
        </p:spPr>
      </p:pic>
    </p:spTree>
    <p:extLst>
      <p:ext uri="{BB962C8B-B14F-4D97-AF65-F5344CB8AC3E}">
        <p14:creationId xmlns:p14="http://schemas.microsoft.com/office/powerpoint/2010/main" val="312330916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8_PPTMON slide">
    <p:spTree>
      <p:nvGrpSpPr>
        <p:cNvPr id="1" name=""/>
        <p:cNvGrpSpPr/>
        <p:nvPr/>
      </p:nvGrpSpPr>
      <p:grpSpPr>
        <a:xfrm>
          <a:off x="0" y="0"/>
          <a:ext cx="0" cy="0"/>
          <a:chOff x="0" y="0"/>
          <a:chExt cx="0" cy="0"/>
        </a:xfrm>
      </p:grpSpPr>
      <p:sp>
        <p:nvSpPr>
          <p:cNvPr id="24" name="그림 개체 틀 4">
            <a:extLst>
              <a:ext uri="{FF2B5EF4-FFF2-40B4-BE49-F238E27FC236}">
                <a16:creationId xmlns:a16="http://schemas.microsoft.com/office/drawing/2014/main" id="{2391A207-1C33-4252-9014-CA77CBACC11B}"/>
              </a:ext>
            </a:extLst>
          </p:cNvPr>
          <p:cNvSpPr>
            <a:spLocks noGrp="1"/>
          </p:cNvSpPr>
          <p:nvPr>
            <p:ph type="pic" sz="quarter" idx="10" hasCustomPrompt="1"/>
          </p:nvPr>
        </p:nvSpPr>
        <p:spPr>
          <a:xfrm>
            <a:off x="1008357" y="1933576"/>
            <a:ext cx="4857162" cy="2247122"/>
          </a:xfrm>
          <a:prstGeom prst="roundRect">
            <a:avLst>
              <a:gd name="adj" fmla="val 7624"/>
            </a:avLst>
          </a:prstGeom>
          <a:pattFill prst="pct10">
            <a:fgClr>
              <a:schemeClr val="bg1">
                <a:lumMod val="75000"/>
              </a:schemeClr>
            </a:fgClr>
            <a:bgClr>
              <a:schemeClr val="bg1">
                <a:lumMod val="95000"/>
              </a:schemeClr>
            </a:bgClr>
          </a:pattFill>
        </p:spPr>
        <p:txBody>
          <a:bodyPr bIns="432000" anchor="b" anchorCtr="1"/>
          <a:lstStyle>
            <a:lvl1pPr marL="0" marR="0" indent="0" algn="ctr" defTabSz="914400" rtl="0" eaLnBrk="1" fontAlgn="auto" latinLnBrk="1" hangingPunct="1">
              <a:lnSpc>
                <a:spcPct val="90000"/>
              </a:lnSpc>
              <a:spcBef>
                <a:spcPts val="1000"/>
              </a:spcBef>
              <a:spcAft>
                <a:spcPts val="0"/>
              </a:spcAft>
              <a:buClrTx/>
              <a:buSzTx/>
              <a:buFont typeface="Arial" panose="020B0604020202020204" pitchFamily="34" charset="0"/>
              <a:buNone/>
              <a:tabLst/>
              <a:defRPr sz="1600"/>
            </a:lvl1pPr>
          </a:lstStyle>
          <a:p>
            <a:pPr marL="228600" marR="0" lvl="0" indent="-228600" algn="l" defTabSz="914400" rtl="0" eaLnBrk="1" fontAlgn="auto" latinLnBrk="1" hangingPunct="1">
              <a:lnSpc>
                <a:spcPct val="90000"/>
              </a:lnSpc>
              <a:spcBef>
                <a:spcPts val="1000"/>
              </a:spcBef>
              <a:spcAft>
                <a:spcPts val="0"/>
              </a:spcAft>
              <a:buClrTx/>
              <a:buSzTx/>
              <a:buFont typeface="Arial" panose="020B0604020202020204" pitchFamily="34" charset="0"/>
              <a:buChar char="•"/>
              <a:tabLst/>
              <a:defRPr/>
            </a:pPr>
            <a:r>
              <a:rPr lang="en-US" altLang="ko-KR" dirty="0"/>
              <a:t>Click icon to add picture</a:t>
            </a:r>
            <a:endParaRPr lang="ko-KR" altLang="en-US" dirty="0"/>
          </a:p>
        </p:txBody>
      </p:sp>
      <p:sp>
        <p:nvSpPr>
          <p:cNvPr id="25" name="그림 개체 틀 4">
            <a:extLst>
              <a:ext uri="{FF2B5EF4-FFF2-40B4-BE49-F238E27FC236}">
                <a16:creationId xmlns:a16="http://schemas.microsoft.com/office/drawing/2014/main" id="{4F8B3256-7FA7-4379-BE43-97F11EA1622E}"/>
              </a:ext>
            </a:extLst>
          </p:cNvPr>
          <p:cNvSpPr>
            <a:spLocks noGrp="1"/>
          </p:cNvSpPr>
          <p:nvPr>
            <p:ph type="pic" sz="quarter" idx="12" hasCustomPrompt="1"/>
          </p:nvPr>
        </p:nvSpPr>
        <p:spPr>
          <a:xfrm>
            <a:off x="6326481" y="1933576"/>
            <a:ext cx="4857162" cy="2247122"/>
          </a:xfrm>
          <a:prstGeom prst="roundRect">
            <a:avLst>
              <a:gd name="adj" fmla="val 7624"/>
            </a:avLst>
          </a:prstGeom>
          <a:pattFill prst="pct10">
            <a:fgClr>
              <a:schemeClr val="bg1">
                <a:lumMod val="75000"/>
              </a:schemeClr>
            </a:fgClr>
            <a:bgClr>
              <a:schemeClr val="bg1">
                <a:lumMod val="95000"/>
              </a:schemeClr>
            </a:bgClr>
          </a:pattFill>
        </p:spPr>
        <p:txBody>
          <a:bodyPr bIns="432000" anchor="b" anchorCtr="1"/>
          <a:lstStyle>
            <a:lvl1pPr marL="0" marR="0" indent="0" algn="ctr" defTabSz="914400" rtl="0" eaLnBrk="1" fontAlgn="auto" latinLnBrk="1" hangingPunct="1">
              <a:lnSpc>
                <a:spcPct val="90000"/>
              </a:lnSpc>
              <a:spcBef>
                <a:spcPts val="1000"/>
              </a:spcBef>
              <a:spcAft>
                <a:spcPts val="0"/>
              </a:spcAft>
              <a:buClrTx/>
              <a:buSzTx/>
              <a:buFont typeface="Arial" panose="020B0604020202020204" pitchFamily="34" charset="0"/>
              <a:buNone/>
              <a:tabLst/>
              <a:defRPr sz="1600"/>
            </a:lvl1pPr>
          </a:lstStyle>
          <a:p>
            <a:pPr marL="228600" marR="0" lvl="0" indent="-228600" algn="l" defTabSz="914400" rtl="0" eaLnBrk="1" fontAlgn="auto" latinLnBrk="1" hangingPunct="1">
              <a:lnSpc>
                <a:spcPct val="90000"/>
              </a:lnSpc>
              <a:spcBef>
                <a:spcPts val="1000"/>
              </a:spcBef>
              <a:spcAft>
                <a:spcPts val="0"/>
              </a:spcAft>
              <a:buClrTx/>
              <a:buSzTx/>
              <a:buFont typeface="Arial" panose="020B0604020202020204" pitchFamily="34" charset="0"/>
              <a:buChar char="•"/>
              <a:tabLst/>
              <a:defRPr/>
            </a:pPr>
            <a:r>
              <a:rPr lang="en-US" altLang="ko-KR" dirty="0"/>
              <a:t>Click icon to add picture</a:t>
            </a:r>
            <a:endParaRPr lang="ko-KR" altLang="en-US" dirty="0"/>
          </a:p>
        </p:txBody>
      </p:sp>
      <p:pic>
        <p:nvPicPr>
          <p:cNvPr id="22" name="그림 21">
            <a:extLst>
              <a:ext uri="{FF2B5EF4-FFF2-40B4-BE49-F238E27FC236}">
                <a16:creationId xmlns:a16="http://schemas.microsoft.com/office/drawing/2014/main" id="{50AF8147-2737-4A95-A9C2-4A9F0DB8BF6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9486543" y="4824919"/>
            <a:ext cx="2705457" cy="2033081"/>
          </a:xfrm>
          <a:prstGeom prst="rect">
            <a:avLst/>
          </a:prstGeom>
        </p:spPr>
      </p:pic>
      <p:pic>
        <p:nvPicPr>
          <p:cNvPr id="32" name="그림 31">
            <a:extLst>
              <a:ext uri="{FF2B5EF4-FFF2-40B4-BE49-F238E27FC236}">
                <a16:creationId xmlns:a16="http://schemas.microsoft.com/office/drawing/2014/main" id="{54299A84-950B-4FAC-8073-A990E61A4F7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0" y="4824919"/>
            <a:ext cx="2002023" cy="2033081"/>
          </a:xfrm>
          <a:prstGeom prst="rect">
            <a:avLst/>
          </a:prstGeom>
        </p:spPr>
      </p:pic>
    </p:spTree>
    <p:extLst>
      <p:ext uri="{BB962C8B-B14F-4D97-AF65-F5344CB8AC3E}">
        <p14:creationId xmlns:p14="http://schemas.microsoft.com/office/powerpoint/2010/main" val="287871714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9_PPTMON slide">
    <p:spTree>
      <p:nvGrpSpPr>
        <p:cNvPr id="1" name=""/>
        <p:cNvGrpSpPr/>
        <p:nvPr/>
      </p:nvGrpSpPr>
      <p:grpSpPr>
        <a:xfrm>
          <a:off x="0" y="0"/>
          <a:ext cx="0" cy="0"/>
          <a:chOff x="0" y="0"/>
          <a:chExt cx="0" cy="0"/>
        </a:xfrm>
      </p:grpSpPr>
      <p:sp>
        <p:nvSpPr>
          <p:cNvPr id="24" name="그림 개체 틀 17">
            <a:extLst>
              <a:ext uri="{FF2B5EF4-FFF2-40B4-BE49-F238E27FC236}">
                <a16:creationId xmlns:a16="http://schemas.microsoft.com/office/drawing/2014/main" id="{FC24E0E7-5ABB-4022-AB49-63A1CDB0D461}"/>
              </a:ext>
            </a:extLst>
          </p:cNvPr>
          <p:cNvSpPr>
            <a:spLocks noGrp="1"/>
          </p:cNvSpPr>
          <p:nvPr>
            <p:ph type="pic" sz="quarter" idx="11" hasCustomPrompt="1"/>
          </p:nvPr>
        </p:nvSpPr>
        <p:spPr>
          <a:xfrm>
            <a:off x="947946" y="773513"/>
            <a:ext cx="10291554" cy="2480688"/>
          </a:xfrm>
          <a:prstGeom prst="roundRect">
            <a:avLst>
              <a:gd name="adj" fmla="val 9067"/>
            </a:avLst>
          </a:prstGeom>
          <a:pattFill prst="pct10">
            <a:fgClr>
              <a:schemeClr val="bg1">
                <a:lumMod val="75000"/>
              </a:schemeClr>
            </a:fgClr>
            <a:bgClr>
              <a:schemeClr val="bg1">
                <a:lumMod val="95000"/>
              </a:schemeClr>
            </a:bgClr>
          </a:pattFill>
        </p:spPr>
        <p:txBody>
          <a:bodyPr anchor="b" anchorCtr="1"/>
          <a:lstStyle>
            <a:lvl1pPr marL="228600" marR="0" indent="-228600" algn="l" defTabSz="914400" rtl="0" eaLnBrk="1" fontAlgn="auto" latinLnBrk="1" hangingPunct="1">
              <a:lnSpc>
                <a:spcPct val="90000"/>
              </a:lnSpc>
              <a:spcBef>
                <a:spcPts val="1000"/>
              </a:spcBef>
              <a:spcAft>
                <a:spcPts val="0"/>
              </a:spcAft>
              <a:buClrTx/>
              <a:buSzTx/>
              <a:buFont typeface="Arial" panose="020B0604020202020204" pitchFamily="34" charset="0"/>
              <a:buChar char="•"/>
              <a:tabLst/>
              <a:defRPr lang="ko-KR" altLang="en-US" sz="1100"/>
            </a:lvl1pPr>
          </a:lstStyle>
          <a:p>
            <a:pPr marL="228600" marR="0" lvl="0" indent="-228600" algn="l" defTabSz="914400" rtl="0" eaLnBrk="1" fontAlgn="auto" latinLnBrk="1" hangingPunct="1">
              <a:lnSpc>
                <a:spcPct val="90000"/>
              </a:lnSpc>
              <a:spcBef>
                <a:spcPts val="1000"/>
              </a:spcBef>
              <a:spcAft>
                <a:spcPts val="0"/>
              </a:spcAft>
              <a:buClrTx/>
              <a:buSzTx/>
              <a:buFont typeface="Arial" panose="020B0604020202020204" pitchFamily="34" charset="0"/>
              <a:buChar char="•"/>
              <a:tabLst/>
              <a:defRPr/>
            </a:pPr>
            <a:r>
              <a:rPr lang="en-US" altLang="ko-KR" dirty="0"/>
              <a:t>Click icon to add picture</a:t>
            </a:r>
            <a:endParaRPr lang="ko-KR" altLang="en-US" dirty="0"/>
          </a:p>
        </p:txBody>
      </p:sp>
      <p:pic>
        <p:nvPicPr>
          <p:cNvPr id="15" name="그림 14">
            <a:extLst>
              <a:ext uri="{FF2B5EF4-FFF2-40B4-BE49-F238E27FC236}">
                <a16:creationId xmlns:a16="http://schemas.microsoft.com/office/drawing/2014/main" id="{77FB4A0E-323B-41FC-9F7C-75520B10E6F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428780"/>
            <a:ext cx="1748583" cy="2429220"/>
          </a:xfrm>
          <a:prstGeom prst="rect">
            <a:avLst/>
          </a:prstGeom>
        </p:spPr>
      </p:pic>
      <p:pic>
        <p:nvPicPr>
          <p:cNvPr id="18" name="그림 17">
            <a:extLst>
              <a:ext uri="{FF2B5EF4-FFF2-40B4-BE49-F238E27FC236}">
                <a16:creationId xmlns:a16="http://schemas.microsoft.com/office/drawing/2014/main" id="{EF95FE8D-D841-4B77-84BA-0D3C7126E15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68154" y="4824919"/>
            <a:ext cx="2223846" cy="2033081"/>
          </a:xfrm>
          <a:prstGeom prst="rect">
            <a:avLst/>
          </a:prstGeom>
        </p:spPr>
      </p:pic>
      <p:pic>
        <p:nvPicPr>
          <p:cNvPr id="7" name="Picture 6">
            <a:extLst>
              <a:ext uri="{FF2B5EF4-FFF2-40B4-BE49-F238E27FC236}">
                <a16:creationId xmlns:a16="http://schemas.microsoft.com/office/drawing/2014/main" id="{DC41725A-66FC-ECC9-D741-C488264DA5C5}"/>
              </a:ext>
            </a:extLst>
          </p:cNvPr>
          <p:cNvPicPr>
            <a:picLocks noChangeAspect="1"/>
          </p:cNvPicPr>
          <p:nvPr userDrawn="1"/>
        </p:nvPicPr>
        <p:blipFill rotWithShape="1">
          <a:blip r:embed="rId4" cstate="hqprint">
            <a:extLst>
              <a:ext uri="{28A0092B-C50C-407E-A947-70E740481C1C}">
                <a14:useLocalDpi xmlns:a14="http://schemas.microsoft.com/office/drawing/2010/main" val="0"/>
              </a:ext>
            </a:extLst>
          </a:blip>
          <a:srcRect t="37667"/>
          <a:stretch/>
        </p:blipFill>
        <p:spPr>
          <a:xfrm>
            <a:off x="-2253635" y="-811260"/>
            <a:ext cx="2556694" cy="2850412"/>
          </a:xfrm>
          <a:prstGeom prst="rect">
            <a:avLst/>
          </a:prstGeom>
        </p:spPr>
      </p:pic>
      <p:pic>
        <p:nvPicPr>
          <p:cNvPr id="8" name="Picture 7">
            <a:extLst>
              <a:ext uri="{FF2B5EF4-FFF2-40B4-BE49-F238E27FC236}">
                <a16:creationId xmlns:a16="http://schemas.microsoft.com/office/drawing/2014/main" id="{10ECB967-163D-97A1-9542-86B164988CD1}"/>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t="38142"/>
          <a:stretch/>
        </p:blipFill>
        <p:spPr>
          <a:xfrm>
            <a:off x="650633" y="6783225"/>
            <a:ext cx="1960710" cy="2212719"/>
          </a:xfrm>
          <a:prstGeom prst="rect">
            <a:avLst/>
          </a:prstGeom>
        </p:spPr>
      </p:pic>
      <p:sp>
        <p:nvSpPr>
          <p:cNvPr id="9" name="TextBox 3">
            <a:extLst>
              <a:ext uri="{FF2B5EF4-FFF2-40B4-BE49-F238E27FC236}">
                <a16:creationId xmlns:a16="http://schemas.microsoft.com/office/drawing/2014/main" id="{29EA2F57-C96A-966D-50AE-CA599802F3D7}"/>
              </a:ext>
            </a:extLst>
          </p:cNvPr>
          <p:cNvSpPr txBox="1"/>
          <p:nvPr userDrawn="1"/>
        </p:nvSpPr>
        <p:spPr>
          <a:xfrm>
            <a:off x="2539171" y="7974020"/>
            <a:ext cx="7283515" cy="1064137"/>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2105" b="1" dirty="0">
                <a:solidFill>
                  <a:srgbClr val="2C9430"/>
                </a:solidFill>
                <a:latin typeface="SVN-Newton" panose="02040603050506020204" pitchFamily="18" charset="0"/>
                <a:cs typeface="Times New Roman" panose="02020603050405020304" pitchFamily="18" charset="0"/>
              </a:rPr>
              <a:t>MĂNG NON – TÀI LIỆU TIỂU HỌC</a:t>
            </a:r>
          </a:p>
          <a:p>
            <a:pPr marL="0" marR="0" lvl="0" indent="0" algn="ctr" defTabSz="534654" rtl="0" eaLnBrk="1" fontAlgn="auto" latinLnBrk="0" hangingPunct="1">
              <a:lnSpc>
                <a:spcPct val="100000"/>
              </a:lnSpc>
              <a:spcBef>
                <a:spcPts val="0"/>
              </a:spcBef>
              <a:spcAft>
                <a:spcPts val="0"/>
              </a:spcAft>
              <a:buClrTx/>
              <a:buSzTx/>
              <a:buFontTx/>
              <a:buNone/>
              <a:tabLst/>
              <a:defRPr/>
            </a:pPr>
            <a:r>
              <a:rPr lang="en-US" sz="2105" b="1" dirty="0" err="1">
                <a:latin typeface="Times New Roman" panose="02020603050405020304" pitchFamily="18" charset="0"/>
                <a:cs typeface="Times New Roman" panose="02020603050405020304" pitchFamily="18" charset="0"/>
              </a:rPr>
              <a:t>Mời</a:t>
            </a:r>
            <a:r>
              <a:rPr lang="en-US" sz="2105" b="1" dirty="0">
                <a:latin typeface="Times New Roman" panose="02020603050405020304" pitchFamily="18" charset="0"/>
                <a:cs typeface="Times New Roman" panose="02020603050405020304" pitchFamily="18" charset="0"/>
              </a:rPr>
              <a:t> </a:t>
            </a:r>
            <a:r>
              <a:rPr lang="en-US" sz="2105" b="1" dirty="0" err="1">
                <a:latin typeface="Times New Roman" panose="02020603050405020304" pitchFamily="18" charset="0"/>
                <a:cs typeface="Times New Roman" panose="02020603050405020304" pitchFamily="18" charset="0"/>
              </a:rPr>
              <a:t>truy</a:t>
            </a:r>
            <a:r>
              <a:rPr lang="en-US" sz="2105" b="1" dirty="0">
                <a:latin typeface="Times New Roman" panose="02020603050405020304" pitchFamily="18" charset="0"/>
                <a:cs typeface="Times New Roman" panose="02020603050405020304" pitchFamily="18" charset="0"/>
              </a:rPr>
              <a:t> </a:t>
            </a:r>
            <a:r>
              <a:rPr lang="en-US" sz="2105" b="1" dirty="0" err="1">
                <a:latin typeface="Times New Roman" panose="02020603050405020304" pitchFamily="18" charset="0"/>
                <a:cs typeface="Times New Roman" panose="02020603050405020304" pitchFamily="18" charset="0"/>
              </a:rPr>
              <a:t>cập</a:t>
            </a:r>
            <a:r>
              <a:rPr lang="en-US" sz="2105" b="1" dirty="0">
                <a:latin typeface="Times New Roman" panose="02020603050405020304" pitchFamily="18" charset="0"/>
                <a:cs typeface="Times New Roman" panose="02020603050405020304" pitchFamily="18" charset="0"/>
              </a:rPr>
              <a:t>: </a:t>
            </a:r>
            <a:r>
              <a:rPr lang="en-US" sz="2105" dirty="0">
                <a:solidFill>
                  <a:srgbClr val="FF0066"/>
                </a:solidFill>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MĂNG NON- TÀI LIỆU TIỂU HỌC | Facebook</a:t>
            </a:r>
            <a:endParaRPr lang="en-US" sz="2105" dirty="0">
              <a:solidFill>
                <a:srgbClr val="FF0066"/>
              </a:solidFill>
              <a:latin typeface="SVN-Newton" panose="02040603050506020204" pitchFamily="18" charset="0"/>
              <a:cs typeface="Times New Roman" panose="02020603050405020304" pitchFamily="18" charset="0"/>
            </a:endParaRPr>
          </a:p>
          <a:p>
            <a:pPr algn="ctr"/>
            <a:r>
              <a:rPr lang="en-US" sz="2105" b="1" dirty="0">
                <a:solidFill>
                  <a:srgbClr val="0D4370"/>
                </a:solidFill>
                <a:latin typeface="SVN-Newton" panose="02040603050506020204" pitchFamily="18" charset="0"/>
                <a:cs typeface="Times New Roman" panose="02020603050405020304" pitchFamily="18" charset="0"/>
              </a:rPr>
              <a:t>SĐT ZALO : </a:t>
            </a:r>
            <a:r>
              <a:rPr lang="en-US" sz="2105" b="1" u="sng" dirty="0">
                <a:solidFill>
                  <a:srgbClr val="0D4370"/>
                </a:solidFill>
                <a:latin typeface="SVN-Newton" panose="02040603050506020204" pitchFamily="18" charset="0"/>
              </a:rPr>
              <a:t>0382348780</a:t>
            </a:r>
            <a:r>
              <a:rPr lang="en-US" sz="2105" b="1" dirty="0">
                <a:solidFill>
                  <a:srgbClr val="0D4370"/>
                </a:solidFill>
                <a:latin typeface="SVN-Newton" panose="02040603050506020204" pitchFamily="18" charset="0"/>
              </a:rPr>
              <a:t> - </a:t>
            </a:r>
            <a:r>
              <a:rPr lang="en-US" sz="2105" b="1" u="sng" dirty="0">
                <a:solidFill>
                  <a:srgbClr val="0D4370"/>
                </a:solidFill>
                <a:latin typeface="SVN-Newton" panose="02040603050506020204" pitchFamily="18" charset="0"/>
              </a:rPr>
              <a:t>0984848929</a:t>
            </a:r>
            <a:endParaRPr lang="en-US" sz="2105" b="1" dirty="0">
              <a:solidFill>
                <a:srgbClr val="0D4370"/>
              </a:solidFill>
              <a:latin typeface="SVN-Newton" panose="02040603050506020204" pitchFamily="18" charset="0"/>
              <a:cs typeface="Times New Roman" panose="02020603050405020304" pitchFamily="18" charset="0"/>
            </a:endParaRPr>
          </a:p>
        </p:txBody>
      </p:sp>
      <p:sp>
        <p:nvSpPr>
          <p:cNvPr id="10" name="Title 1">
            <a:extLst>
              <a:ext uri="{FF2B5EF4-FFF2-40B4-BE49-F238E27FC236}">
                <a16:creationId xmlns:a16="http://schemas.microsoft.com/office/drawing/2014/main" id="{839CB496-B064-1976-8A73-F5C96C8179F1}"/>
              </a:ext>
            </a:extLst>
          </p:cNvPr>
          <p:cNvSpPr txBox="1">
            <a:spLocks/>
          </p:cNvSpPr>
          <p:nvPr userDrawn="1"/>
        </p:nvSpPr>
        <p:spPr>
          <a:xfrm>
            <a:off x="10432286" y="-739654"/>
            <a:ext cx="2556694" cy="1156798"/>
          </a:xfrm>
          <a:prstGeom prst="rect">
            <a:avLst/>
          </a:prstGeom>
        </p:spPr>
        <p:txBody>
          <a:bodyPr vert="horz" lIns="106934" tIns="53467" rIns="106934" bIns="53467"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800" b="0" dirty="0" err="1">
                <a:solidFill>
                  <a:schemeClr val="tx2">
                    <a:lumMod val="20000"/>
                    <a:lumOff val="80000"/>
                  </a:schemeClr>
                </a:solidFill>
                <a:latin typeface="#9Slide07 HoneyCream" pitchFamily="2" charset="0"/>
              </a:rPr>
              <a:t>Măng</a:t>
            </a:r>
            <a:r>
              <a:rPr lang="en-US" sz="1800" b="0" dirty="0">
                <a:solidFill>
                  <a:schemeClr val="tx2">
                    <a:lumMod val="20000"/>
                    <a:lumOff val="80000"/>
                  </a:schemeClr>
                </a:solidFill>
                <a:latin typeface="#9Slide07 HoneyCream" pitchFamily="2" charset="0"/>
              </a:rPr>
              <a:t> Non</a:t>
            </a:r>
          </a:p>
        </p:txBody>
      </p:sp>
      <p:sp>
        <p:nvSpPr>
          <p:cNvPr id="11" name="Title 1">
            <a:extLst>
              <a:ext uri="{FF2B5EF4-FFF2-40B4-BE49-F238E27FC236}">
                <a16:creationId xmlns:a16="http://schemas.microsoft.com/office/drawing/2014/main" id="{C2819393-8A5D-E722-6425-C1F457F21F4D}"/>
              </a:ext>
            </a:extLst>
          </p:cNvPr>
          <p:cNvSpPr txBox="1">
            <a:spLocks/>
          </p:cNvSpPr>
          <p:nvPr userDrawn="1"/>
        </p:nvSpPr>
        <p:spPr>
          <a:xfrm>
            <a:off x="455940" y="9080370"/>
            <a:ext cx="2350096" cy="387363"/>
          </a:xfrm>
          <a:prstGeom prst="rect">
            <a:avLst/>
          </a:prstGeom>
        </p:spPr>
        <p:txBody>
          <a:bodyPr vert="horz" lIns="106934" tIns="53467" rIns="106934" bIns="53467"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743" b="0" dirty="0" err="1">
                <a:solidFill>
                  <a:srgbClr val="2C9430"/>
                </a:solidFill>
                <a:latin typeface="#9Slide07 HoneyCream" pitchFamily="2" charset="0"/>
              </a:rPr>
              <a:t>Măng</a:t>
            </a:r>
            <a:r>
              <a:rPr lang="en-US" sz="3743" b="0" dirty="0">
                <a:solidFill>
                  <a:srgbClr val="2C9430"/>
                </a:solidFill>
                <a:latin typeface="#9Slide07 HoneyCream" pitchFamily="2" charset="0"/>
              </a:rPr>
              <a:t> Non</a:t>
            </a:r>
          </a:p>
        </p:txBody>
      </p:sp>
      <p:sp>
        <p:nvSpPr>
          <p:cNvPr id="12" name="Title 1">
            <a:extLst>
              <a:ext uri="{FF2B5EF4-FFF2-40B4-BE49-F238E27FC236}">
                <a16:creationId xmlns:a16="http://schemas.microsoft.com/office/drawing/2014/main" id="{67CE625A-7EB5-37D6-AA98-E6F10E173EFB}"/>
              </a:ext>
            </a:extLst>
          </p:cNvPr>
          <p:cNvSpPr txBox="1">
            <a:spLocks/>
          </p:cNvSpPr>
          <p:nvPr userDrawn="1"/>
        </p:nvSpPr>
        <p:spPr>
          <a:xfrm>
            <a:off x="-668746" y="5662860"/>
            <a:ext cx="2556694" cy="1156798"/>
          </a:xfrm>
          <a:prstGeom prst="rect">
            <a:avLst/>
          </a:prstGeom>
        </p:spPr>
        <p:txBody>
          <a:bodyPr vert="horz" lIns="106934" tIns="53467" rIns="106934" bIns="53467"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800" b="0" dirty="0" err="1">
                <a:solidFill>
                  <a:schemeClr val="tx2">
                    <a:lumMod val="20000"/>
                    <a:lumOff val="80000"/>
                  </a:schemeClr>
                </a:solidFill>
                <a:latin typeface="#9Slide07 HoneyCream" pitchFamily="2" charset="0"/>
              </a:rPr>
              <a:t>Măng</a:t>
            </a:r>
            <a:r>
              <a:rPr lang="en-US" sz="1800" b="0" dirty="0">
                <a:solidFill>
                  <a:schemeClr val="tx2">
                    <a:lumMod val="20000"/>
                    <a:lumOff val="80000"/>
                  </a:schemeClr>
                </a:solidFill>
                <a:latin typeface="#9Slide07 HoneyCream" pitchFamily="2" charset="0"/>
              </a:rPr>
              <a:t> Non</a:t>
            </a:r>
          </a:p>
        </p:txBody>
      </p:sp>
      <p:sp>
        <p:nvSpPr>
          <p:cNvPr id="13" name="TextBox 12">
            <a:extLst>
              <a:ext uri="{FF2B5EF4-FFF2-40B4-BE49-F238E27FC236}">
                <a16:creationId xmlns:a16="http://schemas.microsoft.com/office/drawing/2014/main" id="{A9185F81-9F4C-9E1A-DA28-FF4DF54F9336}"/>
              </a:ext>
            </a:extLst>
          </p:cNvPr>
          <p:cNvSpPr txBox="1"/>
          <p:nvPr userDrawn="1"/>
        </p:nvSpPr>
        <p:spPr>
          <a:xfrm>
            <a:off x="-2920124" y="1955745"/>
            <a:ext cx="3889672" cy="632161"/>
          </a:xfrm>
          <a:prstGeom prst="rect">
            <a:avLst/>
          </a:prstGeom>
          <a:noFill/>
        </p:spPr>
        <p:txBody>
          <a:bodyPr wrap="square" rtlCol="0">
            <a:spAutoFit/>
          </a:bodyPr>
          <a:lstStyle/>
          <a:p>
            <a:pPr algn="ctr"/>
            <a:r>
              <a:rPr lang="en-US" sz="3508" b="0" cap="none" spc="0" dirty="0" err="1">
                <a:ln w="0"/>
                <a:solidFill>
                  <a:srgbClr val="FF0000"/>
                </a:solidFill>
                <a:effectLst>
                  <a:reflection blurRad="6350" stA="53000" endA="300" endPos="35500" dir="5400000" sy="-90000" algn="bl" rotWithShape="0"/>
                </a:effectLst>
                <a:latin typeface="#9Slide07 HoneyCream" pitchFamily="2" charset="0"/>
                <a:cs typeface="#9Slide05 Bodega Script" pitchFamily="2" charset="0"/>
              </a:rPr>
              <a:t>Măng</a:t>
            </a:r>
            <a:r>
              <a:rPr lang="en-US" sz="3508" b="0" cap="none" spc="0" dirty="0">
                <a:ln w="0"/>
                <a:solidFill>
                  <a:srgbClr val="FF0000"/>
                </a:solidFill>
                <a:effectLst>
                  <a:reflection blurRad="6350" stA="53000" endA="300" endPos="35500" dir="5400000" sy="-90000" algn="bl" rotWithShape="0"/>
                </a:effectLst>
                <a:latin typeface="#9Slide07 HoneyCream" pitchFamily="2" charset="0"/>
                <a:cs typeface="#9Slide05 Bodega Script" pitchFamily="2" charset="0"/>
              </a:rPr>
              <a:t> Non</a:t>
            </a:r>
            <a:endParaRPr lang="id-ID" sz="3508" b="0" cap="none" spc="0" dirty="0">
              <a:ln w="0"/>
              <a:solidFill>
                <a:srgbClr val="FF0000"/>
              </a:solidFill>
              <a:effectLst>
                <a:reflection blurRad="6350" stA="53000" endA="300" endPos="35500" dir="5400000" sy="-90000" algn="bl" rotWithShape="0"/>
              </a:effectLst>
              <a:latin typeface="#9Slide07 HoneyCream" pitchFamily="2" charset="0"/>
              <a:cs typeface="#9Slide05 Bodega Script" pitchFamily="2" charset="0"/>
            </a:endParaRPr>
          </a:p>
        </p:txBody>
      </p:sp>
      <p:sp>
        <p:nvSpPr>
          <p:cNvPr id="14" name="TextBox 13">
            <a:extLst>
              <a:ext uri="{FF2B5EF4-FFF2-40B4-BE49-F238E27FC236}">
                <a16:creationId xmlns:a16="http://schemas.microsoft.com/office/drawing/2014/main" id="{6BE93520-6E9F-4C6B-1BDC-F5F4B404C88B}"/>
              </a:ext>
            </a:extLst>
          </p:cNvPr>
          <p:cNvSpPr txBox="1"/>
          <p:nvPr userDrawn="1"/>
        </p:nvSpPr>
        <p:spPr>
          <a:xfrm>
            <a:off x="1630988" y="7353444"/>
            <a:ext cx="10284198" cy="578363"/>
          </a:xfrm>
          <a:prstGeom prst="rect">
            <a:avLst/>
          </a:prstGeom>
          <a:noFill/>
        </p:spPr>
        <p:txBody>
          <a:bodyPr wrap="square">
            <a:spAutoFit/>
          </a:bodyPr>
          <a:lstStyle/>
          <a:p>
            <a:pPr marL="0" marR="0" lvl="0" indent="0" algn="ctr" defTabSz="802020" rtl="0" eaLnBrk="1" fontAlgn="auto" latinLnBrk="0" hangingPunct="1">
              <a:lnSpc>
                <a:spcPct val="100000"/>
              </a:lnSpc>
              <a:spcBef>
                <a:spcPts val="0"/>
              </a:spcBef>
              <a:spcAft>
                <a:spcPts val="0"/>
              </a:spcAft>
              <a:buClr>
                <a:srgbClr val="000000"/>
              </a:buClr>
              <a:buSzPts val="1100"/>
              <a:buFont typeface="Arial"/>
              <a:buNone/>
              <a:tabLst/>
              <a:defRPr/>
            </a:pPr>
            <a:r>
              <a:rPr lang="en-US" sz="1579" b="1" dirty="0" err="1">
                <a:solidFill>
                  <a:srgbClr val="C00000"/>
                </a:solidFill>
                <a:latin typeface="UTM Avo" panose="02040603050506020204" pitchFamily="18" charset="0"/>
              </a:rPr>
              <a:t>Sản</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phẩm</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của</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Măng</a:t>
            </a:r>
            <a:r>
              <a:rPr lang="en-US" sz="1579" b="1" dirty="0">
                <a:solidFill>
                  <a:srgbClr val="C00000"/>
                </a:solidFill>
                <a:latin typeface="UTM Avo" panose="02040603050506020204" pitchFamily="18" charset="0"/>
              </a:rPr>
              <a:t> Non – </a:t>
            </a:r>
            <a:r>
              <a:rPr lang="en-US" sz="1579" b="1" dirty="0" err="1">
                <a:solidFill>
                  <a:srgbClr val="C00000"/>
                </a:solidFill>
                <a:latin typeface="UTM Avo" panose="02040603050506020204" pitchFamily="18" charset="0"/>
              </a:rPr>
              <a:t>Tài</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liệu</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Tiểu</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học</a:t>
            </a:r>
            <a:r>
              <a:rPr lang="en-US" sz="1579" b="1" dirty="0">
                <a:solidFill>
                  <a:srgbClr val="C00000"/>
                </a:solidFill>
                <a:latin typeface="UTM Avo" panose="02040603050506020204" pitchFamily="18" charset="0"/>
              </a:rPr>
              <a:t>.</a:t>
            </a:r>
          </a:p>
          <a:p>
            <a:pPr marL="0" marR="0" lvl="0" indent="0" algn="ctr" defTabSz="802020" rtl="0" eaLnBrk="1" fontAlgn="auto" latinLnBrk="0" hangingPunct="1">
              <a:lnSpc>
                <a:spcPct val="100000"/>
              </a:lnSpc>
              <a:spcBef>
                <a:spcPts val="0"/>
              </a:spcBef>
              <a:spcAft>
                <a:spcPts val="0"/>
              </a:spcAft>
              <a:buClr>
                <a:srgbClr val="000000"/>
              </a:buClr>
              <a:buSzPts val="1100"/>
              <a:buFont typeface="Arial"/>
              <a:buNone/>
              <a:tabLst/>
              <a:defRPr/>
            </a:pP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Nghiêm</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cấm</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buôn</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bán</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sao</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chép</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và</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chỉnh</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sửa</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để</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thu</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lợi</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nhuận</a:t>
            </a:r>
            <a:r>
              <a:rPr lang="en-US" sz="1579" b="1" dirty="0">
                <a:solidFill>
                  <a:srgbClr val="C00000"/>
                </a:solidFill>
                <a:latin typeface="UTM Avo" panose="02040603050506020204" pitchFamily="18" charset="0"/>
              </a:rPr>
              <a:t>.</a:t>
            </a:r>
          </a:p>
        </p:txBody>
      </p:sp>
      <p:sp>
        <p:nvSpPr>
          <p:cNvPr id="16" name="TextBox 15"/>
          <p:cNvSpPr txBox="1"/>
          <p:nvPr userDrawn="1"/>
        </p:nvSpPr>
        <p:spPr>
          <a:xfrm>
            <a:off x="9306272" y="6858000"/>
            <a:ext cx="2885728" cy="523220"/>
          </a:xfrm>
          <a:prstGeom prst="rect">
            <a:avLst/>
          </a:prstGeom>
          <a:noFill/>
        </p:spPr>
        <p:txBody>
          <a:bodyPr wrap="square" rtlCol="0">
            <a:spAutoFit/>
          </a:bodyPr>
          <a:lstStyle/>
          <a:p>
            <a:pPr algn="ctr"/>
            <a:r>
              <a:rPr lang="en-US" sz="2800" dirty="0">
                <a:latin typeface="UTM Aquarelle" panose="02040603050506020204" pitchFamily="18" charset="0"/>
              </a:rPr>
              <a:t>By </a:t>
            </a:r>
            <a:r>
              <a:rPr lang="en-US" sz="2800" dirty="0" err="1">
                <a:latin typeface="UTM Aquarelle" panose="02040603050506020204" pitchFamily="18" charset="0"/>
              </a:rPr>
              <a:t>Phước</a:t>
            </a:r>
            <a:r>
              <a:rPr lang="en-US" sz="2800" baseline="0" dirty="0">
                <a:latin typeface="UTM Aquarelle" panose="02040603050506020204" pitchFamily="18" charset="0"/>
              </a:rPr>
              <a:t> </a:t>
            </a:r>
            <a:r>
              <a:rPr lang="en-US" sz="2800" baseline="0" dirty="0" err="1">
                <a:latin typeface="UTM Aquarelle" panose="02040603050506020204" pitchFamily="18" charset="0"/>
              </a:rPr>
              <a:t>Trang</a:t>
            </a:r>
            <a:endParaRPr lang="en-US" sz="2800" dirty="0">
              <a:latin typeface="UTM Aquarelle" panose="02040603050506020204" pitchFamily="18" charset="0"/>
            </a:endParaRPr>
          </a:p>
        </p:txBody>
      </p:sp>
    </p:spTree>
    <p:extLst>
      <p:ext uri="{BB962C8B-B14F-4D97-AF65-F5344CB8AC3E}">
        <p14:creationId xmlns:p14="http://schemas.microsoft.com/office/powerpoint/2010/main" val="3982147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1" nodeType="withEffect">
                                  <p:stCondLst>
                                    <p:cond delay="0"/>
                                  </p:stCondLst>
                                  <p:childTnLst>
                                    <p:set>
                                      <p:cBhvr>
                                        <p:cTn id="6" dur="1" fill="hold">
                                          <p:stCondLst>
                                            <p:cond delay="0"/>
                                          </p:stCondLst>
                                        </p:cTn>
                                        <p:tgtEl>
                                          <p:spTgt spid="13"/>
                                        </p:tgtEl>
                                        <p:attrNameLst>
                                          <p:attrName>style.visibility</p:attrName>
                                        </p:attrNameLst>
                                      </p:cBhvr>
                                      <p:to>
                                        <p:strVal val="visible"/>
                                      </p:to>
                                    </p:set>
                                    <p:anim calcmode="lin" valueType="num">
                                      <p:cBhvr>
                                        <p:cTn id="7" dur="1750" fill="hold"/>
                                        <p:tgtEl>
                                          <p:spTgt spid="13"/>
                                        </p:tgtEl>
                                        <p:attrNameLst>
                                          <p:attrName>ppt_w</p:attrName>
                                        </p:attrNameLst>
                                      </p:cBhvr>
                                      <p:tavLst>
                                        <p:tav tm="0">
                                          <p:val>
                                            <p:fltVal val="0"/>
                                          </p:val>
                                        </p:tav>
                                        <p:tav tm="100000">
                                          <p:val>
                                            <p:strVal val="#ppt_w"/>
                                          </p:val>
                                        </p:tav>
                                      </p:tavLst>
                                    </p:anim>
                                    <p:anim calcmode="lin" valueType="num">
                                      <p:cBhvr>
                                        <p:cTn id="8" dur="1750" fill="hold"/>
                                        <p:tgtEl>
                                          <p:spTgt spid="13"/>
                                        </p:tgtEl>
                                        <p:attrNameLst>
                                          <p:attrName>ppt_h</p:attrName>
                                        </p:attrNameLst>
                                      </p:cBhvr>
                                      <p:tavLst>
                                        <p:tav tm="0">
                                          <p:val>
                                            <p:fltVal val="0"/>
                                          </p:val>
                                        </p:tav>
                                        <p:tav tm="100000">
                                          <p:val>
                                            <p:strVal val="#ppt_h"/>
                                          </p:val>
                                        </p:tav>
                                      </p:tavLst>
                                    </p:anim>
                                    <p:animEffect transition="in" filter="fade">
                                      <p:cBhvr>
                                        <p:cTn id="9" dur="1750"/>
                                        <p:tgtEl>
                                          <p:spTgt spid="13"/>
                                        </p:tgtEl>
                                      </p:cBhvr>
                                    </p:animEffect>
                                  </p:childTnLst>
                                </p:cTn>
                              </p:par>
                              <p:par>
                                <p:cTn id="10" presetID="6" presetClass="emph" presetSubtype="0" repeatCount="indefinite" accel="7000" decel="14000" autoRev="1" fill="hold" grpId="0" nodeType="withEffect">
                                  <p:stCondLst>
                                    <p:cond delay="0"/>
                                  </p:stCondLst>
                                  <p:childTnLst>
                                    <p:animScale>
                                      <p:cBhvr>
                                        <p:cTn id="11" dur="1050" fill="hold"/>
                                        <p:tgtEl>
                                          <p:spTgt spid="13"/>
                                        </p:tgtEl>
                                      </p:cBhvr>
                                      <p:by x="110000" y="11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Lst>
  </p:timing>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0_PPTMON slide">
    <p:spTree>
      <p:nvGrpSpPr>
        <p:cNvPr id="1" name=""/>
        <p:cNvGrpSpPr/>
        <p:nvPr/>
      </p:nvGrpSpPr>
      <p:grpSpPr>
        <a:xfrm>
          <a:off x="0" y="0"/>
          <a:ext cx="0" cy="0"/>
          <a:chOff x="0" y="0"/>
          <a:chExt cx="0" cy="0"/>
        </a:xfrm>
      </p:grpSpPr>
      <p:sp>
        <p:nvSpPr>
          <p:cNvPr id="14" name="그림 개체 틀 11">
            <a:extLst>
              <a:ext uri="{FF2B5EF4-FFF2-40B4-BE49-F238E27FC236}">
                <a16:creationId xmlns:a16="http://schemas.microsoft.com/office/drawing/2014/main" id="{E0B10CFE-2CF3-494D-8DA7-66756CE23278}"/>
              </a:ext>
            </a:extLst>
          </p:cNvPr>
          <p:cNvSpPr>
            <a:spLocks noGrp="1"/>
          </p:cNvSpPr>
          <p:nvPr>
            <p:ph type="pic" sz="quarter" idx="10" hasCustomPrompt="1"/>
          </p:nvPr>
        </p:nvSpPr>
        <p:spPr>
          <a:xfrm>
            <a:off x="8106339" y="1081213"/>
            <a:ext cx="2211845" cy="4839816"/>
          </a:xfrm>
          <a:prstGeom prst="roundRect">
            <a:avLst>
              <a:gd name="adj" fmla="val 13456"/>
            </a:avLst>
          </a:prstGeom>
          <a:pattFill prst="pct10">
            <a:fgClr>
              <a:schemeClr val="bg1">
                <a:lumMod val="75000"/>
              </a:schemeClr>
            </a:fgClr>
            <a:bgClr>
              <a:schemeClr val="bg1">
                <a:lumMod val="95000"/>
              </a:schemeClr>
            </a:bgClr>
          </a:pattFill>
        </p:spPr>
        <p:txBody>
          <a:bodyPr anchor="b" anchorCtr="1"/>
          <a:lstStyle>
            <a:lvl1pPr>
              <a:defRPr lang="ko-KR" altLang="en-US" sz="2000" dirty="0"/>
            </a:lvl1pPr>
          </a:lstStyle>
          <a:p>
            <a:pPr marR="0" lvl="0" fontAlgn="auto">
              <a:spcAft>
                <a:spcPts val="0"/>
              </a:spcAft>
              <a:buClrTx/>
              <a:buSzTx/>
              <a:tabLst/>
            </a:pPr>
            <a:r>
              <a:rPr lang="en-US" altLang="ko-KR" dirty="0"/>
              <a:t>Click icon to add picture</a:t>
            </a:r>
            <a:endParaRPr lang="ko-KR" altLang="en-US" dirty="0"/>
          </a:p>
        </p:txBody>
      </p:sp>
      <p:pic>
        <p:nvPicPr>
          <p:cNvPr id="11" name="그림 10">
            <a:extLst>
              <a:ext uri="{FF2B5EF4-FFF2-40B4-BE49-F238E27FC236}">
                <a16:creationId xmlns:a16="http://schemas.microsoft.com/office/drawing/2014/main" id="{3B97CC89-3304-4B06-A7E1-79B2BC530DB2}"/>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0" y="3880523"/>
            <a:ext cx="3424098" cy="2977477"/>
          </a:xfrm>
          <a:prstGeom prst="rect">
            <a:avLst/>
          </a:prstGeom>
        </p:spPr>
      </p:pic>
      <p:pic>
        <p:nvPicPr>
          <p:cNvPr id="12" name="그림 11">
            <a:extLst>
              <a:ext uri="{FF2B5EF4-FFF2-40B4-BE49-F238E27FC236}">
                <a16:creationId xmlns:a16="http://schemas.microsoft.com/office/drawing/2014/main" id="{40D0619D-9104-4FF4-BA40-2EA18825B817}"/>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126519" y="3880523"/>
            <a:ext cx="3065481" cy="2977477"/>
          </a:xfrm>
          <a:prstGeom prst="rect">
            <a:avLst/>
          </a:prstGeom>
        </p:spPr>
      </p:pic>
    </p:spTree>
    <p:extLst>
      <p:ext uri="{BB962C8B-B14F-4D97-AF65-F5344CB8AC3E}">
        <p14:creationId xmlns:p14="http://schemas.microsoft.com/office/powerpoint/2010/main" val="26234224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1_PPTMON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9934685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2_PPTMON slide">
    <p:spTree>
      <p:nvGrpSpPr>
        <p:cNvPr id="1" name=""/>
        <p:cNvGrpSpPr/>
        <p:nvPr/>
      </p:nvGrpSpPr>
      <p:grpSpPr>
        <a:xfrm>
          <a:off x="0" y="0"/>
          <a:ext cx="0" cy="0"/>
          <a:chOff x="0" y="0"/>
          <a:chExt cx="0" cy="0"/>
        </a:xfrm>
      </p:grpSpPr>
      <p:sp>
        <p:nvSpPr>
          <p:cNvPr id="14" name="그림 개체 틀 8">
            <a:extLst>
              <a:ext uri="{FF2B5EF4-FFF2-40B4-BE49-F238E27FC236}">
                <a16:creationId xmlns:a16="http://schemas.microsoft.com/office/drawing/2014/main" id="{A98FCF67-E8D2-44DB-9E0F-C313E152E82A}"/>
              </a:ext>
            </a:extLst>
          </p:cNvPr>
          <p:cNvSpPr>
            <a:spLocks noGrp="1"/>
          </p:cNvSpPr>
          <p:nvPr>
            <p:ph type="pic" sz="quarter" idx="10" hasCustomPrompt="1"/>
          </p:nvPr>
        </p:nvSpPr>
        <p:spPr>
          <a:xfrm>
            <a:off x="4592931" y="838318"/>
            <a:ext cx="6746582" cy="4597400"/>
          </a:xfrm>
          <a:prstGeom prst="roundRect">
            <a:avLst>
              <a:gd name="adj" fmla="val 1000"/>
            </a:avLst>
          </a:prstGeom>
          <a:pattFill prst="pct10">
            <a:fgClr>
              <a:schemeClr val="bg1">
                <a:lumMod val="75000"/>
              </a:schemeClr>
            </a:fgClr>
            <a:bgClr>
              <a:schemeClr val="bg1">
                <a:lumMod val="95000"/>
              </a:schemeClr>
            </a:bgClr>
          </a:pattFill>
        </p:spPr>
        <p:txBody>
          <a:bodyPr anchor="b" anchorCtr="1"/>
          <a:lstStyle>
            <a:lvl1pPr marL="228600" marR="0" indent="-228600" algn="l" defTabSz="914400" rtl="0" eaLnBrk="1" fontAlgn="auto" latinLnBrk="1" hangingPunct="1">
              <a:lnSpc>
                <a:spcPct val="90000"/>
              </a:lnSpc>
              <a:spcBef>
                <a:spcPts val="1000"/>
              </a:spcBef>
              <a:spcAft>
                <a:spcPts val="0"/>
              </a:spcAft>
              <a:buClrTx/>
              <a:buSzTx/>
              <a:buFont typeface="Arial" panose="020B0604020202020204" pitchFamily="34" charset="0"/>
              <a:buChar char="•"/>
              <a:tabLst/>
              <a:defRPr sz="2000"/>
            </a:lvl1pPr>
          </a:lstStyle>
          <a:p>
            <a:pPr marL="228600" marR="0" lvl="0" indent="-228600" algn="l" defTabSz="914400" rtl="0" eaLnBrk="1" fontAlgn="auto" latinLnBrk="1" hangingPunct="1">
              <a:lnSpc>
                <a:spcPct val="90000"/>
              </a:lnSpc>
              <a:spcBef>
                <a:spcPts val="1000"/>
              </a:spcBef>
              <a:spcAft>
                <a:spcPts val="0"/>
              </a:spcAft>
              <a:buClrTx/>
              <a:buSzTx/>
              <a:buFont typeface="Arial" panose="020B0604020202020204" pitchFamily="34" charset="0"/>
              <a:buChar char="•"/>
              <a:tabLst/>
              <a:defRPr/>
            </a:pPr>
            <a:r>
              <a:rPr lang="en-US" altLang="ko-KR" dirty="0"/>
              <a:t>Click icon to add picture</a:t>
            </a:r>
            <a:endParaRPr lang="ko-KR" altLang="en-US" dirty="0"/>
          </a:p>
        </p:txBody>
      </p:sp>
      <p:pic>
        <p:nvPicPr>
          <p:cNvPr id="30" name="그림 29">
            <a:extLst>
              <a:ext uri="{FF2B5EF4-FFF2-40B4-BE49-F238E27FC236}">
                <a16:creationId xmlns:a16="http://schemas.microsoft.com/office/drawing/2014/main" id="{E7D5D369-0DB9-4969-814F-F7D7499A500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905883" y="3880523"/>
            <a:ext cx="3286117" cy="2977477"/>
          </a:xfrm>
          <a:prstGeom prst="rect">
            <a:avLst/>
          </a:prstGeom>
        </p:spPr>
      </p:pic>
      <p:pic>
        <p:nvPicPr>
          <p:cNvPr id="31" name="그림 30">
            <a:extLst>
              <a:ext uri="{FF2B5EF4-FFF2-40B4-BE49-F238E27FC236}">
                <a16:creationId xmlns:a16="http://schemas.microsoft.com/office/drawing/2014/main" id="{F9F15C34-F009-4AD7-982D-42FC3E6EE51C}"/>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880523"/>
            <a:ext cx="3962181" cy="2977477"/>
          </a:xfrm>
          <a:prstGeom prst="rect">
            <a:avLst/>
          </a:prstGeom>
        </p:spPr>
      </p:pic>
    </p:spTree>
    <p:extLst>
      <p:ext uri="{BB962C8B-B14F-4D97-AF65-F5344CB8AC3E}">
        <p14:creationId xmlns:p14="http://schemas.microsoft.com/office/powerpoint/2010/main" val="185740779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3_PPTMON slide">
    <p:spTree>
      <p:nvGrpSpPr>
        <p:cNvPr id="1" name=""/>
        <p:cNvGrpSpPr/>
        <p:nvPr/>
      </p:nvGrpSpPr>
      <p:grpSpPr>
        <a:xfrm>
          <a:off x="0" y="0"/>
          <a:ext cx="0" cy="0"/>
          <a:chOff x="0" y="0"/>
          <a:chExt cx="0" cy="0"/>
        </a:xfrm>
      </p:grpSpPr>
      <p:pic>
        <p:nvPicPr>
          <p:cNvPr id="8" name="그림 7">
            <a:extLst>
              <a:ext uri="{FF2B5EF4-FFF2-40B4-BE49-F238E27FC236}">
                <a16:creationId xmlns:a16="http://schemas.microsoft.com/office/drawing/2014/main" id="{EA950862-118D-4E39-A706-24EC5469C03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189977" y="4824919"/>
            <a:ext cx="2002023" cy="2033081"/>
          </a:xfrm>
          <a:prstGeom prst="rect">
            <a:avLst/>
          </a:prstGeom>
        </p:spPr>
      </p:pic>
      <p:pic>
        <p:nvPicPr>
          <p:cNvPr id="10" name="그림 9">
            <a:extLst>
              <a:ext uri="{FF2B5EF4-FFF2-40B4-BE49-F238E27FC236}">
                <a16:creationId xmlns:a16="http://schemas.microsoft.com/office/drawing/2014/main" id="{788708E3-6B66-4FBC-8A08-AFCC740B4EC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flipH="1">
            <a:off x="0" y="4591453"/>
            <a:ext cx="2338043" cy="2033081"/>
          </a:xfrm>
          <a:prstGeom prst="rect">
            <a:avLst/>
          </a:prstGeom>
        </p:spPr>
      </p:pic>
    </p:spTree>
    <p:extLst>
      <p:ext uri="{BB962C8B-B14F-4D97-AF65-F5344CB8AC3E}">
        <p14:creationId xmlns:p14="http://schemas.microsoft.com/office/powerpoint/2010/main" val="64408513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4_PPTMON slide">
    <p:spTree>
      <p:nvGrpSpPr>
        <p:cNvPr id="1" name=""/>
        <p:cNvGrpSpPr/>
        <p:nvPr/>
      </p:nvGrpSpPr>
      <p:grpSpPr>
        <a:xfrm>
          <a:off x="0" y="0"/>
          <a:ext cx="0" cy="0"/>
          <a:chOff x="0" y="0"/>
          <a:chExt cx="0" cy="0"/>
        </a:xfrm>
      </p:grpSpPr>
      <p:pic>
        <p:nvPicPr>
          <p:cNvPr id="8" name="그림 7">
            <a:extLst>
              <a:ext uri="{FF2B5EF4-FFF2-40B4-BE49-F238E27FC236}">
                <a16:creationId xmlns:a16="http://schemas.microsoft.com/office/drawing/2014/main" id="{3CF945B3-7817-4C65-A027-E82D7CC15FF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0" y="4824919"/>
            <a:ext cx="2243827" cy="2033081"/>
          </a:xfrm>
          <a:prstGeom prst="rect">
            <a:avLst/>
          </a:prstGeom>
        </p:spPr>
      </p:pic>
      <p:pic>
        <p:nvPicPr>
          <p:cNvPr id="10" name="그림 9">
            <a:extLst>
              <a:ext uri="{FF2B5EF4-FFF2-40B4-BE49-F238E27FC236}">
                <a16:creationId xmlns:a16="http://schemas.microsoft.com/office/drawing/2014/main" id="{34CDFF4E-E07C-4EC7-94E6-96ED3F8B6EAB}"/>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968154" y="4824919"/>
            <a:ext cx="2223846" cy="2033081"/>
          </a:xfrm>
          <a:prstGeom prst="rect">
            <a:avLst/>
          </a:prstGeom>
        </p:spPr>
      </p:pic>
      <p:pic>
        <p:nvPicPr>
          <p:cNvPr id="6" name="Picture 5">
            <a:extLst>
              <a:ext uri="{FF2B5EF4-FFF2-40B4-BE49-F238E27FC236}">
                <a16:creationId xmlns:a16="http://schemas.microsoft.com/office/drawing/2014/main" id="{DC41725A-66FC-ECC9-D741-C488264DA5C5}"/>
              </a:ext>
            </a:extLst>
          </p:cNvPr>
          <p:cNvPicPr>
            <a:picLocks noChangeAspect="1"/>
          </p:cNvPicPr>
          <p:nvPr userDrawn="1"/>
        </p:nvPicPr>
        <p:blipFill rotWithShape="1">
          <a:blip r:embed="rId4" cstate="hqprint">
            <a:extLst>
              <a:ext uri="{28A0092B-C50C-407E-A947-70E740481C1C}">
                <a14:useLocalDpi xmlns:a14="http://schemas.microsoft.com/office/drawing/2010/main" val="0"/>
              </a:ext>
            </a:extLst>
          </a:blip>
          <a:srcRect t="37667"/>
          <a:stretch/>
        </p:blipFill>
        <p:spPr>
          <a:xfrm>
            <a:off x="-2253635" y="-811260"/>
            <a:ext cx="2556694" cy="2850412"/>
          </a:xfrm>
          <a:prstGeom prst="rect">
            <a:avLst/>
          </a:prstGeom>
        </p:spPr>
      </p:pic>
      <p:pic>
        <p:nvPicPr>
          <p:cNvPr id="7" name="Picture 6">
            <a:extLst>
              <a:ext uri="{FF2B5EF4-FFF2-40B4-BE49-F238E27FC236}">
                <a16:creationId xmlns:a16="http://schemas.microsoft.com/office/drawing/2014/main" id="{10ECB967-163D-97A1-9542-86B164988CD1}"/>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t="38142"/>
          <a:stretch/>
        </p:blipFill>
        <p:spPr>
          <a:xfrm>
            <a:off x="650633" y="6783225"/>
            <a:ext cx="1960710" cy="2212719"/>
          </a:xfrm>
          <a:prstGeom prst="rect">
            <a:avLst/>
          </a:prstGeom>
        </p:spPr>
      </p:pic>
      <p:sp>
        <p:nvSpPr>
          <p:cNvPr id="9" name="TextBox 3">
            <a:extLst>
              <a:ext uri="{FF2B5EF4-FFF2-40B4-BE49-F238E27FC236}">
                <a16:creationId xmlns:a16="http://schemas.microsoft.com/office/drawing/2014/main" id="{29EA2F57-C96A-966D-50AE-CA599802F3D7}"/>
              </a:ext>
            </a:extLst>
          </p:cNvPr>
          <p:cNvSpPr txBox="1"/>
          <p:nvPr userDrawn="1"/>
        </p:nvSpPr>
        <p:spPr>
          <a:xfrm>
            <a:off x="2539171" y="7974020"/>
            <a:ext cx="7283515" cy="1064137"/>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2105" b="1" dirty="0">
                <a:solidFill>
                  <a:srgbClr val="2C9430"/>
                </a:solidFill>
                <a:latin typeface="SVN-Newton" panose="02040603050506020204" pitchFamily="18" charset="0"/>
                <a:cs typeface="Times New Roman" panose="02020603050405020304" pitchFamily="18" charset="0"/>
              </a:rPr>
              <a:t>MĂNG NON – TÀI LIỆU TIỂU HỌC</a:t>
            </a:r>
          </a:p>
          <a:p>
            <a:pPr marL="0" marR="0" lvl="0" indent="0" algn="ctr" defTabSz="534654" rtl="0" eaLnBrk="1" fontAlgn="auto" latinLnBrk="0" hangingPunct="1">
              <a:lnSpc>
                <a:spcPct val="100000"/>
              </a:lnSpc>
              <a:spcBef>
                <a:spcPts val="0"/>
              </a:spcBef>
              <a:spcAft>
                <a:spcPts val="0"/>
              </a:spcAft>
              <a:buClrTx/>
              <a:buSzTx/>
              <a:buFontTx/>
              <a:buNone/>
              <a:tabLst/>
              <a:defRPr/>
            </a:pPr>
            <a:r>
              <a:rPr lang="en-US" sz="2105" b="1" dirty="0" err="1">
                <a:latin typeface="Times New Roman" panose="02020603050405020304" pitchFamily="18" charset="0"/>
                <a:cs typeface="Times New Roman" panose="02020603050405020304" pitchFamily="18" charset="0"/>
              </a:rPr>
              <a:t>Mời</a:t>
            </a:r>
            <a:r>
              <a:rPr lang="en-US" sz="2105" b="1" dirty="0">
                <a:latin typeface="Times New Roman" panose="02020603050405020304" pitchFamily="18" charset="0"/>
                <a:cs typeface="Times New Roman" panose="02020603050405020304" pitchFamily="18" charset="0"/>
              </a:rPr>
              <a:t> </a:t>
            </a:r>
            <a:r>
              <a:rPr lang="en-US" sz="2105" b="1" dirty="0" err="1">
                <a:latin typeface="Times New Roman" panose="02020603050405020304" pitchFamily="18" charset="0"/>
                <a:cs typeface="Times New Roman" panose="02020603050405020304" pitchFamily="18" charset="0"/>
              </a:rPr>
              <a:t>truy</a:t>
            </a:r>
            <a:r>
              <a:rPr lang="en-US" sz="2105" b="1" dirty="0">
                <a:latin typeface="Times New Roman" panose="02020603050405020304" pitchFamily="18" charset="0"/>
                <a:cs typeface="Times New Roman" panose="02020603050405020304" pitchFamily="18" charset="0"/>
              </a:rPr>
              <a:t> </a:t>
            </a:r>
            <a:r>
              <a:rPr lang="en-US" sz="2105" b="1" dirty="0" err="1">
                <a:latin typeface="Times New Roman" panose="02020603050405020304" pitchFamily="18" charset="0"/>
                <a:cs typeface="Times New Roman" panose="02020603050405020304" pitchFamily="18" charset="0"/>
              </a:rPr>
              <a:t>cập</a:t>
            </a:r>
            <a:r>
              <a:rPr lang="en-US" sz="2105" b="1" dirty="0">
                <a:latin typeface="Times New Roman" panose="02020603050405020304" pitchFamily="18" charset="0"/>
                <a:cs typeface="Times New Roman" panose="02020603050405020304" pitchFamily="18" charset="0"/>
              </a:rPr>
              <a:t>: </a:t>
            </a:r>
            <a:r>
              <a:rPr lang="en-US" sz="2105" dirty="0">
                <a:solidFill>
                  <a:srgbClr val="FF0066"/>
                </a:solidFill>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MĂNG NON- TÀI LIỆU TIỂU HỌC | Facebook</a:t>
            </a:r>
            <a:endParaRPr lang="en-US" sz="2105" dirty="0">
              <a:solidFill>
                <a:srgbClr val="FF0066"/>
              </a:solidFill>
              <a:latin typeface="SVN-Newton" panose="02040603050506020204" pitchFamily="18" charset="0"/>
              <a:cs typeface="Times New Roman" panose="02020603050405020304" pitchFamily="18" charset="0"/>
            </a:endParaRPr>
          </a:p>
          <a:p>
            <a:pPr algn="ctr"/>
            <a:r>
              <a:rPr lang="en-US" sz="2105" b="1" dirty="0">
                <a:solidFill>
                  <a:srgbClr val="0D4370"/>
                </a:solidFill>
                <a:latin typeface="SVN-Newton" panose="02040603050506020204" pitchFamily="18" charset="0"/>
                <a:cs typeface="Times New Roman" panose="02020603050405020304" pitchFamily="18" charset="0"/>
              </a:rPr>
              <a:t>SĐT ZALO : </a:t>
            </a:r>
            <a:r>
              <a:rPr lang="en-US" sz="2105" b="1" u="sng" dirty="0">
                <a:solidFill>
                  <a:srgbClr val="0D4370"/>
                </a:solidFill>
                <a:latin typeface="SVN-Newton" panose="02040603050506020204" pitchFamily="18" charset="0"/>
              </a:rPr>
              <a:t>0382348780</a:t>
            </a:r>
            <a:r>
              <a:rPr lang="en-US" sz="2105" b="1" dirty="0">
                <a:solidFill>
                  <a:srgbClr val="0D4370"/>
                </a:solidFill>
                <a:latin typeface="SVN-Newton" panose="02040603050506020204" pitchFamily="18" charset="0"/>
              </a:rPr>
              <a:t> - </a:t>
            </a:r>
            <a:r>
              <a:rPr lang="en-US" sz="2105" b="1" u="sng" dirty="0">
                <a:solidFill>
                  <a:srgbClr val="0D4370"/>
                </a:solidFill>
                <a:latin typeface="SVN-Newton" panose="02040603050506020204" pitchFamily="18" charset="0"/>
              </a:rPr>
              <a:t>0984848929</a:t>
            </a:r>
            <a:endParaRPr lang="en-US" sz="2105" b="1" dirty="0">
              <a:solidFill>
                <a:srgbClr val="0D4370"/>
              </a:solidFill>
              <a:latin typeface="SVN-Newton" panose="02040603050506020204" pitchFamily="18" charset="0"/>
              <a:cs typeface="Times New Roman" panose="02020603050405020304" pitchFamily="18" charset="0"/>
            </a:endParaRPr>
          </a:p>
        </p:txBody>
      </p:sp>
      <p:sp>
        <p:nvSpPr>
          <p:cNvPr id="11" name="Title 1">
            <a:extLst>
              <a:ext uri="{FF2B5EF4-FFF2-40B4-BE49-F238E27FC236}">
                <a16:creationId xmlns:a16="http://schemas.microsoft.com/office/drawing/2014/main" id="{839CB496-B064-1976-8A73-F5C96C8179F1}"/>
              </a:ext>
            </a:extLst>
          </p:cNvPr>
          <p:cNvSpPr txBox="1">
            <a:spLocks/>
          </p:cNvSpPr>
          <p:nvPr userDrawn="1"/>
        </p:nvSpPr>
        <p:spPr>
          <a:xfrm>
            <a:off x="10432286" y="-739654"/>
            <a:ext cx="2556694" cy="1156798"/>
          </a:xfrm>
          <a:prstGeom prst="rect">
            <a:avLst/>
          </a:prstGeom>
        </p:spPr>
        <p:txBody>
          <a:bodyPr vert="horz" lIns="106934" tIns="53467" rIns="106934" bIns="53467"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800" b="0" dirty="0" err="1">
                <a:solidFill>
                  <a:schemeClr val="tx2">
                    <a:lumMod val="20000"/>
                    <a:lumOff val="80000"/>
                  </a:schemeClr>
                </a:solidFill>
                <a:latin typeface="#9Slide07 HoneyCream" pitchFamily="2" charset="0"/>
              </a:rPr>
              <a:t>Măng</a:t>
            </a:r>
            <a:r>
              <a:rPr lang="en-US" sz="1800" b="0" dirty="0">
                <a:solidFill>
                  <a:schemeClr val="tx2">
                    <a:lumMod val="20000"/>
                    <a:lumOff val="80000"/>
                  </a:schemeClr>
                </a:solidFill>
                <a:latin typeface="#9Slide07 HoneyCream" pitchFamily="2" charset="0"/>
              </a:rPr>
              <a:t> Non</a:t>
            </a:r>
          </a:p>
        </p:txBody>
      </p:sp>
      <p:sp>
        <p:nvSpPr>
          <p:cNvPr id="12" name="Title 1">
            <a:extLst>
              <a:ext uri="{FF2B5EF4-FFF2-40B4-BE49-F238E27FC236}">
                <a16:creationId xmlns:a16="http://schemas.microsoft.com/office/drawing/2014/main" id="{C2819393-8A5D-E722-6425-C1F457F21F4D}"/>
              </a:ext>
            </a:extLst>
          </p:cNvPr>
          <p:cNvSpPr txBox="1">
            <a:spLocks/>
          </p:cNvSpPr>
          <p:nvPr userDrawn="1"/>
        </p:nvSpPr>
        <p:spPr>
          <a:xfrm>
            <a:off x="455940" y="9080370"/>
            <a:ext cx="2350096" cy="387363"/>
          </a:xfrm>
          <a:prstGeom prst="rect">
            <a:avLst/>
          </a:prstGeom>
        </p:spPr>
        <p:txBody>
          <a:bodyPr vert="horz" lIns="106934" tIns="53467" rIns="106934" bIns="53467"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743" b="0" dirty="0" err="1">
                <a:solidFill>
                  <a:srgbClr val="2C9430"/>
                </a:solidFill>
                <a:latin typeface="#9Slide07 HoneyCream" pitchFamily="2" charset="0"/>
              </a:rPr>
              <a:t>Măng</a:t>
            </a:r>
            <a:r>
              <a:rPr lang="en-US" sz="3743" b="0" dirty="0">
                <a:solidFill>
                  <a:srgbClr val="2C9430"/>
                </a:solidFill>
                <a:latin typeface="#9Slide07 HoneyCream" pitchFamily="2" charset="0"/>
              </a:rPr>
              <a:t> Non</a:t>
            </a:r>
          </a:p>
        </p:txBody>
      </p:sp>
      <p:sp>
        <p:nvSpPr>
          <p:cNvPr id="13" name="Title 1">
            <a:extLst>
              <a:ext uri="{FF2B5EF4-FFF2-40B4-BE49-F238E27FC236}">
                <a16:creationId xmlns:a16="http://schemas.microsoft.com/office/drawing/2014/main" id="{67CE625A-7EB5-37D6-AA98-E6F10E173EFB}"/>
              </a:ext>
            </a:extLst>
          </p:cNvPr>
          <p:cNvSpPr txBox="1">
            <a:spLocks/>
          </p:cNvSpPr>
          <p:nvPr userDrawn="1"/>
        </p:nvSpPr>
        <p:spPr>
          <a:xfrm>
            <a:off x="-668746" y="5662860"/>
            <a:ext cx="2556694" cy="1156798"/>
          </a:xfrm>
          <a:prstGeom prst="rect">
            <a:avLst/>
          </a:prstGeom>
        </p:spPr>
        <p:txBody>
          <a:bodyPr vert="horz" lIns="106934" tIns="53467" rIns="106934" bIns="53467"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800" b="0" dirty="0" err="1">
                <a:solidFill>
                  <a:schemeClr val="tx2">
                    <a:lumMod val="20000"/>
                    <a:lumOff val="80000"/>
                  </a:schemeClr>
                </a:solidFill>
                <a:latin typeface="#9Slide07 HoneyCream" pitchFamily="2" charset="0"/>
              </a:rPr>
              <a:t>Măng</a:t>
            </a:r>
            <a:r>
              <a:rPr lang="en-US" sz="1800" b="0" dirty="0">
                <a:solidFill>
                  <a:schemeClr val="tx2">
                    <a:lumMod val="20000"/>
                    <a:lumOff val="80000"/>
                  </a:schemeClr>
                </a:solidFill>
                <a:latin typeface="#9Slide07 HoneyCream" pitchFamily="2" charset="0"/>
              </a:rPr>
              <a:t> Non</a:t>
            </a:r>
          </a:p>
        </p:txBody>
      </p:sp>
      <p:sp>
        <p:nvSpPr>
          <p:cNvPr id="14" name="TextBox 13">
            <a:extLst>
              <a:ext uri="{FF2B5EF4-FFF2-40B4-BE49-F238E27FC236}">
                <a16:creationId xmlns:a16="http://schemas.microsoft.com/office/drawing/2014/main" id="{A9185F81-9F4C-9E1A-DA28-FF4DF54F9336}"/>
              </a:ext>
            </a:extLst>
          </p:cNvPr>
          <p:cNvSpPr txBox="1"/>
          <p:nvPr userDrawn="1"/>
        </p:nvSpPr>
        <p:spPr>
          <a:xfrm>
            <a:off x="-2920124" y="1955745"/>
            <a:ext cx="3889672" cy="632161"/>
          </a:xfrm>
          <a:prstGeom prst="rect">
            <a:avLst/>
          </a:prstGeom>
          <a:noFill/>
        </p:spPr>
        <p:txBody>
          <a:bodyPr wrap="square" rtlCol="0">
            <a:spAutoFit/>
          </a:bodyPr>
          <a:lstStyle/>
          <a:p>
            <a:pPr algn="ctr"/>
            <a:r>
              <a:rPr lang="en-US" sz="3508" b="0" cap="none" spc="0" dirty="0" err="1">
                <a:ln w="0"/>
                <a:solidFill>
                  <a:srgbClr val="FF0000"/>
                </a:solidFill>
                <a:effectLst>
                  <a:reflection blurRad="6350" stA="53000" endA="300" endPos="35500" dir="5400000" sy="-90000" algn="bl" rotWithShape="0"/>
                </a:effectLst>
                <a:latin typeface="#9Slide07 HoneyCream" pitchFamily="2" charset="0"/>
                <a:cs typeface="#9Slide05 Bodega Script" pitchFamily="2" charset="0"/>
              </a:rPr>
              <a:t>Măng</a:t>
            </a:r>
            <a:r>
              <a:rPr lang="en-US" sz="3508" b="0" cap="none" spc="0" dirty="0">
                <a:ln w="0"/>
                <a:solidFill>
                  <a:srgbClr val="FF0000"/>
                </a:solidFill>
                <a:effectLst>
                  <a:reflection blurRad="6350" stA="53000" endA="300" endPos="35500" dir="5400000" sy="-90000" algn="bl" rotWithShape="0"/>
                </a:effectLst>
                <a:latin typeface="#9Slide07 HoneyCream" pitchFamily="2" charset="0"/>
                <a:cs typeface="#9Slide05 Bodega Script" pitchFamily="2" charset="0"/>
              </a:rPr>
              <a:t> Non</a:t>
            </a:r>
            <a:endParaRPr lang="id-ID" sz="3508" b="0" cap="none" spc="0" dirty="0">
              <a:ln w="0"/>
              <a:solidFill>
                <a:srgbClr val="FF0000"/>
              </a:solidFill>
              <a:effectLst>
                <a:reflection blurRad="6350" stA="53000" endA="300" endPos="35500" dir="5400000" sy="-90000" algn="bl" rotWithShape="0"/>
              </a:effectLst>
              <a:latin typeface="#9Slide07 HoneyCream" pitchFamily="2" charset="0"/>
              <a:cs typeface="#9Slide05 Bodega Script" pitchFamily="2" charset="0"/>
            </a:endParaRPr>
          </a:p>
        </p:txBody>
      </p:sp>
      <p:sp>
        <p:nvSpPr>
          <p:cNvPr id="15" name="TextBox 14">
            <a:extLst>
              <a:ext uri="{FF2B5EF4-FFF2-40B4-BE49-F238E27FC236}">
                <a16:creationId xmlns:a16="http://schemas.microsoft.com/office/drawing/2014/main" id="{6BE93520-6E9F-4C6B-1BDC-F5F4B404C88B}"/>
              </a:ext>
            </a:extLst>
          </p:cNvPr>
          <p:cNvSpPr txBox="1"/>
          <p:nvPr userDrawn="1"/>
        </p:nvSpPr>
        <p:spPr>
          <a:xfrm>
            <a:off x="1630988" y="7353444"/>
            <a:ext cx="10284198" cy="578363"/>
          </a:xfrm>
          <a:prstGeom prst="rect">
            <a:avLst/>
          </a:prstGeom>
          <a:noFill/>
        </p:spPr>
        <p:txBody>
          <a:bodyPr wrap="square">
            <a:spAutoFit/>
          </a:bodyPr>
          <a:lstStyle/>
          <a:p>
            <a:pPr marL="0" marR="0" lvl="0" indent="0" algn="ctr" defTabSz="802020" rtl="0" eaLnBrk="1" fontAlgn="auto" latinLnBrk="0" hangingPunct="1">
              <a:lnSpc>
                <a:spcPct val="100000"/>
              </a:lnSpc>
              <a:spcBef>
                <a:spcPts val="0"/>
              </a:spcBef>
              <a:spcAft>
                <a:spcPts val="0"/>
              </a:spcAft>
              <a:buClr>
                <a:srgbClr val="000000"/>
              </a:buClr>
              <a:buSzPts val="1100"/>
              <a:buFont typeface="Arial"/>
              <a:buNone/>
              <a:tabLst/>
              <a:defRPr/>
            </a:pPr>
            <a:r>
              <a:rPr lang="en-US" sz="1579" b="1" dirty="0" err="1">
                <a:solidFill>
                  <a:srgbClr val="C00000"/>
                </a:solidFill>
                <a:latin typeface="UTM Avo" panose="02040603050506020204" pitchFamily="18" charset="0"/>
              </a:rPr>
              <a:t>Sản</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phẩm</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của</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Măng</a:t>
            </a:r>
            <a:r>
              <a:rPr lang="en-US" sz="1579" b="1" dirty="0">
                <a:solidFill>
                  <a:srgbClr val="C00000"/>
                </a:solidFill>
                <a:latin typeface="UTM Avo" panose="02040603050506020204" pitchFamily="18" charset="0"/>
              </a:rPr>
              <a:t> Non – </a:t>
            </a:r>
            <a:r>
              <a:rPr lang="en-US" sz="1579" b="1" dirty="0" err="1">
                <a:solidFill>
                  <a:srgbClr val="C00000"/>
                </a:solidFill>
                <a:latin typeface="UTM Avo" panose="02040603050506020204" pitchFamily="18" charset="0"/>
              </a:rPr>
              <a:t>Tài</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liệu</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Tiểu</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học</a:t>
            </a:r>
            <a:r>
              <a:rPr lang="en-US" sz="1579" b="1" dirty="0">
                <a:solidFill>
                  <a:srgbClr val="C00000"/>
                </a:solidFill>
                <a:latin typeface="UTM Avo" panose="02040603050506020204" pitchFamily="18" charset="0"/>
              </a:rPr>
              <a:t>.</a:t>
            </a:r>
          </a:p>
          <a:p>
            <a:pPr marL="0" marR="0" lvl="0" indent="0" algn="ctr" defTabSz="802020" rtl="0" eaLnBrk="1" fontAlgn="auto" latinLnBrk="0" hangingPunct="1">
              <a:lnSpc>
                <a:spcPct val="100000"/>
              </a:lnSpc>
              <a:spcBef>
                <a:spcPts val="0"/>
              </a:spcBef>
              <a:spcAft>
                <a:spcPts val="0"/>
              </a:spcAft>
              <a:buClr>
                <a:srgbClr val="000000"/>
              </a:buClr>
              <a:buSzPts val="1100"/>
              <a:buFont typeface="Arial"/>
              <a:buNone/>
              <a:tabLst/>
              <a:defRPr/>
            </a:pP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Nghiêm</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cấm</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buôn</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bán</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sao</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chép</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và</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chỉnh</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sửa</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để</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thu</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lợi</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nhuận</a:t>
            </a:r>
            <a:r>
              <a:rPr lang="en-US" sz="1579" b="1" dirty="0">
                <a:solidFill>
                  <a:srgbClr val="C00000"/>
                </a:solidFill>
                <a:latin typeface="UTM Avo" panose="02040603050506020204" pitchFamily="18" charset="0"/>
              </a:rPr>
              <a:t>.</a:t>
            </a:r>
          </a:p>
        </p:txBody>
      </p:sp>
      <p:sp>
        <p:nvSpPr>
          <p:cNvPr id="16" name="TextBox 15"/>
          <p:cNvSpPr txBox="1"/>
          <p:nvPr userDrawn="1"/>
        </p:nvSpPr>
        <p:spPr>
          <a:xfrm>
            <a:off x="9306272" y="6858000"/>
            <a:ext cx="2885728" cy="523220"/>
          </a:xfrm>
          <a:prstGeom prst="rect">
            <a:avLst/>
          </a:prstGeom>
          <a:noFill/>
        </p:spPr>
        <p:txBody>
          <a:bodyPr wrap="square" rtlCol="0">
            <a:spAutoFit/>
          </a:bodyPr>
          <a:lstStyle/>
          <a:p>
            <a:pPr algn="ctr"/>
            <a:r>
              <a:rPr lang="en-US" sz="2800" dirty="0">
                <a:latin typeface="UTM Aquarelle" panose="02040603050506020204" pitchFamily="18" charset="0"/>
              </a:rPr>
              <a:t>By </a:t>
            </a:r>
            <a:r>
              <a:rPr lang="en-US" sz="2800" dirty="0" err="1">
                <a:latin typeface="UTM Aquarelle" panose="02040603050506020204" pitchFamily="18" charset="0"/>
              </a:rPr>
              <a:t>Phước</a:t>
            </a:r>
            <a:r>
              <a:rPr lang="en-US" sz="2800" baseline="0" dirty="0">
                <a:latin typeface="UTM Aquarelle" panose="02040603050506020204" pitchFamily="18" charset="0"/>
              </a:rPr>
              <a:t> </a:t>
            </a:r>
            <a:r>
              <a:rPr lang="en-US" sz="2800" baseline="0" dirty="0" err="1">
                <a:latin typeface="UTM Aquarelle" panose="02040603050506020204" pitchFamily="18" charset="0"/>
              </a:rPr>
              <a:t>Trang</a:t>
            </a:r>
            <a:endParaRPr lang="en-US" sz="2800" dirty="0">
              <a:latin typeface="UTM Aquarelle" panose="02040603050506020204" pitchFamily="18" charset="0"/>
            </a:endParaRPr>
          </a:p>
        </p:txBody>
      </p:sp>
    </p:spTree>
    <p:extLst>
      <p:ext uri="{BB962C8B-B14F-4D97-AF65-F5344CB8AC3E}">
        <p14:creationId xmlns:p14="http://schemas.microsoft.com/office/powerpoint/2010/main" val="1373350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1" nodeType="with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1750" fill="hold"/>
                                        <p:tgtEl>
                                          <p:spTgt spid="14"/>
                                        </p:tgtEl>
                                        <p:attrNameLst>
                                          <p:attrName>ppt_w</p:attrName>
                                        </p:attrNameLst>
                                      </p:cBhvr>
                                      <p:tavLst>
                                        <p:tav tm="0">
                                          <p:val>
                                            <p:fltVal val="0"/>
                                          </p:val>
                                        </p:tav>
                                        <p:tav tm="100000">
                                          <p:val>
                                            <p:strVal val="#ppt_w"/>
                                          </p:val>
                                        </p:tav>
                                      </p:tavLst>
                                    </p:anim>
                                    <p:anim calcmode="lin" valueType="num">
                                      <p:cBhvr>
                                        <p:cTn id="8" dur="1750" fill="hold"/>
                                        <p:tgtEl>
                                          <p:spTgt spid="14"/>
                                        </p:tgtEl>
                                        <p:attrNameLst>
                                          <p:attrName>ppt_h</p:attrName>
                                        </p:attrNameLst>
                                      </p:cBhvr>
                                      <p:tavLst>
                                        <p:tav tm="0">
                                          <p:val>
                                            <p:fltVal val="0"/>
                                          </p:val>
                                        </p:tav>
                                        <p:tav tm="100000">
                                          <p:val>
                                            <p:strVal val="#ppt_h"/>
                                          </p:val>
                                        </p:tav>
                                      </p:tavLst>
                                    </p:anim>
                                    <p:animEffect transition="in" filter="fade">
                                      <p:cBhvr>
                                        <p:cTn id="9" dur="1750"/>
                                        <p:tgtEl>
                                          <p:spTgt spid="14"/>
                                        </p:tgtEl>
                                      </p:cBhvr>
                                    </p:animEffect>
                                  </p:childTnLst>
                                </p:cTn>
                              </p:par>
                              <p:par>
                                <p:cTn id="10" presetID="6" presetClass="emph" presetSubtype="0" repeatCount="indefinite" accel="7000" decel="14000" autoRev="1" fill="hold" grpId="0" nodeType="withEffect">
                                  <p:stCondLst>
                                    <p:cond delay="0"/>
                                  </p:stCondLst>
                                  <p:childTnLst>
                                    <p:animScale>
                                      <p:cBhvr>
                                        <p:cTn id="11" dur="1050" fill="hold"/>
                                        <p:tgtEl>
                                          <p:spTgt spid="14"/>
                                        </p:tgtEl>
                                      </p:cBhvr>
                                      <p:by x="110000" y="11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4" grpId="1"/>
    </p:bldLst>
  </p:timing>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5_PPTMON slide">
    <p:spTree>
      <p:nvGrpSpPr>
        <p:cNvPr id="1" name=""/>
        <p:cNvGrpSpPr/>
        <p:nvPr/>
      </p:nvGrpSpPr>
      <p:grpSpPr>
        <a:xfrm>
          <a:off x="0" y="0"/>
          <a:ext cx="0" cy="0"/>
          <a:chOff x="0" y="0"/>
          <a:chExt cx="0" cy="0"/>
        </a:xfrm>
      </p:grpSpPr>
      <p:pic>
        <p:nvPicPr>
          <p:cNvPr id="16" name="그림 15">
            <a:extLst>
              <a:ext uri="{FF2B5EF4-FFF2-40B4-BE49-F238E27FC236}">
                <a16:creationId xmlns:a16="http://schemas.microsoft.com/office/drawing/2014/main" id="{7EA8B0F6-F128-4539-9546-542C5D38AA9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4824919"/>
            <a:ext cx="2705457" cy="2033081"/>
          </a:xfrm>
          <a:prstGeom prst="rect">
            <a:avLst/>
          </a:prstGeom>
        </p:spPr>
      </p:pic>
      <p:pic>
        <p:nvPicPr>
          <p:cNvPr id="24" name="그림 23">
            <a:extLst>
              <a:ext uri="{FF2B5EF4-FFF2-40B4-BE49-F238E27FC236}">
                <a16:creationId xmlns:a16="http://schemas.microsoft.com/office/drawing/2014/main" id="{AC9FBF11-E4FD-4894-A764-6C324BD38DE0}"/>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8828" y="4824919"/>
            <a:ext cx="2093172" cy="2033081"/>
          </a:xfrm>
          <a:prstGeom prst="rect">
            <a:avLst/>
          </a:prstGeom>
        </p:spPr>
      </p:pic>
      <p:pic>
        <p:nvPicPr>
          <p:cNvPr id="6" name="Picture 5">
            <a:extLst>
              <a:ext uri="{FF2B5EF4-FFF2-40B4-BE49-F238E27FC236}">
                <a16:creationId xmlns:a16="http://schemas.microsoft.com/office/drawing/2014/main" id="{DC41725A-66FC-ECC9-D741-C488264DA5C5}"/>
              </a:ext>
            </a:extLst>
          </p:cNvPr>
          <p:cNvPicPr>
            <a:picLocks noChangeAspect="1"/>
          </p:cNvPicPr>
          <p:nvPr userDrawn="1"/>
        </p:nvPicPr>
        <p:blipFill rotWithShape="1">
          <a:blip r:embed="rId4" cstate="hqprint">
            <a:extLst>
              <a:ext uri="{28A0092B-C50C-407E-A947-70E740481C1C}">
                <a14:useLocalDpi xmlns:a14="http://schemas.microsoft.com/office/drawing/2010/main" val="0"/>
              </a:ext>
            </a:extLst>
          </a:blip>
          <a:srcRect t="37667"/>
          <a:stretch/>
        </p:blipFill>
        <p:spPr>
          <a:xfrm>
            <a:off x="-2253635" y="-811260"/>
            <a:ext cx="2556694" cy="2850412"/>
          </a:xfrm>
          <a:prstGeom prst="rect">
            <a:avLst/>
          </a:prstGeom>
        </p:spPr>
      </p:pic>
      <p:pic>
        <p:nvPicPr>
          <p:cNvPr id="7" name="Picture 6">
            <a:extLst>
              <a:ext uri="{FF2B5EF4-FFF2-40B4-BE49-F238E27FC236}">
                <a16:creationId xmlns:a16="http://schemas.microsoft.com/office/drawing/2014/main" id="{10ECB967-163D-97A1-9542-86B164988CD1}"/>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t="38142"/>
          <a:stretch/>
        </p:blipFill>
        <p:spPr>
          <a:xfrm>
            <a:off x="650633" y="6783225"/>
            <a:ext cx="1960710" cy="2212719"/>
          </a:xfrm>
          <a:prstGeom prst="rect">
            <a:avLst/>
          </a:prstGeom>
        </p:spPr>
      </p:pic>
      <p:sp>
        <p:nvSpPr>
          <p:cNvPr id="8" name="TextBox 3">
            <a:extLst>
              <a:ext uri="{FF2B5EF4-FFF2-40B4-BE49-F238E27FC236}">
                <a16:creationId xmlns:a16="http://schemas.microsoft.com/office/drawing/2014/main" id="{29EA2F57-C96A-966D-50AE-CA599802F3D7}"/>
              </a:ext>
            </a:extLst>
          </p:cNvPr>
          <p:cNvSpPr txBox="1"/>
          <p:nvPr userDrawn="1"/>
        </p:nvSpPr>
        <p:spPr>
          <a:xfrm>
            <a:off x="2539171" y="7974020"/>
            <a:ext cx="7283515" cy="1064137"/>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2105" b="1" dirty="0">
                <a:solidFill>
                  <a:srgbClr val="2C9430"/>
                </a:solidFill>
                <a:latin typeface="SVN-Newton" panose="02040603050506020204" pitchFamily="18" charset="0"/>
                <a:cs typeface="Times New Roman" panose="02020603050405020304" pitchFamily="18" charset="0"/>
              </a:rPr>
              <a:t>MĂNG NON – TÀI LIỆU TIỂU HỌC</a:t>
            </a:r>
          </a:p>
          <a:p>
            <a:pPr marL="0" marR="0" lvl="0" indent="0" algn="ctr" defTabSz="534654" rtl="0" eaLnBrk="1" fontAlgn="auto" latinLnBrk="0" hangingPunct="1">
              <a:lnSpc>
                <a:spcPct val="100000"/>
              </a:lnSpc>
              <a:spcBef>
                <a:spcPts val="0"/>
              </a:spcBef>
              <a:spcAft>
                <a:spcPts val="0"/>
              </a:spcAft>
              <a:buClrTx/>
              <a:buSzTx/>
              <a:buFontTx/>
              <a:buNone/>
              <a:tabLst/>
              <a:defRPr/>
            </a:pPr>
            <a:r>
              <a:rPr lang="en-US" sz="2105" b="1" dirty="0" err="1">
                <a:latin typeface="Times New Roman" panose="02020603050405020304" pitchFamily="18" charset="0"/>
                <a:cs typeface="Times New Roman" panose="02020603050405020304" pitchFamily="18" charset="0"/>
              </a:rPr>
              <a:t>Mời</a:t>
            </a:r>
            <a:r>
              <a:rPr lang="en-US" sz="2105" b="1" dirty="0">
                <a:latin typeface="Times New Roman" panose="02020603050405020304" pitchFamily="18" charset="0"/>
                <a:cs typeface="Times New Roman" panose="02020603050405020304" pitchFamily="18" charset="0"/>
              </a:rPr>
              <a:t> </a:t>
            </a:r>
            <a:r>
              <a:rPr lang="en-US" sz="2105" b="1" dirty="0" err="1">
                <a:latin typeface="Times New Roman" panose="02020603050405020304" pitchFamily="18" charset="0"/>
                <a:cs typeface="Times New Roman" panose="02020603050405020304" pitchFamily="18" charset="0"/>
              </a:rPr>
              <a:t>truy</a:t>
            </a:r>
            <a:r>
              <a:rPr lang="en-US" sz="2105" b="1" dirty="0">
                <a:latin typeface="Times New Roman" panose="02020603050405020304" pitchFamily="18" charset="0"/>
                <a:cs typeface="Times New Roman" panose="02020603050405020304" pitchFamily="18" charset="0"/>
              </a:rPr>
              <a:t> </a:t>
            </a:r>
            <a:r>
              <a:rPr lang="en-US" sz="2105" b="1" dirty="0" err="1">
                <a:latin typeface="Times New Roman" panose="02020603050405020304" pitchFamily="18" charset="0"/>
                <a:cs typeface="Times New Roman" panose="02020603050405020304" pitchFamily="18" charset="0"/>
              </a:rPr>
              <a:t>cập</a:t>
            </a:r>
            <a:r>
              <a:rPr lang="en-US" sz="2105" b="1" dirty="0">
                <a:latin typeface="Times New Roman" panose="02020603050405020304" pitchFamily="18" charset="0"/>
                <a:cs typeface="Times New Roman" panose="02020603050405020304" pitchFamily="18" charset="0"/>
              </a:rPr>
              <a:t>: </a:t>
            </a:r>
            <a:r>
              <a:rPr lang="en-US" sz="2105" dirty="0">
                <a:solidFill>
                  <a:srgbClr val="FF0066"/>
                </a:solidFill>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MĂNG NON- TÀI LIỆU TIỂU HỌC | Facebook</a:t>
            </a:r>
            <a:endParaRPr lang="en-US" sz="2105" dirty="0">
              <a:solidFill>
                <a:srgbClr val="FF0066"/>
              </a:solidFill>
              <a:latin typeface="SVN-Newton" panose="02040603050506020204" pitchFamily="18" charset="0"/>
              <a:cs typeface="Times New Roman" panose="02020603050405020304" pitchFamily="18" charset="0"/>
            </a:endParaRPr>
          </a:p>
          <a:p>
            <a:pPr algn="ctr"/>
            <a:r>
              <a:rPr lang="en-US" sz="2105" b="1" dirty="0">
                <a:solidFill>
                  <a:srgbClr val="0D4370"/>
                </a:solidFill>
                <a:latin typeface="SVN-Newton" panose="02040603050506020204" pitchFamily="18" charset="0"/>
                <a:cs typeface="Times New Roman" panose="02020603050405020304" pitchFamily="18" charset="0"/>
              </a:rPr>
              <a:t>SĐT ZALO : </a:t>
            </a:r>
            <a:r>
              <a:rPr lang="en-US" sz="2105" b="1" u="sng" dirty="0">
                <a:solidFill>
                  <a:srgbClr val="0D4370"/>
                </a:solidFill>
                <a:latin typeface="SVN-Newton" panose="02040603050506020204" pitchFamily="18" charset="0"/>
              </a:rPr>
              <a:t>0382348780</a:t>
            </a:r>
            <a:r>
              <a:rPr lang="en-US" sz="2105" b="1" dirty="0">
                <a:solidFill>
                  <a:srgbClr val="0D4370"/>
                </a:solidFill>
                <a:latin typeface="SVN-Newton" panose="02040603050506020204" pitchFamily="18" charset="0"/>
              </a:rPr>
              <a:t> - </a:t>
            </a:r>
            <a:r>
              <a:rPr lang="en-US" sz="2105" b="1" u="sng" dirty="0">
                <a:solidFill>
                  <a:srgbClr val="0D4370"/>
                </a:solidFill>
                <a:latin typeface="SVN-Newton" panose="02040603050506020204" pitchFamily="18" charset="0"/>
              </a:rPr>
              <a:t>0984848929</a:t>
            </a:r>
            <a:endParaRPr lang="en-US" sz="2105" b="1" dirty="0">
              <a:solidFill>
                <a:srgbClr val="0D4370"/>
              </a:solidFill>
              <a:latin typeface="SVN-Newton" panose="02040603050506020204" pitchFamily="18" charset="0"/>
              <a:cs typeface="Times New Roman" panose="02020603050405020304" pitchFamily="18" charset="0"/>
            </a:endParaRPr>
          </a:p>
        </p:txBody>
      </p:sp>
      <p:sp>
        <p:nvSpPr>
          <p:cNvPr id="9" name="Title 1">
            <a:extLst>
              <a:ext uri="{FF2B5EF4-FFF2-40B4-BE49-F238E27FC236}">
                <a16:creationId xmlns:a16="http://schemas.microsoft.com/office/drawing/2014/main" id="{839CB496-B064-1976-8A73-F5C96C8179F1}"/>
              </a:ext>
            </a:extLst>
          </p:cNvPr>
          <p:cNvSpPr txBox="1">
            <a:spLocks/>
          </p:cNvSpPr>
          <p:nvPr userDrawn="1"/>
        </p:nvSpPr>
        <p:spPr>
          <a:xfrm>
            <a:off x="10432286" y="-739654"/>
            <a:ext cx="2556694" cy="1156798"/>
          </a:xfrm>
          <a:prstGeom prst="rect">
            <a:avLst/>
          </a:prstGeom>
        </p:spPr>
        <p:txBody>
          <a:bodyPr vert="horz" lIns="106934" tIns="53467" rIns="106934" bIns="53467"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800" b="0" dirty="0" err="1">
                <a:solidFill>
                  <a:schemeClr val="tx2">
                    <a:lumMod val="20000"/>
                    <a:lumOff val="80000"/>
                  </a:schemeClr>
                </a:solidFill>
                <a:latin typeface="#9Slide07 HoneyCream" pitchFamily="2" charset="0"/>
              </a:rPr>
              <a:t>Măng</a:t>
            </a:r>
            <a:r>
              <a:rPr lang="en-US" sz="1800" b="0" dirty="0">
                <a:solidFill>
                  <a:schemeClr val="tx2">
                    <a:lumMod val="20000"/>
                    <a:lumOff val="80000"/>
                  </a:schemeClr>
                </a:solidFill>
                <a:latin typeface="#9Slide07 HoneyCream" pitchFamily="2" charset="0"/>
              </a:rPr>
              <a:t> Non</a:t>
            </a:r>
          </a:p>
        </p:txBody>
      </p:sp>
      <p:sp>
        <p:nvSpPr>
          <p:cNvPr id="10" name="Title 1">
            <a:extLst>
              <a:ext uri="{FF2B5EF4-FFF2-40B4-BE49-F238E27FC236}">
                <a16:creationId xmlns:a16="http://schemas.microsoft.com/office/drawing/2014/main" id="{C2819393-8A5D-E722-6425-C1F457F21F4D}"/>
              </a:ext>
            </a:extLst>
          </p:cNvPr>
          <p:cNvSpPr txBox="1">
            <a:spLocks/>
          </p:cNvSpPr>
          <p:nvPr userDrawn="1"/>
        </p:nvSpPr>
        <p:spPr>
          <a:xfrm>
            <a:off x="455940" y="9080370"/>
            <a:ext cx="2350096" cy="387363"/>
          </a:xfrm>
          <a:prstGeom prst="rect">
            <a:avLst/>
          </a:prstGeom>
        </p:spPr>
        <p:txBody>
          <a:bodyPr vert="horz" lIns="106934" tIns="53467" rIns="106934" bIns="53467"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743" b="0" dirty="0" err="1">
                <a:solidFill>
                  <a:srgbClr val="2C9430"/>
                </a:solidFill>
                <a:latin typeface="#9Slide07 HoneyCream" pitchFamily="2" charset="0"/>
              </a:rPr>
              <a:t>Măng</a:t>
            </a:r>
            <a:r>
              <a:rPr lang="en-US" sz="3743" b="0" dirty="0">
                <a:solidFill>
                  <a:srgbClr val="2C9430"/>
                </a:solidFill>
                <a:latin typeface="#9Slide07 HoneyCream" pitchFamily="2" charset="0"/>
              </a:rPr>
              <a:t> Non</a:t>
            </a:r>
          </a:p>
        </p:txBody>
      </p:sp>
      <p:sp>
        <p:nvSpPr>
          <p:cNvPr id="11" name="Title 1">
            <a:extLst>
              <a:ext uri="{FF2B5EF4-FFF2-40B4-BE49-F238E27FC236}">
                <a16:creationId xmlns:a16="http://schemas.microsoft.com/office/drawing/2014/main" id="{67CE625A-7EB5-37D6-AA98-E6F10E173EFB}"/>
              </a:ext>
            </a:extLst>
          </p:cNvPr>
          <p:cNvSpPr txBox="1">
            <a:spLocks/>
          </p:cNvSpPr>
          <p:nvPr userDrawn="1"/>
        </p:nvSpPr>
        <p:spPr>
          <a:xfrm>
            <a:off x="-668746" y="5662860"/>
            <a:ext cx="2556694" cy="1156798"/>
          </a:xfrm>
          <a:prstGeom prst="rect">
            <a:avLst/>
          </a:prstGeom>
        </p:spPr>
        <p:txBody>
          <a:bodyPr vert="horz" lIns="106934" tIns="53467" rIns="106934" bIns="53467"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800" b="0" dirty="0" err="1">
                <a:solidFill>
                  <a:schemeClr val="tx2">
                    <a:lumMod val="20000"/>
                    <a:lumOff val="80000"/>
                  </a:schemeClr>
                </a:solidFill>
                <a:latin typeface="#9Slide07 HoneyCream" pitchFamily="2" charset="0"/>
              </a:rPr>
              <a:t>Măng</a:t>
            </a:r>
            <a:r>
              <a:rPr lang="en-US" sz="1800" b="0" dirty="0">
                <a:solidFill>
                  <a:schemeClr val="tx2">
                    <a:lumMod val="20000"/>
                    <a:lumOff val="80000"/>
                  </a:schemeClr>
                </a:solidFill>
                <a:latin typeface="#9Slide07 HoneyCream" pitchFamily="2" charset="0"/>
              </a:rPr>
              <a:t> Non</a:t>
            </a:r>
          </a:p>
        </p:txBody>
      </p:sp>
      <p:sp>
        <p:nvSpPr>
          <p:cNvPr id="12" name="TextBox 11">
            <a:extLst>
              <a:ext uri="{FF2B5EF4-FFF2-40B4-BE49-F238E27FC236}">
                <a16:creationId xmlns:a16="http://schemas.microsoft.com/office/drawing/2014/main" id="{A9185F81-9F4C-9E1A-DA28-FF4DF54F9336}"/>
              </a:ext>
            </a:extLst>
          </p:cNvPr>
          <p:cNvSpPr txBox="1"/>
          <p:nvPr userDrawn="1"/>
        </p:nvSpPr>
        <p:spPr>
          <a:xfrm>
            <a:off x="-2920124" y="1955745"/>
            <a:ext cx="3889672" cy="632161"/>
          </a:xfrm>
          <a:prstGeom prst="rect">
            <a:avLst/>
          </a:prstGeom>
          <a:noFill/>
        </p:spPr>
        <p:txBody>
          <a:bodyPr wrap="square" rtlCol="0">
            <a:spAutoFit/>
          </a:bodyPr>
          <a:lstStyle/>
          <a:p>
            <a:pPr algn="ctr"/>
            <a:r>
              <a:rPr lang="en-US" sz="3508" b="0" cap="none" spc="0" dirty="0" err="1">
                <a:ln w="0"/>
                <a:solidFill>
                  <a:srgbClr val="FF0000"/>
                </a:solidFill>
                <a:effectLst>
                  <a:reflection blurRad="6350" stA="53000" endA="300" endPos="35500" dir="5400000" sy="-90000" algn="bl" rotWithShape="0"/>
                </a:effectLst>
                <a:latin typeface="#9Slide07 HoneyCream" pitchFamily="2" charset="0"/>
                <a:cs typeface="#9Slide05 Bodega Script" pitchFamily="2" charset="0"/>
              </a:rPr>
              <a:t>Măng</a:t>
            </a:r>
            <a:r>
              <a:rPr lang="en-US" sz="3508" b="0" cap="none" spc="0" dirty="0">
                <a:ln w="0"/>
                <a:solidFill>
                  <a:srgbClr val="FF0000"/>
                </a:solidFill>
                <a:effectLst>
                  <a:reflection blurRad="6350" stA="53000" endA="300" endPos="35500" dir="5400000" sy="-90000" algn="bl" rotWithShape="0"/>
                </a:effectLst>
                <a:latin typeface="#9Slide07 HoneyCream" pitchFamily="2" charset="0"/>
                <a:cs typeface="#9Slide05 Bodega Script" pitchFamily="2" charset="0"/>
              </a:rPr>
              <a:t> Non</a:t>
            </a:r>
            <a:endParaRPr lang="id-ID" sz="3508" b="0" cap="none" spc="0" dirty="0">
              <a:ln w="0"/>
              <a:solidFill>
                <a:srgbClr val="FF0000"/>
              </a:solidFill>
              <a:effectLst>
                <a:reflection blurRad="6350" stA="53000" endA="300" endPos="35500" dir="5400000" sy="-90000" algn="bl" rotWithShape="0"/>
              </a:effectLst>
              <a:latin typeface="#9Slide07 HoneyCream" pitchFamily="2" charset="0"/>
              <a:cs typeface="#9Slide05 Bodega Script" pitchFamily="2" charset="0"/>
            </a:endParaRPr>
          </a:p>
        </p:txBody>
      </p:sp>
      <p:sp>
        <p:nvSpPr>
          <p:cNvPr id="13" name="TextBox 12">
            <a:extLst>
              <a:ext uri="{FF2B5EF4-FFF2-40B4-BE49-F238E27FC236}">
                <a16:creationId xmlns:a16="http://schemas.microsoft.com/office/drawing/2014/main" id="{6BE93520-6E9F-4C6B-1BDC-F5F4B404C88B}"/>
              </a:ext>
            </a:extLst>
          </p:cNvPr>
          <p:cNvSpPr txBox="1"/>
          <p:nvPr userDrawn="1"/>
        </p:nvSpPr>
        <p:spPr>
          <a:xfrm>
            <a:off x="1630988" y="7353444"/>
            <a:ext cx="10284198" cy="578363"/>
          </a:xfrm>
          <a:prstGeom prst="rect">
            <a:avLst/>
          </a:prstGeom>
          <a:noFill/>
        </p:spPr>
        <p:txBody>
          <a:bodyPr wrap="square">
            <a:spAutoFit/>
          </a:bodyPr>
          <a:lstStyle/>
          <a:p>
            <a:pPr marL="0" marR="0" lvl="0" indent="0" algn="ctr" defTabSz="802020" rtl="0" eaLnBrk="1" fontAlgn="auto" latinLnBrk="0" hangingPunct="1">
              <a:lnSpc>
                <a:spcPct val="100000"/>
              </a:lnSpc>
              <a:spcBef>
                <a:spcPts val="0"/>
              </a:spcBef>
              <a:spcAft>
                <a:spcPts val="0"/>
              </a:spcAft>
              <a:buClr>
                <a:srgbClr val="000000"/>
              </a:buClr>
              <a:buSzPts val="1100"/>
              <a:buFont typeface="Arial"/>
              <a:buNone/>
              <a:tabLst/>
              <a:defRPr/>
            </a:pPr>
            <a:r>
              <a:rPr lang="en-US" sz="1579" b="1" dirty="0" err="1">
                <a:solidFill>
                  <a:srgbClr val="C00000"/>
                </a:solidFill>
                <a:latin typeface="UTM Avo" panose="02040603050506020204" pitchFamily="18" charset="0"/>
              </a:rPr>
              <a:t>Sản</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phẩm</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của</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Măng</a:t>
            </a:r>
            <a:r>
              <a:rPr lang="en-US" sz="1579" b="1" dirty="0">
                <a:solidFill>
                  <a:srgbClr val="C00000"/>
                </a:solidFill>
                <a:latin typeface="UTM Avo" panose="02040603050506020204" pitchFamily="18" charset="0"/>
              </a:rPr>
              <a:t> Non – </a:t>
            </a:r>
            <a:r>
              <a:rPr lang="en-US" sz="1579" b="1" dirty="0" err="1">
                <a:solidFill>
                  <a:srgbClr val="C00000"/>
                </a:solidFill>
                <a:latin typeface="UTM Avo" panose="02040603050506020204" pitchFamily="18" charset="0"/>
              </a:rPr>
              <a:t>Tài</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liệu</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Tiểu</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học</a:t>
            </a:r>
            <a:r>
              <a:rPr lang="en-US" sz="1579" b="1" dirty="0">
                <a:solidFill>
                  <a:srgbClr val="C00000"/>
                </a:solidFill>
                <a:latin typeface="UTM Avo" panose="02040603050506020204" pitchFamily="18" charset="0"/>
              </a:rPr>
              <a:t>.</a:t>
            </a:r>
          </a:p>
          <a:p>
            <a:pPr marL="0" marR="0" lvl="0" indent="0" algn="ctr" defTabSz="802020" rtl="0" eaLnBrk="1" fontAlgn="auto" latinLnBrk="0" hangingPunct="1">
              <a:lnSpc>
                <a:spcPct val="100000"/>
              </a:lnSpc>
              <a:spcBef>
                <a:spcPts val="0"/>
              </a:spcBef>
              <a:spcAft>
                <a:spcPts val="0"/>
              </a:spcAft>
              <a:buClr>
                <a:srgbClr val="000000"/>
              </a:buClr>
              <a:buSzPts val="1100"/>
              <a:buFont typeface="Arial"/>
              <a:buNone/>
              <a:tabLst/>
              <a:defRPr/>
            </a:pP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Nghiêm</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cấm</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buôn</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bán</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sao</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chép</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và</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chỉnh</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sửa</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để</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thu</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lợi</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nhuận</a:t>
            </a:r>
            <a:r>
              <a:rPr lang="en-US" sz="1579" b="1" dirty="0">
                <a:solidFill>
                  <a:srgbClr val="C00000"/>
                </a:solidFill>
                <a:latin typeface="UTM Avo" panose="02040603050506020204" pitchFamily="18" charset="0"/>
              </a:rPr>
              <a:t>.</a:t>
            </a:r>
          </a:p>
        </p:txBody>
      </p:sp>
      <p:sp>
        <p:nvSpPr>
          <p:cNvPr id="14" name="TextBox 13"/>
          <p:cNvSpPr txBox="1"/>
          <p:nvPr userDrawn="1"/>
        </p:nvSpPr>
        <p:spPr>
          <a:xfrm>
            <a:off x="9306272" y="6858000"/>
            <a:ext cx="2885728" cy="523220"/>
          </a:xfrm>
          <a:prstGeom prst="rect">
            <a:avLst/>
          </a:prstGeom>
          <a:noFill/>
        </p:spPr>
        <p:txBody>
          <a:bodyPr wrap="square" rtlCol="0">
            <a:spAutoFit/>
          </a:bodyPr>
          <a:lstStyle/>
          <a:p>
            <a:pPr algn="ctr"/>
            <a:r>
              <a:rPr lang="en-US" sz="2800" dirty="0">
                <a:latin typeface="UTM Aquarelle" panose="02040603050506020204" pitchFamily="18" charset="0"/>
              </a:rPr>
              <a:t>By </a:t>
            </a:r>
            <a:r>
              <a:rPr lang="en-US" sz="2800" dirty="0" err="1">
                <a:latin typeface="UTM Aquarelle" panose="02040603050506020204" pitchFamily="18" charset="0"/>
              </a:rPr>
              <a:t>Phước</a:t>
            </a:r>
            <a:r>
              <a:rPr lang="en-US" sz="2800" baseline="0" dirty="0">
                <a:latin typeface="UTM Aquarelle" panose="02040603050506020204" pitchFamily="18" charset="0"/>
              </a:rPr>
              <a:t> </a:t>
            </a:r>
            <a:r>
              <a:rPr lang="en-US" sz="2800" baseline="0" dirty="0" err="1">
                <a:latin typeface="UTM Aquarelle" panose="02040603050506020204" pitchFamily="18" charset="0"/>
              </a:rPr>
              <a:t>Trang</a:t>
            </a:r>
            <a:endParaRPr lang="en-US" sz="2800" dirty="0">
              <a:latin typeface="UTM Aquarelle" panose="02040603050506020204" pitchFamily="18" charset="0"/>
            </a:endParaRPr>
          </a:p>
        </p:txBody>
      </p:sp>
    </p:spTree>
    <p:extLst>
      <p:ext uri="{BB962C8B-B14F-4D97-AF65-F5344CB8AC3E}">
        <p14:creationId xmlns:p14="http://schemas.microsoft.com/office/powerpoint/2010/main" val="12371890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1" nodeType="with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p:cTn id="7" dur="1750" fill="hold"/>
                                        <p:tgtEl>
                                          <p:spTgt spid="12"/>
                                        </p:tgtEl>
                                        <p:attrNameLst>
                                          <p:attrName>ppt_w</p:attrName>
                                        </p:attrNameLst>
                                      </p:cBhvr>
                                      <p:tavLst>
                                        <p:tav tm="0">
                                          <p:val>
                                            <p:fltVal val="0"/>
                                          </p:val>
                                        </p:tav>
                                        <p:tav tm="100000">
                                          <p:val>
                                            <p:strVal val="#ppt_w"/>
                                          </p:val>
                                        </p:tav>
                                      </p:tavLst>
                                    </p:anim>
                                    <p:anim calcmode="lin" valueType="num">
                                      <p:cBhvr>
                                        <p:cTn id="8" dur="1750" fill="hold"/>
                                        <p:tgtEl>
                                          <p:spTgt spid="12"/>
                                        </p:tgtEl>
                                        <p:attrNameLst>
                                          <p:attrName>ppt_h</p:attrName>
                                        </p:attrNameLst>
                                      </p:cBhvr>
                                      <p:tavLst>
                                        <p:tav tm="0">
                                          <p:val>
                                            <p:fltVal val="0"/>
                                          </p:val>
                                        </p:tav>
                                        <p:tav tm="100000">
                                          <p:val>
                                            <p:strVal val="#ppt_h"/>
                                          </p:val>
                                        </p:tav>
                                      </p:tavLst>
                                    </p:anim>
                                    <p:animEffect transition="in" filter="fade">
                                      <p:cBhvr>
                                        <p:cTn id="9" dur="1750"/>
                                        <p:tgtEl>
                                          <p:spTgt spid="12"/>
                                        </p:tgtEl>
                                      </p:cBhvr>
                                    </p:animEffect>
                                  </p:childTnLst>
                                </p:cTn>
                              </p:par>
                              <p:par>
                                <p:cTn id="10" presetID="6" presetClass="emph" presetSubtype="0" repeatCount="indefinite" accel="7000" decel="14000" autoRev="1" fill="hold" grpId="0" nodeType="withEffect">
                                  <p:stCondLst>
                                    <p:cond delay="0"/>
                                  </p:stCondLst>
                                  <p:childTnLst>
                                    <p:animScale>
                                      <p:cBhvr>
                                        <p:cTn id="11" dur="1050" fill="hold"/>
                                        <p:tgtEl>
                                          <p:spTgt spid="12"/>
                                        </p:tgtEl>
                                      </p:cBhvr>
                                      <p:by x="110000" y="11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2" grpId="1"/>
    </p:bldLst>
  </p:timing>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PPTMON title">
    <p:spTree>
      <p:nvGrpSpPr>
        <p:cNvPr id="1" name=""/>
        <p:cNvGrpSpPr/>
        <p:nvPr/>
      </p:nvGrpSpPr>
      <p:grpSpPr>
        <a:xfrm>
          <a:off x="0" y="0"/>
          <a:ext cx="0" cy="0"/>
          <a:chOff x="0" y="0"/>
          <a:chExt cx="0" cy="0"/>
        </a:xfrm>
      </p:grpSpPr>
    </p:spTree>
    <p:extLst>
      <p:ext uri="{BB962C8B-B14F-4D97-AF65-F5344CB8AC3E}">
        <p14:creationId xmlns:p14="http://schemas.microsoft.com/office/powerpoint/2010/main" val="34503726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16_PPTMON slide">
    <p:spTree>
      <p:nvGrpSpPr>
        <p:cNvPr id="1" name=""/>
        <p:cNvGrpSpPr/>
        <p:nvPr/>
      </p:nvGrpSpPr>
      <p:grpSpPr>
        <a:xfrm>
          <a:off x="0" y="0"/>
          <a:ext cx="0" cy="0"/>
          <a:chOff x="0" y="0"/>
          <a:chExt cx="0" cy="0"/>
        </a:xfrm>
      </p:grpSpPr>
      <p:pic>
        <p:nvPicPr>
          <p:cNvPr id="9" name="그림 8">
            <a:extLst>
              <a:ext uri="{FF2B5EF4-FFF2-40B4-BE49-F238E27FC236}">
                <a16:creationId xmlns:a16="http://schemas.microsoft.com/office/drawing/2014/main" id="{9B8924D0-1C33-4D1E-9345-EF214DE7B64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0" y="4824919"/>
            <a:ext cx="2243827" cy="2033081"/>
          </a:xfrm>
          <a:prstGeom prst="rect">
            <a:avLst/>
          </a:prstGeom>
        </p:spPr>
      </p:pic>
      <p:pic>
        <p:nvPicPr>
          <p:cNvPr id="11" name="그림 10">
            <a:extLst>
              <a:ext uri="{FF2B5EF4-FFF2-40B4-BE49-F238E27FC236}">
                <a16:creationId xmlns:a16="http://schemas.microsoft.com/office/drawing/2014/main" id="{6A0E5584-1D53-45E3-B3D1-0223162F5FE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853957" y="4824919"/>
            <a:ext cx="2338043" cy="2033081"/>
          </a:xfrm>
          <a:prstGeom prst="rect">
            <a:avLst/>
          </a:prstGeom>
        </p:spPr>
      </p:pic>
    </p:spTree>
    <p:extLst>
      <p:ext uri="{BB962C8B-B14F-4D97-AF65-F5344CB8AC3E}">
        <p14:creationId xmlns:p14="http://schemas.microsoft.com/office/powerpoint/2010/main" val="199126839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7_PPTMON slide">
    <p:spTree>
      <p:nvGrpSpPr>
        <p:cNvPr id="1" name=""/>
        <p:cNvGrpSpPr/>
        <p:nvPr/>
      </p:nvGrpSpPr>
      <p:grpSpPr>
        <a:xfrm>
          <a:off x="0" y="0"/>
          <a:ext cx="0" cy="0"/>
          <a:chOff x="0" y="0"/>
          <a:chExt cx="0" cy="0"/>
        </a:xfrm>
      </p:grpSpPr>
      <p:pic>
        <p:nvPicPr>
          <p:cNvPr id="8" name="그림 7">
            <a:extLst>
              <a:ext uri="{FF2B5EF4-FFF2-40B4-BE49-F238E27FC236}">
                <a16:creationId xmlns:a16="http://schemas.microsoft.com/office/drawing/2014/main" id="{6D69BD88-A539-47B4-864A-974C9FF9569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0" y="4824919"/>
            <a:ext cx="2002023" cy="2033081"/>
          </a:xfrm>
          <a:prstGeom prst="rect">
            <a:avLst/>
          </a:prstGeom>
        </p:spPr>
      </p:pic>
      <p:pic>
        <p:nvPicPr>
          <p:cNvPr id="11" name="그림 10">
            <a:extLst>
              <a:ext uri="{FF2B5EF4-FFF2-40B4-BE49-F238E27FC236}">
                <a16:creationId xmlns:a16="http://schemas.microsoft.com/office/drawing/2014/main" id="{15169315-715A-4246-B8B3-87002A5D048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098828" y="4824919"/>
            <a:ext cx="2093172" cy="2033081"/>
          </a:xfrm>
          <a:prstGeom prst="rect">
            <a:avLst/>
          </a:prstGeom>
        </p:spPr>
      </p:pic>
      <p:pic>
        <p:nvPicPr>
          <p:cNvPr id="6" name="Picture 5">
            <a:extLst>
              <a:ext uri="{FF2B5EF4-FFF2-40B4-BE49-F238E27FC236}">
                <a16:creationId xmlns:a16="http://schemas.microsoft.com/office/drawing/2014/main" id="{DC41725A-66FC-ECC9-D741-C488264DA5C5}"/>
              </a:ext>
            </a:extLst>
          </p:cNvPr>
          <p:cNvPicPr>
            <a:picLocks noChangeAspect="1"/>
          </p:cNvPicPr>
          <p:nvPr userDrawn="1"/>
        </p:nvPicPr>
        <p:blipFill rotWithShape="1">
          <a:blip r:embed="rId4" cstate="hqprint">
            <a:extLst>
              <a:ext uri="{28A0092B-C50C-407E-A947-70E740481C1C}">
                <a14:useLocalDpi xmlns:a14="http://schemas.microsoft.com/office/drawing/2010/main" val="0"/>
              </a:ext>
            </a:extLst>
          </a:blip>
          <a:srcRect t="37667"/>
          <a:stretch/>
        </p:blipFill>
        <p:spPr>
          <a:xfrm>
            <a:off x="-2253635" y="-811260"/>
            <a:ext cx="2556694" cy="2850412"/>
          </a:xfrm>
          <a:prstGeom prst="rect">
            <a:avLst/>
          </a:prstGeom>
        </p:spPr>
      </p:pic>
      <p:pic>
        <p:nvPicPr>
          <p:cNvPr id="7" name="Picture 6">
            <a:extLst>
              <a:ext uri="{FF2B5EF4-FFF2-40B4-BE49-F238E27FC236}">
                <a16:creationId xmlns:a16="http://schemas.microsoft.com/office/drawing/2014/main" id="{10ECB967-163D-97A1-9542-86B164988CD1}"/>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t="38142"/>
          <a:stretch/>
        </p:blipFill>
        <p:spPr>
          <a:xfrm>
            <a:off x="650633" y="6783225"/>
            <a:ext cx="1960710" cy="2212719"/>
          </a:xfrm>
          <a:prstGeom prst="rect">
            <a:avLst/>
          </a:prstGeom>
        </p:spPr>
      </p:pic>
      <p:sp>
        <p:nvSpPr>
          <p:cNvPr id="9" name="TextBox 3">
            <a:extLst>
              <a:ext uri="{FF2B5EF4-FFF2-40B4-BE49-F238E27FC236}">
                <a16:creationId xmlns:a16="http://schemas.microsoft.com/office/drawing/2014/main" id="{29EA2F57-C96A-966D-50AE-CA599802F3D7}"/>
              </a:ext>
            </a:extLst>
          </p:cNvPr>
          <p:cNvSpPr txBox="1"/>
          <p:nvPr userDrawn="1"/>
        </p:nvSpPr>
        <p:spPr>
          <a:xfrm>
            <a:off x="2539171" y="7974020"/>
            <a:ext cx="7283515" cy="1064137"/>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2105" b="1" dirty="0">
                <a:solidFill>
                  <a:srgbClr val="2C9430"/>
                </a:solidFill>
                <a:latin typeface="SVN-Newton" panose="02040603050506020204" pitchFamily="18" charset="0"/>
                <a:cs typeface="Times New Roman" panose="02020603050405020304" pitchFamily="18" charset="0"/>
              </a:rPr>
              <a:t>MĂNG NON – TÀI LIỆU TIỂU HỌC</a:t>
            </a:r>
          </a:p>
          <a:p>
            <a:pPr marL="0" marR="0" lvl="0" indent="0" algn="ctr" defTabSz="534654" rtl="0" eaLnBrk="1" fontAlgn="auto" latinLnBrk="0" hangingPunct="1">
              <a:lnSpc>
                <a:spcPct val="100000"/>
              </a:lnSpc>
              <a:spcBef>
                <a:spcPts val="0"/>
              </a:spcBef>
              <a:spcAft>
                <a:spcPts val="0"/>
              </a:spcAft>
              <a:buClrTx/>
              <a:buSzTx/>
              <a:buFontTx/>
              <a:buNone/>
              <a:tabLst/>
              <a:defRPr/>
            </a:pPr>
            <a:r>
              <a:rPr lang="en-US" sz="2105" b="1" dirty="0" err="1">
                <a:latin typeface="Times New Roman" panose="02020603050405020304" pitchFamily="18" charset="0"/>
                <a:cs typeface="Times New Roman" panose="02020603050405020304" pitchFamily="18" charset="0"/>
              </a:rPr>
              <a:t>Mời</a:t>
            </a:r>
            <a:r>
              <a:rPr lang="en-US" sz="2105" b="1" dirty="0">
                <a:latin typeface="Times New Roman" panose="02020603050405020304" pitchFamily="18" charset="0"/>
                <a:cs typeface="Times New Roman" panose="02020603050405020304" pitchFamily="18" charset="0"/>
              </a:rPr>
              <a:t> </a:t>
            </a:r>
            <a:r>
              <a:rPr lang="en-US" sz="2105" b="1" dirty="0" err="1">
                <a:latin typeface="Times New Roman" panose="02020603050405020304" pitchFamily="18" charset="0"/>
                <a:cs typeface="Times New Roman" panose="02020603050405020304" pitchFamily="18" charset="0"/>
              </a:rPr>
              <a:t>truy</a:t>
            </a:r>
            <a:r>
              <a:rPr lang="en-US" sz="2105" b="1" dirty="0">
                <a:latin typeface="Times New Roman" panose="02020603050405020304" pitchFamily="18" charset="0"/>
                <a:cs typeface="Times New Roman" panose="02020603050405020304" pitchFamily="18" charset="0"/>
              </a:rPr>
              <a:t> </a:t>
            </a:r>
            <a:r>
              <a:rPr lang="en-US" sz="2105" b="1" dirty="0" err="1">
                <a:latin typeface="Times New Roman" panose="02020603050405020304" pitchFamily="18" charset="0"/>
                <a:cs typeface="Times New Roman" panose="02020603050405020304" pitchFamily="18" charset="0"/>
              </a:rPr>
              <a:t>cập</a:t>
            </a:r>
            <a:r>
              <a:rPr lang="en-US" sz="2105" b="1" dirty="0">
                <a:latin typeface="Times New Roman" panose="02020603050405020304" pitchFamily="18" charset="0"/>
                <a:cs typeface="Times New Roman" panose="02020603050405020304" pitchFamily="18" charset="0"/>
              </a:rPr>
              <a:t>: </a:t>
            </a:r>
            <a:r>
              <a:rPr lang="en-US" sz="2105" dirty="0">
                <a:solidFill>
                  <a:srgbClr val="FF0066"/>
                </a:solidFill>
                <a:latin typeface="Times New Roman" panose="02020603050405020304" pitchFamily="18" charset="0"/>
                <a:cs typeface="Times New Roman" panose="02020603050405020304" pitchFamily="18" charset="0"/>
                <a:hlinkClick r:id="rId6">
                  <a:extLst>
                    <a:ext uri="{A12FA001-AC4F-418D-AE19-62706E023703}">
                      <ahyp:hlinkClr xmlns:ahyp="http://schemas.microsoft.com/office/drawing/2018/hyperlinkcolor" val="tx"/>
                    </a:ext>
                  </a:extLst>
                </a:hlinkClick>
              </a:rPr>
              <a:t>MĂNG NON- TÀI LIỆU TIỂU HỌC | Facebook</a:t>
            </a:r>
            <a:endParaRPr lang="en-US" sz="2105" dirty="0">
              <a:solidFill>
                <a:srgbClr val="FF0066"/>
              </a:solidFill>
              <a:latin typeface="SVN-Newton" panose="02040603050506020204" pitchFamily="18" charset="0"/>
              <a:cs typeface="Times New Roman" panose="02020603050405020304" pitchFamily="18" charset="0"/>
            </a:endParaRPr>
          </a:p>
          <a:p>
            <a:pPr algn="ctr"/>
            <a:r>
              <a:rPr lang="en-US" sz="2105" b="1" dirty="0">
                <a:solidFill>
                  <a:srgbClr val="0D4370"/>
                </a:solidFill>
                <a:latin typeface="SVN-Newton" panose="02040603050506020204" pitchFamily="18" charset="0"/>
                <a:cs typeface="Times New Roman" panose="02020603050405020304" pitchFamily="18" charset="0"/>
              </a:rPr>
              <a:t>SĐT ZALO : </a:t>
            </a:r>
            <a:r>
              <a:rPr lang="en-US" sz="2105" b="1" u="sng" dirty="0">
                <a:solidFill>
                  <a:srgbClr val="0D4370"/>
                </a:solidFill>
                <a:latin typeface="SVN-Newton" panose="02040603050506020204" pitchFamily="18" charset="0"/>
              </a:rPr>
              <a:t>0382348780</a:t>
            </a:r>
            <a:r>
              <a:rPr lang="en-US" sz="2105" b="1" dirty="0">
                <a:solidFill>
                  <a:srgbClr val="0D4370"/>
                </a:solidFill>
                <a:latin typeface="SVN-Newton" panose="02040603050506020204" pitchFamily="18" charset="0"/>
              </a:rPr>
              <a:t> - </a:t>
            </a:r>
            <a:r>
              <a:rPr lang="en-US" sz="2105" b="1" u="sng" dirty="0">
                <a:solidFill>
                  <a:srgbClr val="0D4370"/>
                </a:solidFill>
                <a:latin typeface="SVN-Newton" panose="02040603050506020204" pitchFamily="18" charset="0"/>
              </a:rPr>
              <a:t>0984848929</a:t>
            </a:r>
            <a:endParaRPr lang="en-US" sz="2105" b="1" dirty="0">
              <a:solidFill>
                <a:srgbClr val="0D4370"/>
              </a:solidFill>
              <a:latin typeface="SVN-Newton" panose="02040603050506020204" pitchFamily="18" charset="0"/>
              <a:cs typeface="Times New Roman" panose="02020603050405020304" pitchFamily="18" charset="0"/>
            </a:endParaRPr>
          </a:p>
        </p:txBody>
      </p:sp>
      <p:sp>
        <p:nvSpPr>
          <p:cNvPr id="10" name="Title 1">
            <a:extLst>
              <a:ext uri="{FF2B5EF4-FFF2-40B4-BE49-F238E27FC236}">
                <a16:creationId xmlns:a16="http://schemas.microsoft.com/office/drawing/2014/main" id="{839CB496-B064-1976-8A73-F5C96C8179F1}"/>
              </a:ext>
            </a:extLst>
          </p:cNvPr>
          <p:cNvSpPr txBox="1">
            <a:spLocks/>
          </p:cNvSpPr>
          <p:nvPr userDrawn="1"/>
        </p:nvSpPr>
        <p:spPr>
          <a:xfrm>
            <a:off x="10432286" y="-739654"/>
            <a:ext cx="2556694" cy="1156798"/>
          </a:xfrm>
          <a:prstGeom prst="rect">
            <a:avLst/>
          </a:prstGeom>
        </p:spPr>
        <p:txBody>
          <a:bodyPr vert="horz" lIns="106934" tIns="53467" rIns="106934" bIns="53467"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800" b="0" dirty="0" err="1">
                <a:solidFill>
                  <a:schemeClr val="tx2">
                    <a:lumMod val="20000"/>
                    <a:lumOff val="80000"/>
                  </a:schemeClr>
                </a:solidFill>
                <a:latin typeface="#9Slide07 HoneyCream" pitchFamily="2" charset="0"/>
              </a:rPr>
              <a:t>Măng</a:t>
            </a:r>
            <a:r>
              <a:rPr lang="en-US" sz="1800" b="0" dirty="0">
                <a:solidFill>
                  <a:schemeClr val="tx2">
                    <a:lumMod val="20000"/>
                    <a:lumOff val="80000"/>
                  </a:schemeClr>
                </a:solidFill>
                <a:latin typeface="#9Slide07 HoneyCream" pitchFamily="2" charset="0"/>
              </a:rPr>
              <a:t> Non</a:t>
            </a:r>
          </a:p>
        </p:txBody>
      </p:sp>
      <p:sp>
        <p:nvSpPr>
          <p:cNvPr id="12" name="Title 1">
            <a:extLst>
              <a:ext uri="{FF2B5EF4-FFF2-40B4-BE49-F238E27FC236}">
                <a16:creationId xmlns:a16="http://schemas.microsoft.com/office/drawing/2014/main" id="{C2819393-8A5D-E722-6425-C1F457F21F4D}"/>
              </a:ext>
            </a:extLst>
          </p:cNvPr>
          <p:cNvSpPr txBox="1">
            <a:spLocks/>
          </p:cNvSpPr>
          <p:nvPr userDrawn="1"/>
        </p:nvSpPr>
        <p:spPr>
          <a:xfrm>
            <a:off x="455940" y="9080370"/>
            <a:ext cx="2350096" cy="387363"/>
          </a:xfrm>
          <a:prstGeom prst="rect">
            <a:avLst/>
          </a:prstGeom>
        </p:spPr>
        <p:txBody>
          <a:bodyPr vert="horz" lIns="106934" tIns="53467" rIns="106934" bIns="53467"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743" b="0" dirty="0" err="1">
                <a:solidFill>
                  <a:srgbClr val="2C9430"/>
                </a:solidFill>
                <a:latin typeface="#9Slide07 HoneyCream" pitchFamily="2" charset="0"/>
              </a:rPr>
              <a:t>Măng</a:t>
            </a:r>
            <a:r>
              <a:rPr lang="en-US" sz="3743" b="0" dirty="0">
                <a:solidFill>
                  <a:srgbClr val="2C9430"/>
                </a:solidFill>
                <a:latin typeface="#9Slide07 HoneyCream" pitchFamily="2" charset="0"/>
              </a:rPr>
              <a:t> Non</a:t>
            </a:r>
          </a:p>
        </p:txBody>
      </p:sp>
      <p:sp>
        <p:nvSpPr>
          <p:cNvPr id="13" name="Title 1">
            <a:extLst>
              <a:ext uri="{FF2B5EF4-FFF2-40B4-BE49-F238E27FC236}">
                <a16:creationId xmlns:a16="http://schemas.microsoft.com/office/drawing/2014/main" id="{67CE625A-7EB5-37D6-AA98-E6F10E173EFB}"/>
              </a:ext>
            </a:extLst>
          </p:cNvPr>
          <p:cNvSpPr txBox="1">
            <a:spLocks/>
          </p:cNvSpPr>
          <p:nvPr userDrawn="1"/>
        </p:nvSpPr>
        <p:spPr>
          <a:xfrm>
            <a:off x="-668746" y="5662860"/>
            <a:ext cx="2556694" cy="1156798"/>
          </a:xfrm>
          <a:prstGeom prst="rect">
            <a:avLst/>
          </a:prstGeom>
        </p:spPr>
        <p:txBody>
          <a:bodyPr vert="horz" lIns="106934" tIns="53467" rIns="106934" bIns="53467"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800" b="0" dirty="0" err="1">
                <a:solidFill>
                  <a:schemeClr val="tx2">
                    <a:lumMod val="20000"/>
                    <a:lumOff val="80000"/>
                  </a:schemeClr>
                </a:solidFill>
                <a:latin typeface="#9Slide07 HoneyCream" pitchFamily="2" charset="0"/>
              </a:rPr>
              <a:t>Măng</a:t>
            </a:r>
            <a:r>
              <a:rPr lang="en-US" sz="1800" b="0" dirty="0">
                <a:solidFill>
                  <a:schemeClr val="tx2">
                    <a:lumMod val="20000"/>
                    <a:lumOff val="80000"/>
                  </a:schemeClr>
                </a:solidFill>
                <a:latin typeface="#9Slide07 HoneyCream" pitchFamily="2" charset="0"/>
              </a:rPr>
              <a:t> Non</a:t>
            </a:r>
          </a:p>
        </p:txBody>
      </p:sp>
      <p:sp>
        <p:nvSpPr>
          <p:cNvPr id="14" name="TextBox 13">
            <a:extLst>
              <a:ext uri="{FF2B5EF4-FFF2-40B4-BE49-F238E27FC236}">
                <a16:creationId xmlns:a16="http://schemas.microsoft.com/office/drawing/2014/main" id="{A9185F81-9F4C-9E1A-DA28-FF4DF54F9336}"/>
              </a:ext>
            </a:extLst>
          </p:cNvPr>
          <p:cNvSpPr txBox="1"/>
          <p:nvPr userDrawn="1"/>
        </p:nvSpPr>
        <p:spPr>
          <a:xfrm>
            <a:off x="-2920124" y="1955745"/>
            <a:ext cx="3889672" cy="632161"/>
          </a:xfrm>
          <a:prstGeom prst="rect">
            <a:avLst/>
          </a:prstGeom>
          <a:noFill/>
        </p:spPr>
        <p:txBody>
          <a:bodyPr wrap="square" rtlCol="0">
            <a:spAutoFit/>
          </a:bodyPr>
          <a:lstStyle/>
          <a:p>
            <a:pPr algn="ctr"/>
            <a:r>
              <a:rPr lang="en-US" sz="3508" b="0" cap="none" spc="0" dirty="0" err="1">
                <a:ln w="0"/>
                <a:solidFill>
                  <a:srgbClr val="FF0000"/>
                </a:solidFill>
                <a:effectLst>
                  <a:reflection blurRad="6350" stA="53000" endA="300" endPos="35500" dir="5400000" sy="-90000" algn="bl" rotWithShape="0"/>
                </a:effectLst>
                <a:latin typeface="#9Slide07 HoneyCream" pitchFamily="2" charset="0"/>
                <a:cs typeface="#9Slide05 Bodega Script" pitchFamily="2" charset="0"/>
              </a:rPr>
              <a:t>Măng</a:t>
            </a:r>
            <a:r>
              <a:rPr lang="en-US" sz="3508" b="0" cap="none" spc="0" dirty="0">
                <a:ln w="0"/>
                <a:solidFill>
                  <a:srgbClr val="FF0000"/>
                </a:solidFill>
                <a:effectLst>
                  <a:reflection blurRad="6350" stA="53000" endA="300" endPos="35500" dir="5400000" sy="-90000" algn="bl" rotWithShape="0"/>
                </a:effectLst>
                <a:latin typeface="#9Slide07 HoneyCream" pitchFamily="2" charset="0"/>
                <a:cs typeface="#9Slide05 Bodega Script" pitchFamily="2" charset="0"/>
              </a:rPr>
              <a:t> Non</a:t>
            </a:r>
            <a:endParaRPr lang="id-ID" sz="3508" b="0" cap="none" spc="0" dirty="0">
              <a:ln w="0"/>
              <a:solidFill>
                <a:srgbClr val="FF0000"/>
              </a:solidFill>
              <a:effectLst>
                <a:reflection blurRad="6350" stA="53000" endA="300" endPos="35500" dir="5400000" sy="-90000" algn="bl" rotWithShape="0"/>
              </a:effectLst>
              <a:latin typeface="#9Slide07 HoneyCream" pitchFamily="2" charset="0"/>
              <a:cs typeface="#9Slide05 Bodega Script" pitchFamily="2" charset="0"/>
            </a:endParaRPr>
          </a:p>
        </p:txBody>
      </p:sp>
      <p:sp>
        <p:nvSpPr>
          <p:cNvPr id="15" name="TextBox 14">
            <a:extLst>
              <a:ext uri="{FF2B5EF4-FFF2-40B4-BE49-F238E27FC236}">
                <a16:creationId xmlns:a16="http://schemas.microsoft.com/office/drawing/2014/main" id="{6BE93520-6E9F-4C6B-1BDC-F5F4B404C88B}"/>
              </a:ext>
            </a:extLst>
          </p:cNvPr>
          <p:cNvSpPr txBox="1"/>
          <p:nvPr userDrawn="1"/>
        </p:nvSpPr>
        <p:spPr>
          <a:xfrm>
            <a:off x="1630988" y="7353444"/>
            <a:ext cx="10284198" cy="578363"/>
          </a:xfrm>
          <a:prstGeom prst="rect">
            <a:avLst/>
          </a:prstGeom>
          <a:noFill/>
        </p:spPr>
        <p:txBody>
          <a:bodyPr wrap="square">
            <a:spAutoFit/>
          </a:bodyPr>
          <a:lstStyle/>
          <a:p>
            <a:pPr marL="0" marR="0" lvl="0" indent="0" algn="ctr" defTabSz="802020" rtl="0" eaLnBrk="1" fontAlgn="auto" latinLnBrk="0" hangingPunct="1">
              <a:lnSpc>
                <a:spcPct val="100000"/>
              </a:lnSpc>
              <a:spcBef>
                <a:spcPts val="0"/>
              </a:spcBef>
              <a:spcAft>
                <a:spcPts val="0"/>
              </a:spcAft>
              <a:buClr>
                <a:srgbClr val="000000"/>
              </a:buClr>
              <a:buSzPts val="1100"/>
              <a:buFont typeface="Arial"/>
              <a:buNone/>
              <a:tabLst/>
              <a:defRPr/>
            </a:pPr>
            <a:r>
              <a:rPr lang="en-US" sz="1579" b="1" dirty="0" err="1">
                <a:solidFill>
                  <a:srgbClr val="C00000"/>
                </a:solidFill>
                <a:latin typeface="UTM Avo" panose="02040603050506020204" pitchFamily="18" charset="0"/>
              </a:rPr>
              <a:t>Sản</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phẩm</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của</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Măng</a:t>
            </a:r>
            <a:r>
              <a:rPr lang="en-US" sz="1579" b="1" dirty="0">
                <a:solidFill>
                  <a:srgbClr val="C00000"/>
                </a:solidFill>
                <a:latin typeface="UTM Avo" panose="02040603050506020204" pitchFamily="18" charset="0"/>
              </a:rPr>
              <a:t> Non – </a:t>
            </a:r>
            <a:r>
              <a:rPr lang="en-US" sz="1579" b="1" dirty="0" err="1">
                <a:solidFill>
                  <a:srgbClr val="C00000"/>
                </a:solidFill>
                <a:latin typeface="UTM Avo" panose="02040603050506020204" pitchFamily="18" charset="0"/>
              </a:rPr>
              <a:t>Tài</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liệu</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Tiểu</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học</a:t>
            </a:r>
            <a:r>
              <a:rPr lang="en-US" sz="1579" b="1" dirty="0">
                <a:solidFill>
                  <a:srgbClr val="C00000"/>
                </a:solidFill>
                <a:latin typeface="UTM Avo" panose="02040603050506020204" pitchFamily="18" charset="0"/>
              </a:rPr>
              <a:t>.</a:t>
            </a:r>
          </a:p>
          <a:p>
            <a:pPr marL="0" marR="0" lvl="0" indent="0" algn="ctr" defTabSz="802020" rtl="0" eaLnBrk="1" fontAlgn="auto" latinLnBrk="0" hangingPunct="1">
              <a:lnSpc>
                <a:spcPct val="100000"/>
              </a:lnSpc>
              <a:spcBef>
                <a:spcPts val="0"/>
              </a:spcBef>
              <a:spcAft>
                <a:spcPts val="0"/>
              </a:spcAft>
              <a:buClr>
                <a:srgbClr val="000000"/>
              </a:buClr>
              <a:buSzPts val="1100"/>
              <a:buFont typeface="Arial"/>
              <a:buNone/>
              <a:tabLst/>
              <a:defRPr/>
            </a:pP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Nghiêm</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cấm</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buôn</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bán</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sao</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chép</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và</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chỉnh</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sửa</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để</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thu</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lợi</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nhuận</a:t>
            </a:r>
            <a:r>
              <a:rPr lang="en-US" sz="1579" b="1" dirty="0">
                <a:solidFill>
                  <a:srgbClr val="C00000"/>
                </a:solidFill>
                <a:latin typeface="UTM Avo" panose="02040603050506020204" pitchFamily="18" charset="0"/>
              </a:rPr>
              <a:t>.</a:t>
            </a:r>
          </a:p>
        </p:txBody>
      </p:sp>
      <p:sp>
        <p:nvSpPr>
          <p:cNvPr id="16" name="TextBox 15"/>
          <p:cNvSpPr txBox="1"/>
          <p:nvPr userDrawn="1"/>
        </p:nvSpPr>
        <p:spPr>
          <a:xfrm>
            <a:off x="9306272" y="6858000"/>
            <a:ext cx="2885728" cy="523220"/>
          </a:xfrm>
          <a:prstGeom prst="rect">
            <a:avLst/>
          </a:prstGeom>
          <a:noFill/>
        </p:spPr>
        <p:txBody>
          <a:bodyPr wrap="square" rtlCol="0">
            <a:spAutoFit/>
          </a:bodyPr>
          <a:lstStyle/>
          <a:p>
            <a:pPr algn="ctr"/>
            <a:r>
              <a:rPr lang="en-US" sz="2800" dirty="0">
                <a:latin typeface="UTM Aquarelle" panose="02040603050506020204" pitchFamily="18" charset="0"/>
              </a:rPr>
              <a:t>By </a:t>
            </a:r>
            <a:r>
              <a:rPr lang="en-US" sz="2800" dirty="0" err="1">
                <a:latin typeface="UTM Aquarelle" panose="02040603050506020204" pitchFamily="18" charset="0"/>
              </a:rPr>
              <a:t>Phước</a:t>
            </a:r>
            <a:r>
              <a:rPr lang="en-US" sz="2800" baseline="0" dirty="0">
                <a:latin typeface="UTM Aquarelle" panose="02040603050506020204" pitchFamily="18" charset="0"/>
              </a:rPr>
              <a:t> </a:t>
            </a:r>
            <a:r>
              <a:rPr lang="en-US" sz="2800" baseline="0" dirty="0" err="1">
                <a:latin typeface="UTM Aquarelle" panose="02040603050506020204" pitchFamily="18" charset="0"/>
              </a:rPr>
              <a:t>Trang</a:t>
            </a:r>
            <a:endParaRPr lang="en-US" sz="2800" dirty="0">
              <a:latin typeface="UTM Aquarelle" panose="02040603050506020204" pitchFamily="18" charset="0"/>
            </a:endParaRPr>
          </a:p>
        </p:txBody>
      </p:sp>
    </p:spTree>
    <p:extLst>
      <p:ext uri="{BB962C8B-B14F-4D97-AF65-F5344CB8AC3E}">
        <p14:creationId xmlns:p14="http://schemas.microsoft.com/office/powerpoint/2010/main" val="1026406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1" nodeType="with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1750" fill="hold"/>
                                        <p:tgtEl>
                                          <p:spTgt spid="14"/>
                                        </p:tgtEl>
                                        <p:attrNameLst>
                                          <p:attrName>ppt_w</p:attrName>
                                        </p:attrNameLst>
                                      </p:cBhvr>
                                      <p:tavLst>
                                        <p:tav tm="0">
                                          <p:val>
                                            <p:fltVal val="0"/>
                                          </p:val>
                                        </p:tav>
                                        <p:tav tm="100000">
                                          <p:val>
                                            <p:strVal val="#ppt_w"/>
                                          </p:val>
                                        </p:tav>
                                      </p:tavLst>
                                    </p:anim>
                                    <p:anim calcmode="lin" valueType="num">
                                      <p:cBhvr>
                                        <p:cTn id="8" dur="1750" fill="hold"/>
                                        <p:tgtEl>
                                          <p:spTgt spid="14"/>
                                        </p:tgtEl>
                                        <p:attrNameLst>
                                          <p:attrName>ppt_h</p:attrName>
                                        </p:attrNameLst>
                                      </p:cBhvr>
                                      <p:tavLst>
                                        <p:tav tm="0">
                                          <p:val>
                                            <p:fltVal val="0"/>
                                          </p:val>
                                        </p:tav>
                                        <p:tav tm="100000">
                                          <p:val>
                                            <p:strVal val="#ppt_h"/>
                                          </p:val>
                                        </p:tav>
                                      </p:tavLst>
                                    </p:anim>
                                    <p:animEffect transition="in" filter="fade">
                                      <p:cBhvr>
                                        <p:cTn id="9" dur="1750"/>
                                        <p:tgtEl>
                                          <p:spTgt spid="14"/>
                                        </p:tgtEl>
                                      </p:cBhvr>
                                    </p:animEffect>
                                  </p:childTnLst>
                                </p:cTn>
                              </p:par>
                              <p:par>
                                <p:cTn id="10" presetID="6" presetClass="emph" presetSubtype="0" repeatCount="indefinite" accel="7000" decel="14000" autoRev="1" fill="hold" grpId="0" nodeType="withEffect">
                                  <p:stCondLst>
                                    <p:cond delay="0"/>
                                  </p:stCondLst>
                                  <p:childTnLst>
                                    <p:animScale>
                                      <p:cBhvr>
                                        <p:cTn id="11" dur="1050" fill="hold"/>
                                        <p:tgtEl>
                                          <p:spTgt spid="14"/>
                                        </p:tgtEl>
                                      </p:cBhvr>
                                      <p:by x="110000" y="11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4" grpId="1"/>
    </p:bldLst>
  </p:timing>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PPTMON slid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C41725A-66FC-ECC9-D741-C488264DA5C5}"/>
              </a:ext>
            </a:extLst>
          </p:cNvPr>
          <p:cNvPicPr>
            <a:picLocks noChangeAspect="1"/>
          </p:cNvPicPr>
          <p:nvPr userDrawn="1"/>
        </p:nvPicPr>
        <p:blipFill rotWithShape="1">
          <a:blip r:embed="rId2" cstate="hqprint">
            <a:extLst>
              <a:ext uri="{28A0092B-C50C-407E-A947-70E740481C1C}">
                <a14:useLocalDpi xmlns:a14="http://schemas.microsoft.com/office/drawing/2010/main" val="0"/>
              </a:ext>
            </a:extLst>
          </a:blip>
          <a:srcRect t="37667"/>
          <a:stretch/>
        </p:blipFill>
        <p:spPr>
          <a:xfrm>
            <a:off x="-2253635" y="-811260"/>
            <a:ext cx="2556694" cy="2850412"/>
          </a:xfrm>
          <a:prstGeom prst="rect">
            <a:avLst/>
          </a:prstGeom>
        </p:spPr>
      </p:pic>
      <p:pic>
        <p:nvPicPr>
          <p:cNvPr id="5" name="Picture 4">
            <a:extLst>
              <a:ext uri="{FF2B5EF4-FFF2-40B4-BE49-F238E27FC236}">
                <a16:creationId xmlns:a16="http://schemas.microsoft.com/office/drawing/2014/main" id="{10ECB967-163D-97A1-9542-86B164988CD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38142"/>
          <a:stretch/>
        </p:blipFill>
        <p:spPr>
          <a:xfrm>
            <a:off x="650633" y="6783225"/>
            <a:ext cx="1960710" cy="2212719"/>
          </a:xfrm>
          <a:prstGeom prst="rect">
            <a:avLst/>
          </a:prstGeom>
        </p:spPr>
      </p:pic>
      <p:sp>
        <p:nvSpPr>
          <p:cNvPr id="6" name="TextBox 3">
            <a:extLst>
              <a:ext uri="{FF2B5EF4-FFF2-40B4-BE49-F238E27FC236}">
                <a16:creationId xmlns:a16="http://schemas.microsoft.com/office/drawing/2014/main" id="{29EA2F57-C96A-966D-50AE-CA599802F3D7}"/>
              </a:ext>
            </a:extLst>
          </p:cNvPr>
          <p:cNvSpPr txBox="1"/>
          <p:nvPr userDrawn="1"/>
        </p:nvSpPr>
        <p:spPr>
          <a:xfrm>
            <a:off x="2539171" y="7974020"/>
            <a:ext cx="7283515" cy="1064137"/>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2105" b="1" dirty="0">
                <a:solidFill>
                  <a:srgbClr val="2C9430"/>
                </a:solidFill>
                <a:latin typeface="SVN-Newton" panose="02040603050506020204" pitchFamily="18" charset="0"/>
                <a:cs typeface="Times New Roman" panose="02020603050405020304" pitchFamily="18" charset="0"/>
              </a:rPr>
              <a:t>MĂNG NON – TÀI LIỆU TIỂU HỌC</a:t>
            </a:r>
          </a:p>
          <a:p>
            <a:pPr marL="0" marR="0" lvl="0" indent="0" algn="ctr" defTabSz="534654" rtl="0" eaLnBrk="1" fontAlgn="auto" latinLnBrk="0" hangingPunct="1">
              <a:lnSpc>
                <a:spcPct val="100000"/>
              </a:lnSpc>
              <a:spcBef>
                <a:spcPts val="0"/>
              </a:spcBef>
              <a:spcAft>
                <a:spcPts val="0"/>
              </a:spcAft>
              <a:buClrTx/>
              <a:buSzTx/>
              <a:buFontTx/>
              <a:buNone/>
              <a:tabLst/>
              <a:defRPr/>
            </a:pPr>
            <a:r>
              <a:rPr lang="en-US" sz="2105" b="1" dirty="0" err="1">
                <a:latin typeface="Times New Roman" panose="02020603050405020304" pitchFamily="18" charset="0"/>
                <a:cs typeface="Times New Roman" panose="02020603050405020304" pitchFamily="18" charset="0"/>
              </a:rPr>
              <a:t>Mời</a:t>
            </a:r>
            <a:r>
              <a:rPr lang="en-US" sz="2105" b="1" dirty="0">
                <a:latin typeface="Times New Roman" panose="02020603050405020304" pitchFamily="18" charset="0"/>
                <a:cs typeface="Times New Roman" panose="02020603050405020304" pitchFamily="18" charset="0"/>
              </a:rPr>
              <a:t> </a:t>
            </a:r>
            <a:r>
              <a:rPr lang="en-US" sz="2105" b="1" dirty="0" err="1">
                <a:latin typeface="Times New Roman" panose="02020603050405020304" pitchFamily="18" charset="0"/>
                <a:cs typeface="Times New Roman" panose="02020603050405020304" pitchFamily="18" charset="0"/>
              </a:rPr>
              <a:t>truy</a:t>
            </a:r>
            <a:r>
              <a:rPr lang="en-US" sz="2105" b="1" dirty="0">
                <a:latin typeface="Times New Roman" panose="02020603050405020304" pitchFamily="18" charset="0"/>
                <a:cs typeface="Times New Roman" panose="02020603050405020304" pitchFamily="18" charset="0"/>
              </a:rPr>
              <a:t> </a:t>
            </a:r>
            <a:r>
              <a:rPr lang="en-US" sz="2105" b="1" dirty="0" err="1">
                <a:latin typeface="Times New Roman" panose="02020603050405020304" pitchFamily="18" charset="0"/>
                <a:cs typeface="Times New Roman" panose="02020603050405020304" pitchFamily="18" charset="0"/>
              </a:rPr>
              <a:t>cập</a:t>
            </a:r>
            <a:r>
              <a:rPr lang="en-US" sz="2105" b="1" dirty="0">
                <a:latin typeface="Times New Roman" panose="02020603050405020304" pitchFamily="18" charset="0"/>
                <a:cs typeface="Times New Roman" panose="02020603050405020304" pitchFamily="18" charset="0"/>
              </a:rPr>
              <a:t>: </a:t>
            </a:r>
            <a:r>
              <a:rPr lang="en-US" sz="2105" dirty="0">
                <a:solidFill>
                  <a:srgbClr val="FF0066"/>
                </a:solidFill>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MĂNG NON- TÀI LIỆU TIỂU HỌC | Facebook</a:t>
            </a:r>
            <a:endParaRPr lang="en-US" sz="2105" dirty="0">
              <a:solidFill>
                <a:srgbClr val="FF0066"/>
              </a:solidFill>
              <a:latin typeface="SVN-Newton" panose="02040603050506020204" pitchFamily="18" charset="0"/>
              <a:cs typeface="Times New Roman" panose="02020603050405020304" pitchFamily="18" charset="0"/>
            </a:endParaRPr>
          </a:p>
          <a:p>
            <a:pPr algn="ctr"/>
            <a:r>
              <a:rPr lang="en-US" sz="2105" b="1" dirty="0">
                <a:solidFill>
                  <a:srgbClr val="0D4370"/>
                </a:solidFill>
                <a:latin typeface="SVN-Newton" panose="02040603050506020204" pitchFamily="18" charset="0"/>
                <a:cs typeface="Times New Roman" panose="02020603050405020304" pitchFamily="18" charset="0"/>
              </a:rPr>
              <a:t>SĐT ZALO : </a:t>
            </a:r>
            <a:r>
              <a:rPr lang="en-US" sz="2105" b="1" u="sng" dirty="0">
                <a:solidFill>
                  <a:srgbClr val="0D4370"/>
                </a:solidFill>
                <a:latin typeface="SVN-Newton" panose="02040603050506020204" pitchFamily="18" charset="0"/>
              </a:rPr>
              <a:t>0382348780</a:t>
            </a:r>
            <a:r>
              <a:rPr lang="en-US" sz="2105" b="1" dirty="0">
                <a:solidFill>
                  <a:srgbClr val="0D4370"/>
                </a:solidFill>
                <a:latin typeface="SVN-Newton" panose="02040603050506020204" pitchFamily="18" charset="0"/>
              </a:rPr>
              <a:t> - </a:t>
            </a:r>
            <a:r>
              <a:rPr lang="en-US" sz="2105" b="1" u="sng" dirty="0">
                <a:solidFill>
                  <a:srgbClr val="0D4370"/>
                </a:solidFill>
                <a:latin typeface="SVN-Newton" panose="02040603050506020204" pitchFamily="18" charset="0"/>
              </a:rPr>
              <a:t>0984848929</a:t>
            </a:r>
            <a:endParaRPr lang="en-US" sz="2105" b="1" dirty="0">
              <a:solidFill>
                <a:srgbClr val="0D4370"/>
              </a:solidFill>
              <a:latin typeface="SVN-Newton" panose="02040603050506020204" pitchFamily="18" charset="0"/>
              <a:cs typeface="Times New Roman" panose="02020603050405020304" pitchFamily="18" charset="0"/>
            </a:endParaRPr>
          </a:p>
        </p:txBody>
      </p:sp>
      <p:sp>
        <p:nvSpPr>
          <p:cNvPr id="7" name="Title 1">
            <a:extLst>
              <a:ext uri="{FF2B5EF4-FFF2-40B4-BE49-F238E27FC236}">
                <a16:creationId xmlns:a16="http://schemas.microsoft.com/office/drawing/2014/main" id="{839CB496-B064-1976-8A73-F5C96C8179F1}"/>
              </a:ext>
            </a:extLst>
          </p:cNvPr>
          <p:cNvSpPr txBox="1">
            <a:spLocks/>
          </p:cNvSpPr>
          <p:nvPr userDrawn="1"/>
        </p:nvSpPr>
        <p:spPr>
          <a:xfrm>
            <a:off x="10432286" y="-739654"/>
            <a:ext cx="2556694" cy="1156798"/>
          </a:xfrm>
          <a:prstGeom prst="rect">
            <a:avLst/>
          </a:prstGeom>
        </p:spPr>
        <p:txBody>
          <a:bodyPr vert="horz" lIns="106934" tIns="53467" rIns="106934" bIns="53467"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800" b="0" dirty="0" err="1">
                <a:solidFill>
                  <a:schemeClr val="tx2">
                    <a:lumMod val="20000"/>
                    <a:lumOff val="80000"/>
                  </a:schemeClr>
                </a:solidFill>
                <a:latin typeface="#9Slide07 HoneyCream" pitchFamily="2" charset="0"/>
              </a:rPr>
              <a:t>Măng</a:t>
            </a:r>
            <a:r>
              <a:rPr lang="en-US" sz="1800" b="0" dirty="0">
                <a:solidFill>
                  <a:schemeClr val="tx2">
                    <a:lumMod val="20000"/>
                    <a:lumOff val="80000"/>
                  </a:schemeClr>
                </a:solidFill>
                <a:latin typeface="#9Slide07 HoneyCream" pitchFamily="2" charset="0"/>
              </a:rPr>
              <a:t> Non</a:t>
            </a:r>
          </a:p>
        </p:txBody>
      </p:sp>
      <p:sp>
        <p:nvSpPr>
          <p:cNvPr id="8" name="Title 1">
            <a:extLst>
              <a:ext uri="{FF2B5EF4-FFF2-40B4-BE49-F238E27FC236}">
                <a16:creationId xmlns:a16="http://schemas.microsoft.com/office/drawing/2014/main" id="{C2819393-8A5D-E722-6425-C1F457F21F4D}"/>
              </a:ext>
            </a:extLst>
          </p:cNvPr>
          <p:cNvSpPr txBox="1">
            <a:spLocks/>
          </p:cNvSpPr>
          <p:nvPr userDrawn="1"/>
        </p:nvSpPr>
        <p:spPr>
          <a:xfrm>
            <a:off x="455940" y="9080370"/>
            <a:ext cx="2350096" cy="387363"/>
          </a:xfrm>
          <a:prstGeom prst="rect">
            <a:avLst/>
          </a:prstGeom>
        </p:spPr>
        <p:txBody>
          <a:bodyPr vert="horz" lIns="106934" tIns="53467" rIns="106934" bIns="53467"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743" b="0" dirty="0" err="1">
                <a:solidFill>
                  <a:srgbClr val="2C9430"/>
                </a:solidFill>
                <a:latin typeface="#9Slide07 HoneyCream" pitchFamily="2" charset="0"/>
              </a:rPr>
              <a:t>Măng</a:t>
            </a:r>
            <a:r>
              <a:rPr lang="en-US" sz="3743" b="0" dirty="0">
                <a:solidFill>
                  <a:srgbClr val="2C9430"/>
                </a:solidFill>
                <a:latin typeface="#9Slide07 HoneyCream" pitchFamily="2" charset="0"/>
              </a:rPr>
              <a:t> Non</a:t>
            </a:r>
          </a:p>
        </p:txBody>
      </p:sp>
      <p:sp>
        <p:nvSpPr>
          <p:cNvPr id="9" name="Title 1">
            <a:extLst>
              <a:ext uri="{FF2B5EF4-FFF2-40B4-BE49-F238E27FC236}">
                <a16:creationId xmlns:a16="http://schemas.microsoft.com/office/drawing/2014/main" id="{67CE625A-7EB5-37D6-AA98-E6F10E173EFB}"/>
              </a:ext>
            </a:extLst>
          </p:cNvPr>
          <p:cNvSpPr txBox="1">
            <a:spLocks/>
          </p:cNvSpPr>
          <p:nvPr userDrawn="1"/>
        </p:nvSpPr>
        <p:spPr>
          <a:xfrm>
            <a:off x="-668746" y="5662860"/>
            <a:ext cx="2556694" cy="1156798"/>
          </a:xfrm>
          <a:prstGeom prst="rect">
            <a:avLst/>
          </a:prstGeom>
        </p:spPr>
        <p:txBody>
          <a:bodyPr vert="horz" lIns="106934" tIns="53467" rIns="106934" bIns="53467"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800" b="0" dirty="0" err="1">
                <a:solidFill>
                  <a:schemeClr val="tx2">
                    <a:lumMod val="20000"/>
                    <a:lumOff val="80000"/>
                  </a:schemeClr>
                </a:solidFill>
                <a:latin typeface="#9Slide07 HoneyCream" pitchFamily="2" charset="0"/>
              </a:rPr>
              <a:t>Măng</a:t>
            </a:r>
            <a:r>
              <a:rPr lang="en-US" sz="1800" b="0" dirty="0">
                <a:solidFill>
                  <a:schemeClr val="tx2">
                    <a:lumMod val="20000"/>
                    <a:lumOff val="80000"/>
                  </a:schemeClr>
                </a:solidFill>
                <a:latin typeface="#9Slide07 HoneyCream" pitchFamily="2" charset="0"/>
              </a:rPr>
              <a:t> Non</a:t>
            </a:r>
          </a:p>
        </p:txBody>
      </p:sp>
      <p:sp>
        <p:nvSpPr>
          <p:cNvPr id="10" name="TextBox 9">
            <a:extLst>
              <a:ext uri="{FF2B5EF4-FFF2-40B4-BE49-F238E27FC236}">
                <a16:creationId xmlns:a16="http://schemas.microsoft.com/office/drawing/2014/main" id="{A9185F81-9F4C-9E1A-DA28-FF4DF54F9336}"/>
              </a:ext>
            </a:extLst>
          </p:cNvPr>
          <p:cNvSpPr txBox="1"/>
          <p:nvPr userDrawn="1"/>
        </p:nvSpPr>
        <p:spPr>
          <a:xfrm>
            <a:off x="-2920124" y="1955745"/>
            <a:ext cx="3889672" cy="632161"/>
          </a:xfrm>
          <a:prstGeom prst="rect">
            <a:avLst/>
          </a:prstGeom>
          <a:noFill/>
        </p:spPr>
        <p:txBody>
          <a:bodyPr wrap="square" rtlCol="0">
            <a:spAutoFit/>
          </a:bodyPr>
          <a:lstStyle/>
          <a:p>
            <a:pPr algn="ctr"/>
            <a:r>
              <a:rPr lang="en-US" sz="3508" b="0" cap="none" spc="0" dirty="0" err="1">
                <a:ln w="0"/>
                <a:solidFill>
                  <a:srgbClr val="FF0000"/>
                </a:solidFill>
                <a:effectLst>
                  <a:reflection blurRad="6350" stA="53000" endA="300" endPos="35500" dir="5400000" sy="-90000" algn="bl" rotWithShape="0"/>
                </a:effectLst>
                <a:latin typeface="#9Slide07 HoneyCream" pitchFamily="2" charset="0"/>
                <a:cs typeface="#9Slide05 Bodega Script" pitchFamily="2" charset="0"/>
              </a:rPr>
              <a:t>Măng</a:t>
            </a:r>
            <a:r>
              <a:rPr lang="en-US" sz="3508" b="0" cap="none" spc="0" dirty="0">
                <a:ln w="0"/>
                <a:solidFill>
                  <a:srgbClr val="FF0000"/>
                </a:solidFill>
                <a:effectLst>
                  <a:reflection blurRad="6350" stA="53000" endA="300" endPos="35500" dir="5400000" sy="-90000" algn="bl" rotWithShape="0"/>
                </a:effectLst>
                <a:latin typeface="#9Slide07 HoneyCream" pitchFamily="2" charset="0"/>
                <a:cs typeface="#9Slide05 Bodega Script" pitchFamily="2" charset="0"/>
              </a:rPr>
              <a:t> Non</a:t>
            </a:r>
            <a:endParaRPr lang="id-ID" sz="3508" b="0" cap="none" spc="0" dirty="0">
              <a:ln w="0"/>
              <a:solidFill>
                <a:srgbClr val="FF0000"/>
              </a:solidFill>
              <a:effectLst>
                <a:reflection blurRad="6350" stA="53000" endA="300" endPos="35500" dir="5400000" sy="-90000" algn="bl" rotWithShape="0"/>
              </a:effectLst>
              <a:latin typeface="#9Slide07 HoneyCream" pitchFamily="2" charset="0"/>
              <a:cs typeface="#9Slide05 Bodega Script" pitchFamily="2" charset="0"/>
            </a:endParaRPr>
          </a:p>
        </p:txBody>
      </p:sp>
      <p:sp>
        <p:nvSpPr>
          <p:cNvPr id="11" name="TextBox 10">
            <a:extLst>
              <a:ext uri="{FF2B5EF4-FFF2-40B4-BE49-F238E27FC236}">
                <a16:creationId xmlns:a16="http://schemas.microsoft.com/office/drawing/2014/main" id="{6BE93520-6E9F-4C6B-1BDC-F5F4B404C88B}"/>
              </a:ext>
            </a:extLst>
          </p:cNvPr>
          <p:cNvSpPr txBox="1"/>
          <p:nvPr userDrawn="1"/>
        </p:nvSpPr>
        <p:spPr>
          <a:xfrm>
            <a:off x="1630988" y="7353444"/>
            <a:ext cx="10284198" cy="578363"/>
          </a:xfrm>
          <a:prstGeom prst="rect">
            <a:avLst/>
          </a:prstGeom>
          <a:noFill/>
        </p:spPr>
        <p:txBody>
          <a:bodyPr wrap="square">
            <a:spAutoFit/>
          </a:bodyPr>
          <a:lstStyle/>
          <a:p>
            <a:pPr marL="0" marR="0" lvl="0" indent="0" algn="ctr" defTabSz="802020" rtl="0" eaLnBrk="1" fontAlgn="auto" latinLnBrk="0" hangingPunct="1">
              <a:lnSpc>
                <a:spcPct val="100000"/>
              </a:lnSpc>
              <a:spcBef>
                <a:spcPts val="0"/>
              </a:spcBef>
              <a:spcAft>
                <a:spcPts val="0"/>
              </a:spcAft>
              <a:buClr>
                <a:srgbClr val="000000"/>
              </a:buClr>
              <a:buSzPts val="1100"/>
              <a:buFont typeface="Arial"/>
              <a:buNone/>
              <a:tabLst/>
              <a:defRPr/>
            </a:pPr>
            <a:r>
              <a:rPr lang="en-US" sz="1579" b="1" dirty="0" err="1">
                <a:solidFill>
                  <a:srgbClr val="C00000"/>
                </a:solidFill>
                <a:latin typeface="UTM Avo" panose="02040603050506020204" pitchFamily="18" charset="0"/>
              </a:rPr>
              <a:t>Sản</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phẩm</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của</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Măng</a:t>
            </a:r>
            <a:r>
              <a:rPr lang="en-US" sz="1579" b="1" dirty="0">
                <a:solidFill>
                  <a:srgbClr val="C00000"/>
                </a:solidFill>
                <a:latin typeface="UTM Avo" panose="02040603050506020204" pitchFamily="18" charset="0"/>
              </a:rPr>
              <a:t> Non – </a:t>
            </a:r>
            <a:r>
              <a:rPr lang="en-US" sz="1579" b="1" dirty="0" err="1">
                <a:solidFill>
                  <a:srgbClr val="C00000"/>
                </a:solidFill>
                <a:latin typeface="UTM Avo" panose="02040603050506020204" pitchFamily="18" charset="0"/>
              </a:rPr>
              <a:t>Tài</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liệu</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Tiểu</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học</a:t>
            </a:r>
            <a:r>
              <a:rPr lang="en-US" sz="1579" b="1" dirty="0">
                <a:solidFill>
                  <a:srgbClr val="C00000"/>
                </a:solidFill>
                <a:latin typeface="UTM Avo" panose="02040603050506020204" pitchFamily="18" charset="0"/>
              </a:rPr>
              <a:t>.</a:t>
            </a:r>
          </a:p>
          <a:p>
            <a:pPr marL="0" marR="0" lvl="0" indent="0" algn="ctr" defTabSz="802020" rtl="0" eaLnBrk="1" fontAlgn="auto" latinLnBrk="0" hangingPunct="1">
              <a:lnSpc>
                <a:spcPct val="100000"/>
              </a:lnSpc>
              <a:spcBef>
                <a:spcPts val="0"/>
              </a:spcBef>
              <a:spcAft>
                <a:spcPts val="0"/>
              </a:spcAft>
              <a:buClr>
                <a:srgbClr val="000000"/>
              </a:buClr>
              <a:buSzPts val="1100"/>
              <a:buFont typeface="Arial"/>
              <a:buNone/>
              <a:tabLst/>
              <a:defRPr/>
            </a:pP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Nghiêm</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cấm</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buôn</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bán</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sao</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chép</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và</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chỉnh</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sửa</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để</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thu</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lợi</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nhuận</a:t>
            </a:r>
            <a:r>
              <a:rPr lang="en-US" sz="1579" b="1" dirty="0">
                <a:solidFill>
                  <a:srgbClr val="C00000"/>
                </a:solidFill>
                <a:latin typeface="UTM Avo" panose="02040603050506020204" pitchFamily="18" charset="0"/>
              </a:rPr>
              <a:t>.</a:t>
            </a:r>
          </a:p>
        </p:txBody>
      </p:sp>
      <p:sp>
        <p:nvSpPr>
          <p:cNvPr id="12" name="TextBox 11"/>
          <p:cNvSpPr txBox="1"/>
          <p:nvPr userDrawn="1"/>
        </p:nvSpPr>
        <p:spPr>
          <a:xfrm>
            <a:off x="9306272" y="6858000"/>
            <a:ext cx="2885728" cy="523220"/>
          </a:xfrm>
          <a:prstGeom prst="rect">
            <a:avLst/>
          </a:prstGeom>
          <a:noFill/>
        </p:spPr>
        <p:txBody>
          <a:bodyPr wrap="square" rtlCol="0">
            <a:spAutoFit/>
          </a:bodyPr>
          <a:lstStyle/>
          <a:p>
            <a:pPr algn="ctr"/>
            <a:r>
              <a:rPr lang="en-US" sz="2800" dirty="0">
                <a:latin typeface="UTM Aquarelle" panose="02040603050506020204" pitchFamily="18" charset="0"/>
              </a:rPr>
              <a:t>By </a:t>
            </a:r>
            <a:r>
              <a:rPr lang="en-US" sz="2800" dirty="0" err="1">
                <a:latin typeface="UTM Aquarelle" panose="02040603050506020204" pitchFamily="18" charset="0"/>
              </a:rPr>
              <a:t>Phước</a:t>
            </a:r>
            <a:r>
              <a:rPr lang="en-US" sz="2800" baseline="0" dirty="0">
                <a:latin typeface="UTM Aquarelle" panose="02040603050506020204" pitchFamily="18" charset="0"/>
              </a:rPr>
              <a:t> </a:t>
            </a:r>
            <a:r>
              <a:rPr lang="en-US" sz="2800" baseline="0" dirty="0" err="1">
                <a:latin typeface="UTM Aquarelle" panose="02040603050506020204" pitchFamily="18" charset="0"/>
              </a:rPr>
              <a:t>Trang</a:t>
            </a:r>
            <a:endParaRPr lang="en-US" sz="2800" dirty="0">
              <a:latin typeface="UTM Aquarelle" panose="02040603050506020204" pitchFamily="18" charset="0"/>
            </a:endParaRPr>
          </a:p>
        </p:txBody>
      </p:sp>
    </p:spTree>
    <p:extLst>
      <p:ext uri="{BB962C8B-B14F-4D97-AF65-F5344CB8AC3E}">
        <p14:creationId xmlns:p14="http://schemas.microsoft.com/office/powerpoint/2010/main" val="3225684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1"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750" fill="hold"/>
                                        <p:tgtEl>
                                          <p:spTgt spid="10"/>
                                        </p:tgtEl>
                                        <p:attrNameLst>
                                          <p:attrName>ppt_w</p:attrName>
                                        </p:attrNameLst>
                                      </p:cBhvr>
                                      <p:tavLst>
                                        <p:tav tm="0">
                                          <p:val>
                                            <p:fltVal val="0"/>
                                          </p:val>
                                        </p:tav>
                                        <p:tav tm="100000">
                                          <p:val>
                                            <p:strVal val="#ppt_w"/>
                                          </p:val>
                                        </p:tav>
                                      </p:tavLst>
                                    </p:anim>
                                    <p:anim calcmode="lin" valueType="num">
                                      <p:cBhvr>
                                        <p:cTn id="8" dur="1750" fill="hold"/>
                                        <p:tgtEl>
                                          <p:spTgt spid="10"/>
                                        </p:tgtEl>
                                        <p:attrNameLst>
                                          <p:attrName>ppt_h</p:attrName>
                                        </p:attrNameLst>
                                      </p:cBhvr>
                                      <p:tavLst>
                                        <p:tav tm="0">
                                          <p:val>
                                            <p:fltVal val="0"/>
                                          </p:val>
                                        </p:tav>
                                        <p:tav tm="100000">
                                          <p:val>
                                            <p:strVal val="#ppt_h"/>
                                          </p:val>
                                        </p:tav>
                                      </p:tavLst>
                                    </p:anim>
                                    <p:animEffect transition="in" filter="fade">
                                      <p:cBhvr>
                                        <p:cTn id="9" dur="1750"/>
                                        <p:tgtEl>
                                          <p:spTgt spid="10"/>
                                        </p:tgtEl>
                                      </p:cBhvr>
                                    </p:animEffect>
                                  </p:childTnLst>
                                </p:cTn>
                              </p:par>
                              <p:par>
                                <p:cTn id="10" presetID="6" presetClass="emph" presetSubtype="0" repeatCount="indefinite" accel="7000" decel="14000" autoRev="1" fill="hold" grpId="0" nodeType="withEffect">
                                  <p:stCondLst>
                                    <p:cond delay="0"/>
                                  </p:stCondLst>
                                  <p:childTnLst>
                                    <p:animScale>
                                      <p:cBhvr>
                                        <p:cTn id="11" dur="1050" fill="hold"/>
                                        <p:tgtEl>
                                          <p:spTgt spid="10"/>
                                        </p:tgtEl>
                                      </p:cBhvr>
                                      <p:by x="110000" y="11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Lst>
  </p:timing>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PTMON custom">
    <p:bg>
      <p:bgPr>
        <a:solidFill>
          <a:schemeClr val="bg1"/>
        </a:solidFill>
        <a:effectLst/>
      </p:bgPr>
    </p:bg>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C41725A-66FC-ECC9-D741-C488264DA5C5}"/>
              </a:ext>
            </a:extLst>
          </p:cNvPr>
          <p:cNvPicPr>
            <a:picLocks noChangeAspect="1"/>
          </p:cNvPicPr>
          <p:nvPr userDrawn="1"/>
        </p:nvPicPr>
        <p:blipFill rotWithShape="1">
          <a:blip r:embed="rId2" cstate="hqprint">
            <a:extLst>
              <a:ext uri="{28A0092B-C50C-407E-A947-70E740481C1C}">
                <a14:useLocalDpi xmlns:a14="http://schemas.microsoft.com/office/drawing/2010/main" val="0"/>
              </a:ext>
            </a:extLst>
          </a:blip>
          <a:srcRect t="37667"/>
          <a:stretch/>
        </p:blipFill>
        <p:spPr>
          <a:xfrm>
            <a:off x="-2253635" y="-811260"/>
            <a:ext cx="2556694" cy="2850412"/>
          </a:xfrm>
          <a:prstGeom prst="rect">
            <a:avLst/>
          </a:prstGeom>
        </p:spPr>
      </p:pic>
      <p:pic>
        <p:nvPicPr>
          <p:cNvPr id="5" name="Picture 4">
            <a:extLst>
              <a:ext uri="{FF2B5EF4-FFF2-40B4-BE49-F238E27FC236}">
                <a16:creationId xmlns:a16="http://schemas.microsoft.com/office/drawing/2014/main" id="{10ECB967-163D-97A1-9542-86B164988CD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38142"/>
          <a:stretch/>
        </p:blipFill>
        <p:spPr>
          <a:xfrm>
            <a:off x="650633" y="6783225"/>
            <a:ext cx="1960710" cy="2212719"/>
          </a:xfrm>
          <a:prstGeom prst="rect">
            <a:avLst/>
          </a:prstGeom>
        </p:spPr>
      </p:pic>
      <p:sp>
        <p:nvSpPr>
          <p:cNvPr id="6" name="TextBox 3">
            <a:extLst>
              <a:ext uri="{FF2B5EF4-FFF2-40B4-BE49-F238E27FC236}">
                <a16:creationId xmlns:a16="http://schemas.microsoft.com/office/drawing/2014/main" id="{29EA2F57-C96A-966D-50AE-CA599802F3D7}"/>
              </a:ext>
            </a:extLst>
          </p:cNvPr>
          <p:cNvSpPr txBox="1"/>
          <p:nvPr userDrawn="1"/>
        </p:nvSpPr>
        <p:spPr>
          <a:xfrm>
            <a:off x="2539171" y="7974020"/>
            <a:ext cx="7283515" cy="1064137"/>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2105" b="1" dirty="0">
                <a:solidFill>
                  <a:srgbClr val="2C9430"/>
                </a:solidFill>
                <a:latin typeface="SVN-Newton" panose="02040603050506020204" pitchFamily="18" charset="0"/>
                <a:cs typeface="Times New Roman" panose="02020603050405020304" pitchFamily="18" charset="0"/>
              </a:rPr>
              <a:t>MĂNG NON – TÀI LIỆU TIỂU HỌC</a:t>
            </a:r>
          </a:p>
          <a:p>
            <a:pPr marL="0" marR="0" lvl="0" indent="0" algn="ctr" defTabSz="534654" rtl="0" eaLnBrk="1" fontAlgn="auto" latinLnBrk="0" hangingPunct="1">
              <a:lnSpc>
                <a:spcPct val="100000"/>
              </a:lnSpc>
              <a:spcBef>
                <a:spcPts val="0"/>
              </a:spcBef>
              <a:spcAft>
                <a:spcPts val="0"/>
              </a:spcAft>
              <a:buClrTx/>
              <a:buSzTx/>
              <a:buFontTx/>
              <a:buNone/>
              <a:tabLst/>
              <a:defRPr/>
            </a:pPr>
            <a:r>
              <a:rPr lang="en-US" sz="2105" b="1" dirty="0" err="1">
                <a:latin typeface="Times New Roman" panose="02020603050405020304" pitchFamily="18" charset="0"/>
                <a:cs typeface="Times New Roman" panose="02020603050405020304" pitchFamily="18" charset="0"/>
              </a:rPr>
              <a:t>Mời</a:t>
            </a:r>
            <a:r>
              <a:rPr lang="en-US" sz="2105" b="1" dirty="0">
                <a:latin typeface="Times New Roman" panose="02020603050405020304" pitchFamily="18" charset="0"/>
                <a:cs typeface="Times New Roman" panose="02020603050405020304" pitchFamily="18" charset="0"/>
              </a:rPr>
              <a:t> </a:t>
            </a:r>
            <a:r>
              <a:rPr lang="en-US" sz="2105" b="1" dirty="0" err="1">
                <a:latin typeface="Times New Roman" panose="02020603050405020304" pitchFamily="18" charset="0"/>
                <a:cs typeface="Times New Roman" panose="02020603050405020304" pitchFamily="18" charset="0"/>
              </a:rPr>
              <a:t>truy</a:t>
            </a:r>
            <a:r>
              <a:rPr lang="en-US" sz="2105" b="1" dirty="0">
                <a:latin typeface="Times New Roman" panose="02020603050405020304" pitchFamily="18" charset="0"/>
                <a:cs typeface="Times New Roman" panose="02020603050405020304" pitchFamily="18" charset="0"/>
              </a:rPr>
              <a:t> </a:t>
            </a:r>
            <a:r>
              <a:rPr lang="en-US" sz="2105" b="1" dirty="0" err="1">
                <a:latin typeface="Times New Roman" panose="02020603050405020304" pitchFamily="18" charset="0"/>
                <a:cs typeface="Times New Roman" panose="02020603050405020304" pitchFamily="18" charset="0"/>
              </a:rPr>
              <a:t>cập</a:t>
            </a:r>
            <a:r>
              <a:rPr lang="en-US" sz="2105" b="1" dirty="0">
                <a:latin typeface="Times New Roman" panose="02020603050405020304" pitchFamily="18" charset="0"/>
                <a:cs typeface="Times New Roman" panose="02020603050405020304" pitchFamily="18" charset="0"/>
              </a:rPr>
              <a:t>: </a:t>
            </a:r>
            <a:r>
              <a:rPr lang="en-US" sz="2105" dirty="0">
                <a:solidFill>
                  <a:srgbClr val="FF0066"/>
                </a:solidFill>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MĂNG NON- TÀI LIỆU TIỂU HỌC | Facebook</a:t>
            </a:r>
            <a:endParaRPr lang="en-US" sz="2105" dirty="0">
              <a:solidFill>
                <a:srgbClr val="FF0066"/>
              </a:solidFill>
              <a:latin typeface="SVN-Newton" panose="02040603050506020204" pitchFamily="18" charset="0"/>
              <a:cs typeface="Times New Roman" panose="02020603050405020304" pitchFamily="18" charset="0"/>
            </a:endParaRPr>
          </a:p>
          <a:p>
            <a:pPr algn="ctr"/>
            <a:r>
              <a:rPr lang="en-US" sz="2105" b="1" dirty="0">
                <a:solidFill>
                  <a:srgbClr val="0D4370"/>
                </a:solidFill>
                <a:latin typeface="SVN-Newton" panose="02040603050506020204" pitchFamily="18" charset="0"/>
                <a:cs typeface="Times New Roman" panose="02020603050405020304" pitchFamily="18" charset="0"/>
              </a:rPr>
              <a:t>SĐT ZALO : </a:t>
            </a:r>
            <a:r>
              <a:rPr lang="en-US" sz="2105" b="1" u="sng" dirty="0">
                <a:solidFill>
                  <a:srgbClr val="0D4370"/>
                </a:solidFill>
                <a:latin typeface="SVN-Newton" panose="02040603050506020204" pitchFamily="18" charset="0"/>
              </a:rPr>
              <a:t>0382348780</a:t>
            </a:r>
            <a:r>
              <a:rPr lang="en-US" sz="2105" b="1" dirty="0">
                <a:solidFill>
                  <a:srgbClr val="0D4370"/>
                </a:solidFill>
                <a:latin typeface="SVN-Newton" panose="02040603050506020204" pitchFamily="18" charset="0"/>
              </a:rPr>
              <a:t> - </a:t>
            </a:r>
            <a:r>
              <a:rPr lang="en-US" sz="2105" b="1" u="sng" dirty="0">
                <a:solidFill>
                  <a:srgbClr val="0D4370"/>
                </a:solidFill>
                <a:latin typeface="SVN-Newton" panose="02040603050506020204" pitchFamily="18" charset="0"/>
              </a:rPr>
              <a:t>0984848929</a:t>
            </a:r>
            <a:endParaRPr lang="en-US" sz="2105" b="1" dirty="0">
              <a:solidFill>
                <a:srgbClr val="0D4370"/>
              </a:solidFill>
              <a:latin typeface="SVN-Newton" panose="02040603050506020204" pitchFamily="18" charset="0"/>
              <a:cs typeface="Times New Roman" panose="02020603050405020304" pitchFamily="18" charset="0"/>
            </a:endParaRPr>
          </a:p>
        </p:txBody>
      </p:sp>
      <p:sp>
        <p:nvSpPr>
          <p:cNvPr id="7" name="Title 1">
            <a:extLst>
              <a:ext uri="{FF2B5EF4-FFF2-40B4-BE49-F238E27FC236}">
                <a16:creationId xmlns:a16="http://schemas.microsoft.com/office/drawing/2014/main" id="{839CB496-B064-1976-8A73-F5C96C8179F1}"/>
              </a:ext>
            </a:extLst>
          </p:cNvPr>
          <p:cNvSpPr txBox="1">
            <a:spLocks/>
          </p:cNvSpPr>
          <p:nvPr userDrawn="1"/>
        </p:nvSpPr>
        <p:spPr>
          <a:xfrm>
            <a:off x="10432286" y="-739654"/>
            <a:ext cx="2556694" cy="1156798"/>
          </a:xfrm>
          <a:prstGeom prst="rect">
            <a:avLst/>
          </a:prstGeom>
        </p:spPr>
        <p:txBody>
          <a:bodyPr vert="horz" lIns="106934" tIns="53467" rIns="106934" bIns="53467"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800" b="0" dirty="0" err="1">
                <a:solidFill>
                  <a:schemeClr val="tx2">
                    <a:lumMod val="20000"/>
                    <a:lumOff val="80000"/>
                  </a:schemeClr>
                </a:solidFill>
                <a:latin typeface="#9Slide07 HoneyCream" pitchFamily="2" charset="0"/>
              </a:rPr>
              <a:t>Măng</a:t>
            </a:r>
            <a:r>
              <a:rPr lang="en-US" sz="1800" b="0" dirty="0">
                <a:solidFill>
                  <a:schemeClr val="tx2">
                    <a:lumMod val="20000"/>
                    <a:lumOff val="80000"/>
                  </a:schemeClr>
                </a:solidFill>
                <a:latin typeface="#9Slide07 HoneyCream" pitchFamily="2" charset="0"/>
              </a:rPr>
              <a:t> Non</a:t>
            </a:r>
          </a:p>
        </p:txBody>
      </p:sp>
      <p:sp>
        <p:nvSpPr>
          <p:cNvPr id="8" name="Title 1">
            <a:extLst>
              <a:ext uri="{FF2B5EF4-FFF2-40B4-BE49-F238E27FC236}">
                <a16:creationId xmlns:a16="http://schemas.microsoft.com/office/drawing/2014/main" id="{C2819393-8A5D-E722-6425-C1F457F21F4D}"/>
              </a:ext>
            </a:extLst>
          </p:cNvPr>
          <p:cNvSpPr txBox="1">
            <a:spLocks/>
          </p:cNvSpPr>
          <p:nvPr userDrawn="1"/>
        </p:nvSpPr>
        <p:spPr>
          <a:xfrm>
            <a:off x="455940" y="9080370"/>
            <a:ext cx="2350096" cy="387363"/>
          </a:xfrm>
          <a:prstGeom prst="rect">
            <a:avLst/>
          </a:prstGeom>
        </p:spPr>
        <p:txBody>
          <a:bodyPr vert="horz" lIns="106934" tIns="53467" rIns="106934" bIns="53467" rtlCol="0" anchor="b">
            <a:normAutofit fontScale="62500" lnSpcReduction="2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3743" b="0" dirty="0" err="1">
                <a:solidFill>
                  <a:srgbClr val="2C9430"/>
                </a:solidFill>
                <a:latin typeface="#9Slide07 HoneyCream" pitchFamily="2" charset="0"/>
              </a:rPr>
              <a:t>Măng</a:t>
            </a:r>
            <a:r>
              <a:rPr lang="en-US" sz="3743" b="0" dirty="0">
                <a:solidFill>
                  <a:srgbClr val="2C9430"/>
                </a:solidFill>
                <a:latin typeface="#9Slide07 HoneyCream" pitchFamily="2" charset="0"/>
              </a:rPr>
              <a:t> Non</a:t>
            </a:r>
          </a:p>
        </p:txBody>
      </p:sp>
      <p:sp>
        <p:nvSpPr>
          <p:cNvPr id="9" name="Title 1">
            <a:extLst>
              <a:ext uri="{FF2B5EF4-FFF2-40B4-BE49-F238E27FC236}">
                <a16:creationId xmlns:a16="http://schemas.microsoft.com/office/drawing/2014/main" id="{67CE625A-7EB5-37D6-AA98-E6F10E173EFB}"/>
              </a:ext>
            </a:extLst>
          </p:cNvPr>
          <p:cNvSpPr txBox="1">
            <a:spLocks/>
          </p:cNvSpPr>
          <p:nvPr userDrawn="1"/>
        </p:nvSpPr>
        <p:spPr>
          <a:xfrm>
            <a:off x="-668746" y="5662860"/>
            <a:ext cx="2556694" cy="1156798"/>
          </a:xfrm>
          <a:prstGeom prst="rect">
            <a:avLst/>
          </a:prstGeom>
        </p:spPr>
        <p:txBody>
          <a:bodyPr vert="horz" lIns="106934" tIns="53467" rIns="106934" bIns="53467" rtlCol="0" anchor="b">
            <a:norm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en-US" sz="1800" b="0" dirty="0" err="1">
                <a:solidFill>
                  <a:schemeClr val="tx2">
                    <a:lumMod val="20000"/>
                    <a:lumOff val="80000"/>
                  </a:schemeClr>
                </a:solidFill>
                <a:latin typeface="#9Slide07 HoneyCream" pitchFamily="2" charset="0"/>
              </a:rPr>
              <a:t>Măng</a:t>
            </a:r>
            <a:r>
              <a:rPr lang="en-US" sz="1800" b="0" dirty="0">
                <a:solidFill>
                  <a:schemeClr val="tx2">
                    <a:lumMod val="20000"/>
                    <a:lumOff val="80000"/>
                  </a:schemeClr>
                </a:solidFill>
                <a:latin typeface="#9Slide07 HoneyCream" pitchFamily="2" charset="0"/>
              </a:rPr>
              <a:t> Non</a:t>
            </a:r>
          </a:p>
        </p:txBody>
      </p:sp>
      <p:sp>
        <p:nvSpPr>
          <p:cNvPr id="10" name="TextBox 9">
            <a:extLst>
              <a:ext uri="{FF2B5EF4-FFF2-40B4-BE49-F238E27FC236}">
                <a16:creationId xmlns:a16="http://schemas.microsoft.com/office/drawing/2014/main" id="{A9185F81-9F4C-9E1A-DA28-FF4DF54F9336}"/>
              </a:ext>
            </a:extLst>
          </p:cNvPr>
          <p:cNvSpPr txBox="1"/>
          <p:nvPr userDrawn="1"/>
        </p:nvSpPr>
        <p:spPr>
          <a:xfrm>
            <a:off x="-2920124" y="1955745"/>
            <a:ext cx="3889672" cy="632161"/>
          </a:xfrm>
          <a:prstGeom prst="rect">
            <a:avLst/>
          </a:prstGeom>
          <a:noFill/>
        </p:spPr>
        <p:txBody>
          <a:bodyPr wrap="square" rtlCol="0">
            <a:spAutoFit/>
          </a:bodyPr>
          <a:lstStyle/>
          <a:p>
            <a:pPr algn="ctr"/>
            <a:r>
              <a:rPr lang="en-US" sz="3508" b="0" cap="none" spc="0" dirty="0" err="1">
                <a:ln w="0"/>
                <a:solidFill>
                  <a:srgbClr val="FF0000"/>
                </a:solidFill>
                <a:effectLst>
                  <a:reflection blurRad="6350" stA="53000" endA="300" endPos="35500" dir="5400000" sy="-90000" algn="bl" rotWithShape="0"/>
                </a:effectLst>
                <a:latin typeface="#9Slide07 HoneyCream" pitchFamily="2" charset="0"/>
                <a:cs typeface="#9Slide05 Bodega Script" pitchFamily="2" charset="0"/>
              </a:rPr>
              <a:t>Măng</a:t>
            </a:r>
            <a:r>
              <a:rPr lang="en-US" sz="3508" b="0" cap="none" spc="0" dirty="0">
                <a:ln w="0"/>
                <a:solidFill>
                  <a:srgbClr val="FF0000"/>
                </a:solidFill>
                <a:effectLst>
                  <a:reflection blurRad="6350" stA="53000" endA="300" endPos="35500" dir="5400000" sy="-90000" algn="bl" rotWithShape="0"/>
                </a:effectLst>
                <a:latin typeface="#9Slide07 HoneyCream" pitchFamily="2" charset="0"/>
                <a:cs typeface="#9Slide05 Bodega Script" pitchFamily="2" charset="0"/>
              </a:rPr>
              <a:t> Non</a:t>
            </a:r>
            <a:endParaRPr lang="id-ID" sz="3508" b="0" cap="none" spc="0" dirty="0">
              <a:ln w="0"/>
              <a:solidFill>
                <a:srgbClr val="FF0000"/>
              </a:solidFill>
              <a:effectLst>
                <a:reflection blurRad="6350" stA="53000" endA="300" endPos="35500" dir="5400000" sy="-90000" algn="bl" rotWithShape="0"/>
              </a:effectLst>
              <a:latin typeface="#9Slide07 HoneyCream" pitchFamily="2" charset="0"/>
              <a:cs typeface="#9Slide05 Bodega Script" pitchFamily="2" charset="0"/>
            </a:endParaRPr>
          </a:p>
        </p:txBody>
      </p:sp>
      <p:sp>
        <p:nvSpPr>
          <p:cNvPr id="11" name="TextBox 10">
            <a:extLst>
              <a:ext uri="{FF2B5EF4-FFF2-40B4-BE49-F238E27FC236}">
                <a16:creationId xmlns:a16="http://schemas.microsoft.com/office/drawing/2014/main" id="{6BE93520-6E9F-4C6B-1BDC-F5F4B404C88B}"/>
              </a:ext>
            </a:extLst>
          </p:cNvPr>
          <p:cNvSpPr txBox="1"/>
          <p:nvPr userDrawn="1"/>
        </p:nvSpPr>
        <p:spPr>
          <a:xfrm>
            <a:off x="1630988" y="7353444"/>
            <a:ext cx="10284198" cy="578363"/>
          </a:xfrm>
          <a:prstGeom prst="rect">
            <a:avLst/>
          </a:prstGeom>
          <a:noFill/>
        </p:spPr>
        <p:txBody>
          <a:bodyPr wrap="square">
            <a:spAutoFit/>
          </a:bodyPr>
          <a:lstStyle/>
          <a:p>
            <a:pPr marL="0" marR="0" lvl="0" indent="0" algn="ctr" defTabSz="802020" rtl="0" eaLnBrk="1" fontAlgn="auto" latinLnBrk="0" hangingPunct="1">
              <a:lnSpc>
                <a:spcPct val="100000"/>
              </a:lnSpc>
              <a:spcBef>
                <a:spcPts val="0"/>
              </a:spcBef>
              <a:spcAft>
                <a:spcPts val="0"/>
              </a:spcAft>
              <a:buClr>
                <a:srgbClr val="000000"/>
              </a:buClr>
              <a:buSzPts val="1100"/>
              <a:buFont typeface="Arial"/>
              <a:buNone/>
              <a:tabLst/>
              <a:defRPr/>
            </a:pPr>
            <a:r>
              <a:rPr lang="en-US" sz="1579" b="1" dirty="0" err="1">
                <a:solidFill>
                  <a:srgbClr val="C00000"/>
                </a:solidFill>
                <a:latin typeface="UTM Avo" panose="02040603050506020204" pitchFamily="18" charset="0"/>
              </a:rPr>
              <a:t>Sản</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phẩm</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của</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Măng</a:t>
            </a:r>
            <a:r>
              <a:rPr lang="en-US" sz="1579" b="1" dirty="0">
                <a:solidFill>
                  <a:srgbClr val="C00000"/>
                </a:solidFill>
                <a:latin typeface="UTM Avo" panose="02040603050506020204" pitchFamily="18" charset="0"/>
              </a:rPr>
              <a:t> Non – </a:t>
            </a:r>
            <a:r>
              <a:rPr lang="en-US" sz="1579" b="1" dirty="0" err="1">
                <a:solidFill>
                  <a:srgbClr val="C00000"/>
                </a:solidFill>
                <a:latin typeface="UTM Avo" panose="02040603050506020204" pitchFamily="18" charset="0"/>
              </a:rPr>
              <a:t>Tài</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liệu</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Tiểu</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học</a:t>
            </a:r>
            <a:r>
              <a:rPr lang="en-US" sz="1579" b="1" dirty="0">
                <a:solidFill>
                  <a:srgbClr val="C00000"/>
                </a:solidFill>
                <a:latin typeface="UTM Avo" panose="02040603050506020204" pitchFamily="18" charset="0"/>
              </a:rPr>
              <a:t>.</a:t>
            </a:r>
          </a:p>
          <a:p>
            <a:pPr marL="0" marR="0" lvl="0" indent="0" algn="ctr" defTabSz="802020" rtl="0" eaLnBrk="1" fontAlgn="auto" latinLnBrk="0" hangingPunct="1">
              <a:lnSpc>
                <a:spcPct val="100000"/>
              </a:lnSpc>
              <a:spcBef>
                <a:spcPts val="0"/>
              </a:spcBef>
              <a:spcAft>
                <a:spcPts val="0"/>
              </a:spcAft>
              <a:buClr>
                <a:srgbClr val="000000"/>
              </a:buClr>
              <a:buSzPts val="1100"/>
              <a:buFont typeface="Arial"/>
              <a:buNone/>
              <a:tabLst/>
              <a:defRPr/>
            </a:pP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Nghiêm</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cấm</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buôn</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bán</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sao</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chép</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và</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chỉnh</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sửa</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để</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thu</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lợi</a:t>
            </a:r>
            <a:r>
              <a:rPr lang="en-US" sz="1579" b="1" dirty="0">
                <a:solidFill>
                  <a:srgbClr val="C00000"/>
                </a:solidFill>
                <a:latin typeface="UTM Avo" panose="02040603050506020204" pitchFamily="18" charset="0"/>
              </a:rPr>
              <a:t> </a:t>
            </a:r>
            <a:r>
              <a:rPr lang="en-US" sz="1579" b="1" dirty="0" err="1">
                <a:solidFill>
                  <a:srgbClr val="C00000"/>
                </a:solidFill>
                <a:latin typeface="UTM Avo" panose="02040603050506020204" pitchFamily="18" charset="0"/>
              </a:rPr>
              <a:t>nhuận</a:t>
            </a:r>
            <a:r>
              <a:rPr lang="en-US" sz="1579" b="1" dirty="0">
                <a:solidFill>
                  <a:srgbClr val="C00000"/>
                </a:solidFill>
                <a:latin typeface="UTM Avo" panose="02040603050506020204" pitchFamily="18" charset="0"/>
              </a:rPr>
              <a:t>.</a:t>
            </a:r>
          </a:p>
        </p:txBody>
      </p:sp>
      <p:sp>
        <p:nvSpPr>
          <p:cNvPr id="12" name="TextBox 11"/>
          <p:cNvSpPr txBox="1"/>
          <p:nvPr userDrawn="1"/>
        </p:nvSpPr>
        <p:spPr>
          <a:xfrm>
            <a:off x="9306272" y="6858000"/>
            <a:ext cx="2885728" cy="523220"/>
          </a:xfrm>
          <a:prstGeom prst="rect">
            <a:avLst/>
          </a:prstGeom>
          <a:noFill/>
        </p:spPr>
        <p:txBody>
          <a:bodyPr wrap="square" rtlCol="0">
            <a:spAutoFit/>
          </a:bodyPr>
          <a:lstStyle/>
          <a:p>
            <a:pPr algn="ctr"/>
            <a:r>
              <a:rPr lang="en-US" sz="2800" dirty="0">
                <a:latin typeface="UTM Aquarelle" panose="02040603050506020204" pitchFamily="18" charset="0"/>
              </a:rPr>
              <a:t>By </a:t>
            </a:r>
            <a:r>
              <a:rPr lang="en-US" sz="2800" dirty="0" err="1">
                <a:latin typeface="UTM Aquarelle" panose="02040603050506020204" pitchFamily="18" charset="0"/>
              </a:rPr>
              <a:t>Phước</a:t>
            </a:r>
            <a:r>
              <a:rPr lang="en-US" sz="2800" baseline="0" dirty="0">
                <a:latin typeface="UTM Aquarelle" panose="02040603050506020204" pitchFamily="18" charset="0"/>
              </a:rPr>
              <a:t> </a:t>
            </a:r>
            <a:r>
              <a:rPr lang="en-US" sz="2800" baseline="0" dirty="0" err="1">
                <a:latin typeface="UTM Aquarelle" panose="02040603050506020204" pitchFamily="18" charset="0"/>
              </a:rPr>
              <a:t>Trang</a:t>
            </a:r>
            <a:endParaRPr lang="en-US" sz="2800" dirty="0">
              <a:latin typeface="UTM Aquarelle" panose="02040603050506020204" pitchFamily="18" charset="0"/>
            </a:endParaRPr>
          </a:p>
        </p:txBody>
      </p:sp>
    </p:spTree>
    <p:extLst>
      <p:ext uri="{BB962C8B-B14F-4D97-AF65-F5344CB8AC3E}">
        <p14:creationId xmlns:p14="http://schemas.microsoft.com/office/powerpoint/2010/main" val="42351718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1"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1750" fill="hold"/>
                                        <p:tgtEl>
                                          <p:spTgt spid="10"/>
                                        </p:tgtEl>
                                        <p:attrNameLst>
                                          <p:attrName>ppt_w</p:attrName>
                                        </p:attrNameLst>
                                      </p:cBhvr>
                                      <p:tavLst>
                                        <p:tav tm="0">
                                          <p:val>
                                            <p:fltVal val="0"/>
                                          </p:val>
                                        </p:tav>
                                        <p:tav tm="100000">
                                          <p:val>
                                            <p:strVal val="#ppt_w"/>
                                          </p:val>
                                        </p:tav>
                                      </p:tavLst>
                                    </p:anim>
                                    <p:anim calcmode="lin" valueType="num">
                                      <p:cBhvr>
                                        <p:cTn id="8" dur="1750" fill="hold"/>
                                        <p:tgtEl>
                                          <p:spTgt spid="10"/>
                                        </p:tgtEl>
                                        <p:attrNameLst>
                                          <p:attrName>ppt_h</p:attrName>
                                        </p:attrNameLst>
                                      </p:cBhvr>
                                      <p:tavLst>
                                        <p:tav tm="0">
                                          <p:val>
                                            <p:fltVal val="0"/>
                                          </p:val>
                                        </p:tav>
                                        <p:tav tm="100000">
                                          <p:val>
                                            <p:strVal val="#ppt_h"/>
                                          </p:val>
                                        </p:tav>
                                      </p:tavLst>
                                    </p:anim>
                                    <p:animEffect transition="in" filter="fade">
                                      <p:cBhvr>
                                        <p:cTn id="9" dur="1750"/>
                                        <p:tgtEl>
                                          <p:spTgt spid="10"/>
                                        </p:tgtEl>
                                      </p:cBhvr>
                                    </p:animEffect>
                                  </p:childTnLst>
                                </p:cTn>
                              </p:par>
                              <p:par>
                                <p:cTn id="10" presetID="6" presetClass="emph" presetSubtype="0" repeatCount="indefinite" accel="7000" decel="14000" autoRev="1" fill="hold" grpId="0" nodeType="withEffect">
                                  <p:stCondLst>
                                    <p:cond delay="0"/>
                                  </p:stCondLst>
                                  <p:childTnLst>
                                    <p:animScale>
                                      <p:cBhvr>
                                        <p:cTn id="11" dur="1050" fill="hold"/>
                                        <p:tgtEl>
                                          <p:spTgt spid="10"/>
                                        </p:tgtEl>
                                      </p:cBhvr>
                                      <p:by x="110000" y="11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Lst>
  </p:timing>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Title slide" userDrawn="1">
  <p:cSld name="Title slide">
    <p:spTree>
      <p:nvGrpSpPr>
        <p:cNvPr id="1" name="Shape 8"/>
        <p:cNvGrpSpPr/>
        <p:nvPr/>
      </p:nvGrpSpPr>
      <p:grpSpPr>
        <a:xfrm>
          <a:off x="0" y="0"/>
          <a:ext cx="0" cy="0"/>
          <a:chOff x="0" y="0"/>
          <a:chExt cx="0" cy="0"/>
        </a:xfrm>
      </p:grpSpPr>
    </p:spTree>
    <p:extLst>
      <p:ext uri="{BB962C8B-B14F-4D97-AF65-F5344CB8AC3E}">
        <p14:creationId xmlns:p14="http://schemas.microsoft.com/office/powerpoint/2010/main" val="1524836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PPTMON title">
    <p:spTree>
      <p:nvGrpSpPr>
        <p:cNvPr id="1" name=""/>
        <p:cNvGrpSpPr/>
        <p:nvPr/>
      </p:nvGrpSpPr>
      <p:grpSpPr>
        <a:xfrm>
          <a:off x="0" y="0"/>
          <a:ext cx="0" cy="0"/>
          <a:chOff x="0" y="0"/>
          <a:chExt cx="0" cy="0"/>
        </a:xfrm>
      </p:grpSpPr>
    </p:spTree>
    <p:extLst>
      <p:ext uri="{BB962C8B-B14F-4D97-AF65-F5344CB8AC3E}">
        <p14:creationId xmlns:p14="http://schemas.microsoft.com/office/powerpoint/2010/main" val="133074030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PPTMON title">
    <p:spTree>
      <p:nvGrpSpPr>
        <p:cNvPr id="1" name=""/>
        <p:cNvGrpSpPr/>
        <p:nvPr/>
      </p:nvGrpSpPr>
      <p:grpSpPr>
        <a:xfrm>
          <a:off x="0" y="0"/>
          <a:ext cx="0" cy="0"/>
          <a:chOff x="0" y="0"/>
          <a:chExt cx="0" cy="0"/>
        </a:xfrm>
      </p:grpSpPr>
    </p:spTree>
    <p:extLst>
      <p:ext uri="{BB962C8B-B14F-4D97-AF65-F5344CB8AC3E}">
        <p14:creationId xmlns:p14="http://schemas.microsoft.com/office/powerpoint/2010/main" val="11269902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PPTMON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6550341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_PPTMON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98994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PPTMON slide">
    <p:spTree>
      <p:nvGrpSpPr>
        <p:cNvPr id="1" name=""/>
        <p:cNvGrpSpPr/>
        <p:nvPr/>
      </p:nvGrpSpPr>
      <p:grpSpPr>
        <a:xfrm>
          <a:off x="0" y="0"/>
          <a:ext cx="0" cy="0"/>
          <a:chOff x="0" y="0"/>
          <a:chExt cx="0" cy="0"/>
        </a:xfrm>
      </p:grpSpPr>
      <p:pic>
        <p:nvPicPr>
          <p:cNvPr id="8" name="그림 7">
            <a:extLst>
              <a:ext uri="{FF2B5EF4-FFF2-40B4-BE49-F238E27FC236}">
                <a16:creationId xmlns:a16="http://schemas.microsoft.com/office/drawing/2014/main" id="{5F2CDB26-EB25-4232-A590-E22581D8ACBB}"/>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flipH="1">
            <a:off x="0" y="4824919"/>
            <a:ext cx="2243827" cy="2033081"/>
          </a:xfrm>
          <a:prstGeom prst="rect">
            <a:avLst/>
          </a:prstGeom>
        </p:spPr>
      </p:pic>
      <p:pic>
        <p:nvPicPr>
          <p:cNvPr id="9" name="그림 8">
            <a:extLst>
              <a:ext uri="{FF2B5EF4-FFF2-40B4-BE49-F238E27FC236}">
                <a16:creationId xmlns:a16="http://schemas.microsoft.com/office/drawing/2014/main" id="{3C134B56-85D4-480B-A4AA-3A6DE5E82EC3}"/>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853957" y="4591453"/>
            <a:ext cx="2338043" cy="2033081"/>
          </a:xfrm>
          <a:prstGeom prst="rect">
            <a:avLst/>
          </a:prstGeom>
        </p:spPr>
      </p:pic>
    </p:spTree>
    <p:extLst>
      <p:ext uri="{BB962C8B-B14F-4D97-AF65-F5344CB8AC3E}">
        <p14:creationId xmlns:p14="http://schemas.microsoft.com/office/powerpoint/2010/main" val="35030163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PPTMON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540497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5_PPTMON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5556563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image" Target="../media/image1.png"/><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26">
            <a:lum/>
          </a:blip>
          <a:srcRect/>
          <a:stretch>
            <a:fillRect/>
          </a:stretch>
        </a:blipFill>
        <a:effectLst/>
      </p:bgPr>
    </p:bg>
    <p:spTree>
      <p:nvGrpSpPr>
        <p:cNvPr id="1" name=""/>
        <p:cNvGrpSpPr/>
        <p:nvPr/>
      </p:nvGrpSpPr>
      <p:grpSpPr>
        <a:xfrm>
          <a:off x="0" y="0"/>
          <a:ext cx="0" cy="0"/>
          <a:chOff x="0" y="0"/>
          <a:chExt cx="0" cy="0"/>
        </a:xfrm>
      </p:grpSpPr>
      <p:sp>
        <p:nvSpPr>
          <p:cNvPr id="4" name="9Slide.vn - 2019">
            <a:extLst>
              <a:ext uri="{FF2B5EF4-FFF2-40B4-BE49-F238E27FC236}">
                <a16:creationId xmlns:a16="http://schemas.microsoft.com/office/drawing/2014/main" id="{2A4B01A0-98DA-ED19-77E1-DBDAEE7C4F4E}"/>
              </a:ext>
            </a:extLst>
          </p:cNvPr>
          <p:cNvSpPr txBox="1"/>
          <p:nvPr userDrawn="1"/>
        </p:nvSpPr>
        <p:spPr>
          <a:xfrm>
            <a:off x="0" y="-1604665"/>
            <a:ext cx="12192000" cy="461665"/>
          </a:xfrm>
          <a:prstGeom prst="rect">
            <a:avLst/>
          </a:prstGeom>
          <a:noFill/>
        </p:spPr>
        <p:txBody>
          <a:bodyPr vert="horz" rtlCol="0">
            <a:spAutoFit/>
          </a:bodyPr>
          <a:lstStyle/>
          <a:p>
            <a:pPr algn="ctr"/>
            <a:r>
              <a:rPr lang="en-US" sz="2400">
                <a:solidFill>
                  <a:srgbClr val="CFCFCF"/>
                </a:solidFill>
              </a:rPr>
              <a:t>www.9slide.vn</a:t>
            </a:r>
          </a:p>
        </p:txBody>
      </p:sp>
      <p:pic>
        <p:nvPicPr>
          <p:cNvPr id="3" name="Picture 2" descr="A white circle with leaves and blue text&#10;&#10;Description automatically generated">
            <a:extLst>
              <a:ext uri="{FF2B5EF4-FFF2-40B4-BE49-F238E27FC236}">
                <a16:creationId xmlns:a16="http://schemas.microsoft.com/office/drawing/2014/main" id="{83FBED7A-D385-3847-E3DB-41A1FFA2CAEC}"/>
              </a:ext>
            </a:extLst>
          </p:cNvPr>
          <p:cNvPicPr>
            <a:picLocks noChangeAspect="1"/>
          </p:cNvPicPr>
          <p:nvPr userDrawn="1"/>
        </p:nvPicPr>
        <p:blipFill>
          <a:blip r:embed="rId27">
            <a:extLst>
              <a:ext uri="{28A0092B-C50C-407E-A947-70E740481C1C}">
                <a14:useLocalDpi xmlns:a14="http://schemas.microsoft.com/office/drawing/2010/main" val="0"/>
              </a:ext>
            </a:extLst>
          </a:blip>
          <a:stretch>
            <a:fillRect/>
          </a:stretch>
        </p:blipFill>
        <p:spPr>
          <a:xfrm>
            <a:off x="6122569" y="8255167"/>
            <a:ext cx="1323975" cy="1323975"/>
          </a:xfrm>
          <a:prstGeom prst="rect">
            <a:avLst/>
          </a:prstGeom>
        </p:spPr>
      </p:pic>
    </p:spTree>
    <p:extLst>
      <p:ext uri="{BB962C8B-B14F-4D97-AF65-F5344CB8AC3E}">
        <p14:creationId xmlns:p14="http://schemas.microsoft.com/office/powerpoint/2010/main" val="27278019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5" r:id="rId24"/>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그림 6">
            <a:extLst>
              <a:ext uri="{FF2B5EF4-FFF2-40B4-BE49-F238E27FC236}">
                <a16:creationId xmlns:a16="http://schemas.microsoft.com/office/drawing/2014/main" id="{EFF64403-5AF8-4453-BBF9-49A3932279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525" y="3789563"/>
            <a:ext cx="3381048" cy="2540771"/>
          </a:xfrm>
          <a:prstGeom prst="rect">
            <a:avLst/>
          </a:prstGeom>
        </p:spPr>
      </p:pic>
      <p:pic>
        <p:nvPicPr>
          <p:cNvPr id="2" name="Picture 1">
            <a:extLst>
              <a:ext uri="{FF2B5EF4-FFF2-40B4-BE49-F238E27FC236}">
                <a16:creationId xmlns:a16="http://schemas.microsoft.com/office/drawing/2014/main" id="{395CC6A8-69A8-C852-58ED-FE605D5CFCEE}"/>
              </a:ext>
            </a:extLst>
          </p:cNvPr>
          <p:cNvPicPr>
            <a:picLocks noChangeAspect="1"/>
          </p:cNvPicPr>
          <p:nvPr/>
        </p:nvPicPr>
        <p:blipFill>
          <a:blip r:embed="rId3"/>
          <a:stretch>
            <a:fillRect/>
          </a:stretch>
        </p:blipFill>
        <p:spPr>
          <a:xfrm>
            <a:off x="3738495" y="829136"/>
            <a:ext cx="4523624" cy="1457070"/>
          </a:xfrm>
          <a:prstGeom prst="rect">
            <a:avLst/>
          </a:prstGeom>
        </p:spPr>
      </p:pic>
      <p:pic>
        <p:nvPicPr>
          <p:cNvPr id="6" name="Picture 5">
            <a:extLst>
              <a:ext uri="{FF2B5EF4-FFF2-40B4-BE49-F238E27FC236}">
                <a16:creationId xmlns:a16="http://schemas.microsoft.com/office/drawing/2014/main" id="{B157AF48-2344-3B9E-04C4-DE1F558FFA95}"/>
              </a:ext>
            </a:extLst>
          </p:cNvPr>
          <p:cNvPicPr>
            <a:picLocks noChangeAspect="1"/>
          </p:cNvPicPr>
          <p:nvPr/>
        </p:nvPicPr>
        <p:blipFill>
          <a:blip r:embed="rId4"/>
          <a:stretch>
            <a:fillRect/>
          </a:stretch>
        </p:blipFill>
        <p:spPr>
          <a:xfrm>
            <a:off x="987483" y="2159427"/>
            <a:ext cx="10388484" cy="1853345"/>
          </a:xfrm>
          <a:prstGeom prst="rect">
            <a:avLst/>
          </a:prstGeom>
        </p:spPr>
      </p:pic>
      <p:sp>
        <p:nvSpPr>
          <p:cNvPr id="8" name="TextBox 7">
            <a:extLst>
              <a:ext uri="{FF2B5EF4-FFF2-40B4-BE49-F238E27FC236}">
                <a16:creationId xmlns:a16="http://schemas.microsoft.com/office/drawing/2014/main" id="{8D027AAB-2893-811C-B553-4941ED069F27}"/>
              </a:ext>
            </a:extLst>
          </p:cNvPr>
          <p:cNvSpPr txBox="1"/>
          <p:nvPr/>
        </p:nvSpPr>
        <p:spPr>
          <a:xfrm>
            <a:off x="5280394" y="3801139"/>
            <a:ext cx="2211572" cy="76944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a:t>
            </a:r>
            <a:r>
              <a:rPr kumimoji="0" lang="en-US" sz="4400" b="1" i="0" u="none" strike="noStrike" kern="1200" cap="none" spc="0" normalizeH="0" baseline="0" noProof="0" dirty="0" err="1">
                <a:ln>
                  <a:noFill/>
                </a:ln>
                <a:solidFill>
                  <a:prstClr val="black"/>
                </a:solidFill>
                <a:effectLst/>
                <a:uLnTx/>
                <a:uFillTx/>
                <a:latin typeface="Calibri" panose="020F0502020204030204" pitchFamily="34" charset="0"/>
                <a:cs typeface="Calibri" panose="020F0502020204030204" pitchFamily="34" charset="0"/>
              </a:rPr>
              <a:t>Tiết</a:t>
            </a:r>
            <a:r>
              <a:rPr kumimoji="0" lang="en-US" sz="4400" b="1"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2)</a:t>
            </a:r>
          </a:p>
        </p:txBody>
      </p:sp>
    </p:spTree>
    <p:extLst>
      <p:ext uri="{BB962C8B-B14F-4D97-AF65-F5344CB8AC3E}">
        <p14:creationId xmlns:p14="http://schemas.microsoft.com/office/powerpoint/2010/main" val="162144295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barn(inVertical)">
                                      <p:cBhvr>
                                        <p:cTn id="12"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266825" y="1812476"/>
            <a:ext cx="9791699" cy="3166824"/>
          </a:xfrm>
          <a:prstGeom prst="roundRect">
            <a:avLst/>
          </a:prstGeom>
          <a:solidFill>
            <a:schemeClr val="accent5">
              <a:lumMod val="20000"/>
              <a:lumOff val="80000"/>
            </a:schemeClr>
          </a:solidFill>
          <a:ln>
            <a:solidFill>
              <a:schemeClr val="accent5">
                <a:lumMod val="75000"/>
              </a:schemeClr>
            </a:solidFill>
            <a:prstDash val="sysDash"/>
          </a:ln>
        </p:spPr>
        <p:txBody>
          <a:bodyPr wrap="square" rtlCol="0">
            <a:spAutoFit/>
          </a:bodyPr>
          <a:lstStyle/>
          <a:p>
            <a:pPr lvl="0" algn="just">
              <a:defRPr/>
            </a:pPr>
            <a:r>
              <a:rPr lang="vi-VN" sz="3600" b="1" dirty="0">
                <a:solidFill>
                  <a:srgbClr val="002060"/>
                </a:solidFill>
                <a:latin typeface="Cambria" panose="02040503050406030204" pitchFamily="18" charset="0"/>
                <a:ea typeface="Cambria" panose="02040503050406030204" pitchFamily="18" charset="0"/>
              </a:rPr>
              <a:t>Trong buổi học về hai đường thẳng song song, Việt có ý tưởng vẽ đường thi chạy trên sân thể dục của trường và cả lớp đều cảm thấy hứng thú với thử thách “cỡ lớn" này. Hãy cùng chinh phục thử thách này nhé!</a:t>
            </a:r>
          </a:p>
        </p:txBody>
      </p:sp>
    </p:spTree>
    <p:extLst>
      <p:ext uri="{BB962C8B-B14F-4D97-AF65-F5344CB8AC3E}">
        <p14:creationId xmlns:p14="http://schemas.microsoft.com/office/powerpoint/2010/main" val="137872208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arn(inVertical)">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5AB4F2B6-FE93-0F79-8002-0B5CC7CC4C6A}"/>
              </a:ext>
            </a:extLst>
          </p:cNvPr>
          <p:cNvSpPr/>
          <p:nvPr/>
        </p:nvSpPr>
        <p:spPr>
          <a:xfrm>
            <a:off x="876299" y="676274"/>
            <a:ext cx="695325" cy="581025"/>
          </a:xfrm>
          <a:prstGeom prst="ellipse">
            <a:avLst/>
          </a:prstGeom>
          <a:solidFill>
            <a:srgbClr val="00B050"/>
          </a:solidFill>
          <a:ln w="76200" cap="flat">
            <a:noFill/>
            <a:prstDash val="solid"/>
            <a:miter/>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en-US" sz="3600" b="1" dirty="0">
                <a:solidFill>
                  <a:schemeClr val="bg1"/>
                </a:solidFill>
                <a:latin typeface="Cambria" panose="02040503050406030204" pitchFamily="18" charset="0"/>
                <a:ea typeface="Cambria" panose="02040503050406030204" pitchFamily="18" charset="0"/>
              </a:rPr>
              <a:t>1</a:t>
            </a:r>
          </a:p>
        </p:txBody>
      </p:sp>
      <p:sp>
        <p:nvSpPr>
          <p:cNvPr id="3" name="TextBox 2">
            <a:extLst>
              <a:ext uri="{FF2B5EF4-FFF2-40B4-BE49-F238E27FC236}">
                <a16:creationId xmlns:a16="http://schemas.microsoft.com/office/drawing/2014/main" id="{3CC8E831-5FA2-39C7-7062-4471E8920AEA}"/>
              </a:ext>
            </a:extLst>
          </p:cNvPr>
          <p:cNvSpPr txBox="1"/>
          <p:nvPr/>
        </p:nvSpPr>
        <p:spPr>
          <a:xfrm>
            <a:off x="2390775" y="762000"/>
            <a:ext cx="7505700" cy="1384995"/>
          </a:xfrm>
          <a:prstGeom prst="rect">
            <a:avLst/>
          </a:prstGeom>
          <a:noFill/>
        </p:spPr>
        <p:txBody>
          <a:bodyPr wrap="square" rtlCol="0">
            <a:spAutoFit/>
          </a:bodyPr>
          <a:lstStyle/>
          <a:p>
            <a:pPr algn="just"/>
            <a:r>
              <a:rPr lang="vi-VN" sz="2800" b="1" i="0" dirty="0">
                <a:solidFill>
                  <a:srgbClr val="000000"/>
                </a:solidFill>
                <a:effectLst/>
                <a:latin typeface="Cambria" panose="02040503050406030204" pitchFamily="18" charset="0"/>
                <a:ea typeface="Cambria" panose="02040503050406030204" pitchFamily="18" charset="0"/>
              </a:rPr>
              <a:t>Trước tiên, Việt cùng các bạn nhắc lại cách sử dụng ê ke và thước thẳng để vẽ hai đường thẳng song song với nhau.</a:t>
            </a:r>
            <a:endParaRPr lang="en-US" sz="2800" b="1" dirty="0">
              <a:latin typeface="Cambria" panose="02040503050406030204" pitchFamily="18" charset="0"/>
              <a:ea typeface="Cambria" panose="02040503050406030204" pitchFamily="18" charset="0"/>
            </a:endParaRPr>
          </a:p>
        </p:txBody>
      </p:sp>
      <p:sp>
        <p:nvSpPr>
          <p:cNvPr id="5" name="TextBox 4">
            <a:extLst>
              <a:ext uri="{FF2B5EF4-FFF2-40B4-BE49-F238E27FC236}">
                <a16:creationId xmlns:a16="http://schemas.microsoft.com/office/drawing/2014/main" id="{DCC9E2AD-5EAE-2EC4-6EED-FC4C3F012A25}"/>
              </a:ext>
            </a:extLst>
          </p:cNvPr>
          <p:cNvSpPr txBox="1"/>
          <p:nvPr/>
        </p:nvSpPr>
        <p:spPr>
          <a:xfrm>
            <a:off x="1457325" y="2276475"/>
            <a:ext cx="10144125" cy="523220"/>
          </a:xfrm>
          <a:prstGeom prst="rect">
            <a:avLst/>
          </a:prstGeom>
          <a:noFill/>
        </p:spPr>
        <p:txBody>
          <a:bodyPr wrap="square" rtlCol="0">
            <a:spAutoFit/>
          </a:bodyPr>
          <a:lstStyle/>
          <a:p>
            <a:r>
              <a:rPr lang="vi-VN" sz="2800" b="1" i="0" dirty="0">
                <a:solidFill>
                  <a:srgbClr val="FF0000"/>
                </a:solidFill>
                <a:effectLst/>
                <a:latin typeface="Cambria" panose="02040503050406030204" pitchFamily="18" charset="0"/>
                <a:ea typeface="Cambria" panose="02040503050406030204" pitchFamily="18" charset="0"/>
              </a:rPr>
              <a:t>Vẽ đường thẳng CD qua H và song song với đường thẳng AB.</a:t>
            </a:r>
            <a:endParaRPr lang="en-US" sz="2800" b="1" dirty="0">
              <a:solidFill>
                <a:srgbClr val="FF0000"/>
              </a:solidFill>
              <a:latin typeface="Cambria" panose="02040503050406030204" pitchFamily="18" charset="0"/>
              <a:ea typeface="Cambria" panose="02040503050406030204" pitchFamily="18" charset="0"/>
            </a:endParaRPr>
          </a:p>
        </p:txBody>
      </p:sp>
      <p:sp>
        <p:nvSpPr>
          <p:cNvPr id="7" name="TextBox 6">
            <a:extLst>
              <a:ext uri="{FF2B5EF4-FFF2-40B4-BE49-F238E27FC236}">
                <a16:creationId xmlns:a16="http://schemas.microsoft.com/office/drawing/2014/main" id="{3FEF7848-5D25-9C84-D68B-7C2338A95CA0}"/>
              </a:ext>
            </a:extLst>
          </p:cNvPr>
          <p:cNvSpPr txBox="1"/>
          <p:nvPr/>
        </p:nvSpPr>
        <p:spPr>
          <a:xfrm>
            <a:off x="1257300" y="2962275"/>
            <a:ext cx="638175" cy="523220"/>
          </a:xfrm>
          <a:prstGeom prst="rect">
            <a:avLst/>
          </a:prstGeom>
          <a:noFill/>
        </p:spPr>
        <p:txBody>
          <a:bodyPr wrap="square" rtlCol="0">
            <a:spAutoFit/>
          </a:bodyPr>
          <a:lstStyle/>
          <a:p>
            <a:r>
              <a:rPr lang="en-US" sz="2800" dirty="0">
                <a:latin typeface="Cambria" panose="02040503050406030204" pitchFamily="18" charset="0"/>
                <a:ea typeface="Cambria" panose="02040503050406030204" pitchFamily="18" charset="0"/>
              </a:rPr>
              <a:t>a)</a:t>
            </a:r>
          </a:p>
        </p:txBody>
      </p:sp>
      <p:sp>
        <p:nvSpPr>
          <p:cNvPr id="8" name="Rectangle 7">
            <a:extLst>
              <a:ext uri="{FF2B5EF4-FFF2-40B4-BE49-F238E27FC236}">
                <a16:creationId xmlns:a16="http://schemas.microsoft.com/office/drawing/2014/main" id="{6775E8DF-B4E8-B401-BC53-FC7FD9CE06DF}"/>
              </a:ext>
            </a:extLst>
          </p:cNvPr>
          <p:cNvSpPr/>
          <p:nvPr/>
        </p:nvSpPr>
        <p:spPr>
          <a:xfrm>
            <a:off x="1676400" y="3114675"/>
            <a:ext cx="2924175" cy="2362200"/>
          </a:xfrm>
          <a:prstGeom prst="rect">
            <a:avLst/>
          </a:prstGeom>
          <a:solidFill>
            <a:schemeClr val="accent4">
              <a:lumMod val="20000"/>
              <a:lumOff val="80000"/>
            </a:schemeClr>
          </a:solidFill>
          <a:ln w="76200" cap="flat">
            <a:noFill/>
            <a:prstDash val="solid"/>
            <a:miter/>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solidFill>
                <a:schemeClr val="bg1"/>
              </a:solidFill>
              <a:latin typeface="+mj-lt"/>
            </a:endParaRPr>
          </a:p>
        </p:txBody>
      </p:sp>
      <p:cxnSp>
        <p:nvCxnSpPr>
          <p:cNvPr id="9" name="Straight Connector 8">
            <a:extLst>
              <a:ext uri="{FF2B5EF4-FFF2-40B4-BE49-F238E27FC236}">
                <a16:creationId xmlns:a16="http://schemas.microsoft.com/office/drawing/2014/main" id="{6FB7C752-3C9A-BDF1-85C0-B62E01F5F40F}"/>
              </a:ext>
            </a:extLst>
          </p:cNvPr>
          <p:cNvCxnSpPr>
            <a:cxnSpLocks/>
          </p:cNvCxnSpPr>
          <p:nvPr/>
        </p:nvCxnSpPr>
        <p:spPr>
          <a:xfrm>
            <a:off x="2704213" y="3267075"/>
            <a:ext cx="0" cy="1990282"/>
          </a:xfrm>
          <a:prstGeom prst="line">
            <a:avLst/>
          </a:prstGeom>
          <a:ln w="57150"/>
        </p:spPr>
        <p:style>
          <a:lnRef idx="1">
            <a:schemeClr val="dk1"/>
          </a:lnRef>
          <a:fillRef idx="0">
            <a:schemeClr val="dk1"/>
          </a:fillRef>
          <a:effectRef idx="0">
            <a:schemeClr val="dk1"/>
          </a:effectRef>
          <a:fontRef idx="minor">
            <a:schemeClr val="tx1"/>
          </a:fontRef>
        </p:style>
      </p:cxnSp>
      <p:sp>
        <p:nvSpPr>
          <p:cNvPr id="10" name="TextBox 9">
            <a:extLst>
              <a:ext uri="{FF2B5EF4-FFF2-40B4-BE49-F238E27FC236}">
                <a16:creationId xmlns:a16="http://schemas.microsoft.com/office/drawing/2014/main" id="{538B42AE-57D2-9050-B828-5717F71F7346}"/>
              </a:ext>
            </a:extLst>
          </p:cNvPr>
          <p:cNvSpPr txBox="1"/>
          <p:nvPr/>
        </p:nvSpPr>
        <p:spPr>
          <a:xfrm>
            <a:off x="2304829" y="3224102"/>
            <a:ext cx="1616149" cy="523220"/>
          </a:xfrm>
          <a:prstGeom prst="rect">
            <a:avLst/>
          </a:prstGeom>
          <a:noFill/>
        </p:spPr>
        <p:txBody>
          <a:bodyPr wrap="square" rtlCol="0">
            <a:spAutoFit/>
          </a:bodyPr>
          <a:lstStyle/>
          <a:p>
            <a:r>
              <a:rPr lang="en-US" sz="2800" dirty="0">
                <a:latin typeface="Cambria" panose="02040503050406030204" pitchFamily="18" charset="0"/>
                <a:ea typeface="Cambria" panose="02040503050406030204" pitchFamily="18" charset="0"/>
              </a:rPr>
              <a:t>A</a:t>
            </a:r>
          </a:p>
        </p:txBody>
      </p:sp>
      <p:sp>
        <p:nvSpPr>
          <p:cNvPr id="11" name="TextBox 10">
            <a:extLst>
              <a:ext uri="{FF2B5EF4-FFF2-40B4-BE49-F238E27FC236}">
                <a16:creationId xmlns:a16="http://schemas.microsoft.com/office/drawing/2014/main" id="{7E9A728E-C769-0195-3911-033439C2A1BA}"/>
              </a:ext>
            </a:extLst>
          </p:cNvPr>
          <p:cNvSpPr txBox="1"/>
          <p:nvPr/>
        </p:nvSpPr>
        <p:spPr>
          <a:xfrm>
            <a:off x="2339607" y="4766488"/>
            <a:ext cx="1616149" cy="523220"/>
          </a:xfrm>
          <a:prstGeom prst="rect">
            <a:avLst/>
          </a:prstGeom>
          <a:noFill/>
        </p:spPr>
        <p:txBody>
          <a:bodyPr wrap="square" rtlCol="0">
            <a:spAutoFit/>
          </a:bodyPr>
          <a:lstStyle/>
          <a:p>
            <a:r>
              <a:rPr lang="en-US" sz="2800" dirty="0">
                <a:latin typeface="Cambria" panose="02040503050406030204" pitchFamily="18" charset="0"/>
                <a:ea typeface="Cambria" panose="02040503050406030204" pitchFamily="18" charset="0"/>
              </a:rPr>
              <a:t>B</a:t>
            </a:r>
          </a:p>
        </p:txBody>
      </p:sp>
      <p:sp>
        <p:nvSpPr>
          <p:cNvPr id="12" name="Oval 11">
            <a:extLst>
              <a:ext uri="{FF2B5EF4-FFF2-40B4-BE49-F238E27FC236}">
                <a16:creationId xmlns:a16="http://schemas.microsoft.com/office/drawing/2014/main" id="{2AE9D01B-C1E5-639B-D2EC-29BB577E6FB1}"/>
              </a:ext>
            </a:extLst>
          </p:cNvPr>
          <p:cNvSpPr/>
          <p:nvPr/>
        </p:nvSpPr>
        <p:spPr>
          <a:xfrm>
            <a:off x="2667000" y="3505200"/>
            <a:ext cx="85725" cy="95250"/>
          </a:xfrm>
          <a:prstGeom prst="ellipse">
            <a:avLst/>
          </a:prstGeom>
          <a:solidFill>
            <a:srgbClr val="3C077A"/>
          </a:solidFill>
          <a:ln w="76200" cap="flat">
            <a:noFill/>
            <a:prstDash val="solid"/>
            <a:miter/>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solidFill>
                <a:schemeClr val="bg1"/>
              </a:solidFill>
              <a:latin typeface="+mj-lt"/>
            </a:endParaRPr>
          </a:p>
        </p:txBody>
      </p:sp>
      <p:sp>
        <p:nvSpPr>
          <p:cNvPr id="14" name="Oval 13">
            <a:extLst>
              <a:ext uri="{FF2B5EF4-FFF2-40B4-BE49-F238E27FC236}">
                <a16:creationId xmlns:a16="http://schemas.microsoft.com/office/drawing/2014/main" id="{47506CD0-83AB-2C64-6F69-A1BC0D13E155}"/>
              </a:ext>
            </a:extLst>
          </p:cNvPr>
          <p:cNvSpPr/>
          <p:nvPr/>
        </p:nvSpPr>
        <p:spPr>
          <a:xfrm>
            <a:off x="2667000" y="5010150"/>
            <a:ext cx="85725" cy="95250"/>
          </a:xfrm>
          <a:prstGeom prst="ellipse">
            <a:avLst/>
          </a:prstGeom>
          <a:solidFill>
            <a:srgbClr val="3C077A"/>
          </a:solidFill>
          <a:ln w="76200" cap="flat">
            <a:noFill/>
            <a:prstDash val="solid"/>
            <a:miter/>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solidFill>
                <a:schemeClr val="bg1"/>
              </a:solidFill>
              <a:latin typeface="+mj-lt"/>
            </a:endParaRPr>
          </a:p>
        </p:txBody>
      </p:sp>
      <p:sp>
        <p:nvSpPr>
          <p:cNvPr id="15" name="TextBox 14">
            <a:extLst>
              <a:ext uri="{FF2B5EF4-FFF2-40B4-BE49-F238E27FC236}">
                <a16:creationId xmlns:a16="http://schemas.microsoft.com/office/drawing/2014/main" id="{2808ABF2-E27C-65F4-1D49-332DFEA357B8}"/>
              </a:ext>
            </a:extLst>
          </p:cNvPr>
          <p:cNvSpPr txBox="1"/>
          <p:nvPr/>
        </p:nvSpPr>
        <p:spPr>
          <a:xfrm>
            <a:off x="3733579" y="3643202"/>
            <a:ext cx="1616149" cy="523220"/>
          </a:xfrm>
          <a:prstGeom prst="rect">
            <a:avLst/>
          </a:prstGeom>
          <a:noFill/>
        </p:spPr>
        <p:txBody>
          <a:bodyPr wrap="square" rtlCol="0">
            <a:spAutoFit/>
          </a:bodyPr>
          <a:lstStyle/>
          <a:p>
            <a:r>
              <a:rPr lang="en-US" sz="2800" dirty="0">
                <a:latin typeface="Cambria" panose="02040503050406030204" pitchFamily="18" charset="0"/>
                <a:ea typeface="Cambria" panose="02040503050406030204" pitchFamily="18" charset="0"/>
              </a:rPr>
              <a:t>H</a:t>
            </a:r>
          </a:p>
        </p:txBody>
      </p:sp>
      <p:sp>
        <p:nvSpPr>
          <p:cNvPr id="16" name="Oval 15">
            <a:extLst>
              <a:ext uri="{FF2B5EF4-FFF2-40B4-BE49-F238E27FC236}">
                <a16:creationId xmlns:a16="http://schemas.microsoft.com/office/drawing/2014/main" id="{017B60C4-C969-0130-466B-1F378CB1A202}"/>
              </a:ext>
            </a:extLst>
          </p:cNvPr>
          <p:cNvSpPr/>
          <p:nvPr/>
        </p:nvSpPr>
        <p:spPr>
          <a:xfrm>
            <a:off x="3771900" y="4143375"/>
            <a:ext cx="85725" cy="95250"/>
          </a:xfrm>
          <a:prstGeom prst="ellipse">
            <a:avLst/>
          </a:prstGeom>
          <a:solidFill>
            <a:srgbClr val="3C077A"/>
          </a:solidFill>
          <a:ln w="76200" cap="flat">
            <a:noFill/>
            <a:prstDash val="solid"/>
            <a:miter/>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solidFill>
                <a:schemeClr val="bg1"/>
              </a:solidFill>
              <a:latin typeface="+mj-lt"/>
            </a:endParaRPr>
          </a:p>
        </p:txBody>
      </p:sp>
      <p:sp>
        <p:nvSpPr>
          <p:cNvPr id="17" name="TextBox 16">
            <a:extLst>
              <a:ext uri="{FF2B5EF4-FFF2-40B4-BE49-F238E27FC236}">
                <a16:creationId xmlns:a16="http://schemas.microsoft.com/office/drawing/2014/main" id="{29393CD5-1DEA-0EAA-61E5-9E65EB95D13E}"/>
              </a:ext>
            </a:extLst>
          </p:cNvPr>
          <p:cNvSpPr txBox="1"/>
          <p:nvPr/>
        </p:nvSpPr>
        <p:spPr>
          <a:xfrm>
            <a:off x="6305550" y="3009900"/>
            <a:ext cx="638175" cy="523220"/>
          </a:xfrm>
          <a:prstGeom prst="rect">
            <a:avLst/>
          </a:prstGeom>
          <a:noFill/>
        </p:spPr>
        <p:txBody>
          <a:bodyPr wrap="square" rtlCol="0">
            <a:spAutoFit/>
          </a:bodyPr>
          <a:lstStyle/>
          <a:p>
            <a:r>
              <a:rPr lang="en-US" sz="2800" dirty="0">
                <a:latin typeface="Cambria" panose="02040503050406030204" pitchFamily="18" charset="0"/>
                <a:ea typeface="Cambria" panose="02040503050406030204" pitchFamily="18" charset="0"/>
              </a:rPr>
              <a:t>B)</a:t>
            </a:r>
          </a:p>
        </p:txBody>
      </p:sp>
      <p:sp>
        <p:nvSpPr>
          <p:cNvPr id="18" name="Rectangle 17">
            <a:extLst>
              <a:ext uri="{FF2B5EF4-FFF2-40B4-BE49-F238E27FC236}">
                <a16:creationId xmlns:a16="http://schemas.microsoft.com/office/drawing/2014/main" id="{C25BD375-40E2-2F0B-B62E-9F0E692354DD}"/>
              </a:ext>
            </a:extLst>
          </p:cNvPr>
          <p:cNvSpPr/>
          <p:nvPr/>
        </p:nvSpPr>
        <p:spPr>
          <a:xfrm>
            <a:off x="6724650" y="3162300"/>
            <a:ext cx="2924175" cy="2362200"/>
          </a:xfrm>
          <a:prstGeom prst="rect">
            <a:avLst/>
          </a:prstGeom>
          <a:solidFill>
            <a:schemeClr val="accent4">
              <a:lumMod val="20000"/>
              <a:lumOff val="80000"/>
            </a:schemeClr>
          </a:solidFill>
          <a:ln w="76200" cap="flat">
            <a:noFill/>
            <a:prstDash val="solid"/>
            <a:miter/>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solidFill>
                <a:schemeClr val="bg1"/>
              </a:solidFill>
              <a:latin typeface="+mj-lt"/>
            </a:endParaRPr>
          </a:p>
        </p:txBody>
      </p:sp>
      <p:cxnSp>
        <p:nvCxnSpPr>
          <p:cNvPr id="19" name="Straight Connector 18">
            <a:extLst>
              <a:ext uri="{FF2B5EF4-FFF2-40B4-BE49-F238E27FC236}">
                <a16:creationId xmlns:a16="http://schemas.microsoft.com/office/drawing/2014/main" id="{20ABD6B0-5CCC-EC86-5EE8-F9BE1AD681E4}"/>
              </a:ext>
            </a:extLst>
          </p:cNvPr>
          <p:cNvCxnSpPr>
            <a:cxnSpLocks/>
          </p:cNvCxnSpPr>
          <p:nvPr/>
        </p:nvCxnSpPr>
        <p:spPr>
          <a:xfrm flipH="1">
            <a:off x="7752463" y="3514725"/>
            <a:ext cx="1382012" cy="1790257"/>
          </a:xfrm>
          <a:prstGeom prst="line">
            <a:avLst/>
          </a:prstGeom>
          <a:ln w="57150"/>
        </p:spPr>
        <p:style>
          <a:lnRef idx="1">
            <a:schemeClr val="dk1"/>
          </a:lnRef>
          <a:fillRef idx="0">
            <a:schemeClr val="dk1"/>
          </a:fillRef>
          <a:effectRef idx="0">
            <a:schemeClr val="dk1"/>
          </a:effectRef>
          <a:fontRef idx="minor">
            <a:schemeClr val="tx1"/>
          </a:fontRef>
        </p:style>
      </p:cxnSp>
      <p:sp>
        <p:nvSpPr>
          <p:cNvPr id="20" name="TextBox 19">
            <a:extLst>
              <a:ext uri="{FF2B5EF4-FFF2-40B4-BE49-F238E27FC236}">
                <a16:creationId xmlns:a16="http://schemas.microsoft.com/office/drawing/2014/main" id="{D16D3F13-D4F2-E687-04D4-E8CD5ED1F101}"/>
              </a:ext>
            </a:extLst>
          </p:cNvPr>
          <p:cNvSpPr txBox="1"/>
          <p:nvPr/>
        </p:nvSpPr>
        <p:spPr>
          <a:xfrm>
            <a:off x="8619904" y="3281252"/>
            <a:ext cx="1616149" cy="523220"/>
          </a:xfrm>
          <a:prstGeom prst="rect">
            <a:avLst/>
          </a:prstGeom>
          <a:noFill/>
        </p:spPr>
        <p:txBody>
          <a:bodyPr wrap="square" rtlCol="0">
            <a:spAutoFit/>
          </a:bodyPr>
          <a:lstStyle/>
          <a:p>
            <a:r>
              <a:rPr lang="en-US" sz="2800" dirty="0">
                <a:latin typeface="Cambria" panose="02040503050406030204" pitchFamily="18" charset="0"/>
                <a:ea typeface="Cambria" panose="02040503050406030204" pitchFamily="18" charset="0"/>
              </a:rPr>
              <a:t>B</a:t>
            </a:r>
          </a:p>
        </p:txBody>
      </p:sp>
      <p:sp>
        <p:nvSpPr>
          <p:cNvPr id="21" name="TextBox 20">
            <a:extLst>
              <a:ext uri="{FF2B5EF4-FFF2-40B4-BE49-F238E27FC236}">
                <a16:creationId xmlns:a16="http://schemas.microsoft.com/office/drawing/2014/main" id="{25740197-D90E-4C9B-16D3-EC7AB6ACDD1C}"/>
              </a:ext>
            </a:extLst>
          </p:cNvPr>
          <p:cNvSpPr txBox="1"/>
          <p:nvPr/>
        </p:nvSpPr>
        <p:spPr>
          <a:xfrm>
            <a:off x="7445007" y="4814113"/>
            <a:ext cx="1616149" cy="523220"/>
          </a:xfrm>
          <a:prstGeom prst="rect">
            <a:avLst/>
          </a:prstGeom>
          <a:noFill/>
        </p:spPr>
        <p:txBody>
          <a:bodyPr wrap="square" rtlCol="0">
            <a:spAutoFit/>
          </a:bodyPr>
          <a:lstStyle/>
          <a:p>
            <a:r>
              <a:rPr lang="en-US" sz="2800" dirty="0">
                <a:latin typeface="Cambria" panose="02040503050406030204" pitchFamily="18" charset="0"/>
                <a:ea typeface="Cambria" panose="02040503050406030204" pitchFamily="18" charset="0"/>
              </a:rPr>
              <a:t>A</a:t>
            </a:r>
          </a:p>
        </p:txBody>
      </p:sp>
      <p:sp>
        <p:nvSpPr>
          <p:cNvPr id="22" name="Oval 21">
            <a:extLst>
              <a:ext uri="{FF2B5EF4-FFF2-40B4-BE49-F238E27FC236}">
                <a16:creationId xmlns:a16="http://schemas.microsoft.com/office/drawing/2014/main" id="{DE8F01A6-A614-4717-9248-7898AEC473CD}"/>
              </a:ext>
            </a:extLst>
          </p:cNvPr>
          <p:cNvSpPr/>
          <p:nvPr/>
        </p:nvSpPr>
        <p:spPr>
          <a:xfrm>
            <a:off x="8934450" y="3667125"/>
            <a:ext cx="85725" cy="95250"/>
          </a:xfrm>
          <a:prstGeom prst="ellipse">
            <a:avLst/>
          </a:prstGeom>
          <a:solidFill>
            <a:srgbClr val="3C077A"/>
          </a:solidFill>
          <a:ln w="76200" cap="flat">
            <a:noFill/>
            <a:prstDash val="solid"/>
            <a:miter/>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solidFill>
                <a:schemeClr val="bg1"/>
              </a:solidFill>
              <a:latin typeface="+mj-lt"/>
            </a:endParaRPr>
          </a:p>
        </p:txBody>
      </p:sp>
      <p:sp>
        <p:nvSpPr>
          <p:cNvPr id="23" name="Oval 22">
            <a:extLst>
              <a:ext uri="{FF2B5EF4-FFF2-40B4-BE49-F238E27FC236}">
                <a16:creationId xmlns:a16="http://schemas.microsoft.com/office/drawing/2014/main" id="{FBD73FD8-18E4-9091-A98B-772DA9F14865}"/>
              </a:ext>
            </a:extLst>
          </p:cNvPr>
          <p:cNvSpPr/>
          <p:nvPr/>
        </p:nvSpPr>
        <p:spPr>
          <a:xfrm>
            <a:off x="7858125" y="5076825"/>
            <a:ext cx="85725" cy="95250"/>
          </a:xfrm>
          <a:prstGeom prst="ellipse">
            <a:avLst/>
          </a:prstGeom>
          <a:solidFill>
            <a:srgbClr val="3C077A"/>
          </a:solidFill>
          <a:ln w="76200" cap="flat">
            <a:noFill/>
            <a:prstDash val="solid"/>
            <a:miter/>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solidFill>
                <a:schemeClr val="bg1"/>
              </a:solidFill>
              <a:latin typeface="+mj-lt"/>
            </a:endParaRPr>
          </a:p>
        </p:txBody>
      </p:sp>
      <p:sp>
        <p:nvSpPr>
          <p:cNvPr id="24" name="TextBox 23">
            <a:extLst>
              <a:ext uri="{FF2B5EF4-FFF2-40B4-BE49-F238E27FC236}">
                <a16:creationId xmlns:a16="http://schemas.microsoft.com/office/drawing/2014/main" id="{604F66FE-0063-5830-F3F7-9EA561FE0982}"/>
              </a:ext>
            </a:extLst>
          </p:cNvPr>
          <p:cNvSpPr txBox="1"/>
          <p:nvPr/>
        </p:nvSpPr>
        <p:spPr>
          <a:xfrm>
            <a:off x="7334029" y="3271727"/>
            <a:ext cx="1616149" cy="523220"/>
          </a:xfrm>
          <a:prstGeom prst="rect">
            <a:avLst/>
          </a:prstGeom>
          <a:noFill/>
        </p:spPr>
        <p:txBody>
          <a:bodyPr wrap="square" rtlCol="0">
            <a:spAutoFit/>
          </a:bodyPr>
          <a:lstStyle/>
          <a:p>
            <a:r>
              <a:rPr lang="en-US" sz="2800" dirty="0">
                <a:latin typeface="Cambria" panose="02040503050406030204" pitchFamily="18" charset="0"/>
                <a:ea typeface="Cambria" panose="02040503050406030204" pitchFamily="18" charset="0"/>
              </a:rPr>
              <a:t>H</a:t>
            </a:r>
          </a:p>
        </p:txBody>
      </p:sp>
      <p:sp>
        <p:nvSpPr>
          <p:cNvPr id="25" name="Oval 24">
            <a:extLst>
              <a:ext uri="{FF2B5EF4-FFF2-40B4-BE49-F238E27FC236}">
                <a16:creationId xmlns:a16="http://schemas.microsoft.com/office/drawing/2014/main" id="{B4E521B9-3F6A-595D-D213-17D32824E459}"/>
              </a:ext>
            </a:extLst>
          </p:cNvPr>
          <p:cNvSpPr/>
          <p:nvPr/>
        </p:nvSpPr>
        <p:spPr>
          <a:xfrm>
            <a:off x="7543800" y="3752850"/>
            <a:ext cx="85725" cy="95250"/>
          </a:xfrm>
          <a:prstGeom prst="ellipse">
            <a:avLst/>
          </a:prstGeom>
          <a:solidFill>
            <a:srgbClr val="3C077A"/>
          </a:solidFill>
          <a:ln w="76200" cap="flat">
            <a:noFill/>
            <a:prstDash val="solid"/>
            <a:miter/>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solidFill>
                <a:schemeClr val="bg1"/>
              </a:solidFill>
              <a:latin typeface="+mj-lt"/>
            </a:endParaRPr>
          </a:p>
        </p:txBody>
      </p:sp>
      <p:cxnSp>
        <p:nvCxnSpPr>
          <p:cNvPr id="27" name="Straight Connector 26">
            <a:extLst>
              <a:ext uri="{FF2B5EF4-FFF2-40B4-BE49-F238E27FC236}">
                <a16:creationId xmlns:a16="http://schemas.microsoft.com/office/drawing/2014/main" id="{C8339CD8-0474-109F-1AD0-85FAE239767B}"/>
              </a:ext>
            </a:extLst>
          </p:cNvPr>
          <p:cNvCxnSpPr>
            <a:cxnSpLocks/>
          </p:cNvCxnSpPr>
          <p:nvPr/>
        </p:nvCxnSpPr>
        <p:spPr>
          <a:xfrm>
            <a:off x="1838325" y="4190557"/>
            <a:ext cx="2266950" cy="0"/>
          </a:xfrm>
          <a:prstGeom prst="line">
            <a:avLst/>
          </a:prstGeom>
          <a:ln w="57150">
            <a:solidFill>
              <a:srgbClr val="FF0000"/>
            </a:solidFill>
          </a:ln>
        </p:spPr>
        <p:style>
          <a:lnRef idx="1">
            <a:schemeClr val="dk1"/>
          </a:lnRef>
          <a:fillRef idx="0">
            <a:schemeClr val="dk1"/>
          </a:fillRef>
          <a:effectRef idx="0">
            <a:schemeClr val="dk1"/>
          </a:effectRef>
          <a:fontRef idx="minor">
            <a:schemeClr val="tx1"/>
          </a:fontRef>
        </p:style>
      </p:cxnSp>
      <p:cxnSp>
        <p:nvCxnSpPr>
          <p:cNvPr id="30" name="Straight Connector 29">
            <a:extLst>
              <a:ext uri="{FF2B5EF4-FFF2-40B4-BE49-F238E27FC236}">
                <a16:creationId xmlns:a16="http://schemas.microsoft.com/office/drawing/2014/main" id="{68EC6987-0F9C-DE40-CAD9-F79BDBE0D375}"/>
              </a:ext>
            </a:extLst>
          </p:cNvPr>
          <p:cNvCxnSpPr>
            <a:cxnSpLocks/>
          </p:cNvCxnSpPr>
          <p:nvPr/>
        </p:nvCxnSpPr>
        <p:spPr>
          <a:xfrm flipV="1">
            <a:off x="3810000" y="3248025"/>
            <a:ext cx="0" cy="2009332"/>
          </a:xfrm>
          <a:prstGeom prst="line">
            <a:avLst/>
          </a:prstGeom>
          <a:ln w="57150">
            <a:solidFill>
              <a:srgbClr val="FF0000"/>
            </a:solidFill>
          </a:ln>
        </p:spPr>
        <p:style>
          <a:lnRef idx="1">
            <a:schemeClr val="dk1"/>
          </a:lnRef>
          <a:fillRef idx="0">
            <a:schemeClr val="dk1"/>
          </a:fillRef>
          <a:effectRef idx="0">
            <a:schemeClr val="dk1"/>
          </a:effectRef>
          <a:fontRef idx="minor">
            <a:schemeClr val="tx1"/>
          </a:fontRef>
        </p:style>
      </p:cxnSp>
      <p:sp>
        <p:nvSpPr>
          <p:cNvPr id="33" name="TextBox 32">
            <a:extLst>
              <a:ext uri="{FF2B5EF4-FFF2-40B4-BE49-F238E27FC236}">
                <a16:creationId xmlns:a16="http://schemas.microsoft.com/office/drawing/2014/main" id="{2AEDDA02-E7F2-36F4-33F7-424F86AB6828}"/>
              </a:ext>
            </a:extLst>
          </p:cNvPr>
          <p:cNvSpPr txBox="1"/>
          <p:nvPr/>
        </p:nvSpPr>
        <p:spPr>
          <a:xfrm>
            <a:off x="3838354" y="3205052"/>
            <a:ext cx="1616149" cy="523220"/>
          </a:xfrm>
          <a:prstGeom prst="rect">
            <a:avLst/>
          </a:prstGeom>
          <a:noFill/>
        </p:spPr>
        <p:txBody>
          <a:bodyPr wrap="square" rtlCol="0">
            <a:spAutoFit/>
          </a:bodyPr>
          <a:lstStyle/>
          <a:p>
            <a:r>
              <a:rPr lang="en-US" sz="2800" dirty="0">
                <a:latin typeface="Cambria" panose="02040503050406030204" pitchFamily="18" charset="0"/>
                <a:ea typeface="Cambria" panose="02040503050406030204" pitchFamily="18" charset="0"/>
              </a:rPr>
              <a:t>C</a:t>
            </a:r>
          </a:p>
        </p:txBody>
      </p:sp>
      <p:sp>
        <p:nvSpPr>
          <p:cNvPr id="34" name="Oval 33">
            <a:extLst>
              <a:ext uri="{FF2B5EF4-FFF2-40B4-BE49-F238E27FC236}">
                <a16:creationId xmlns:a16="http://schemas.microsoft.com/office/drawing/2014/main" id="{54A7756C-30EC-2AAC-7A7C-765495CEE865}"/>
              </a:ext>
            </a:extLst>
          </p:cNvPr>
          <p:cNvSpPr/>
          <p:nvPr/>
        </p:nvSpPr>
        <p:spPr>
          <a:xfrm>
            <a:off x="3781425" y="3505200"/>
            <a:ext cx="85725" cy="95250"/>
          </a:xfrm>
          <a:prstGeom prst="ellipse">
            <a:avLst/>
          </a:prstGeom>
          <a:solidFill>
            <a:srgbClr val="3C077A"/>
          </a:solidFill>
          <a:ln w="76200" cap="flat">
            <a:noFill/>
            <a:prstDash val="solid"/>
            <a:miter/>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solidFill>
                <a:schemeClr val="bg1"/>
              </a:solidFill>
              <a:latin typeface="+mj-lt"/>
            </a:endParaRPr>
          </a:p>
        </p:txBody>
      </p:sp>
      <p:sp>
        <p:nvSpPr>
          <p:cNvPr id="35" name="TextBox 34">
            <a:extLst>
              <a:ext uri="{FF2B5EF4-FFF2-40B4-BE49-F238E27FC236}">
                <a16:creationId xmlns:a16="http://schemas.microsoft.com/office/drawing/2014/main" id="{0857C309-63C0-0D83-C483-774B79EA14CB}"/>
              </a:ext>
            </a:extLst>
          </p:cNvPr>
          <p:cNvSpPr txBox="1"/>
          <p:nvPr/>
        </p:nvSpPr>
        <p:spPr>
          <a:xfrm>
            <a:off x="3819304" y="4729052"/>
            <a:ext cx="1616149" cy="523220"/>
          </a:xfrm>
          <a:prstGeom prst="rect">
            <a:avLst/>
          </a:prstGeom>
          <a:noFill/>
        </p:spPr>
        <p:txBody>
          <a:bodyPr wrap="square" rtlCol="0">
            <a:spAutoFit/>
          </a:bodyPr>
          <a:lstStyle/>
          <a:p>
            <a:r>
              <a:rPr lang="en-US" sz="2800" dirty="0">
                <a:latin typeface="Cambria" panose="02040503050406030204" pitchFamily="18" charset="0"/>
                <a:ea typeface="Cambria" panose="02040503050406030204" pitchFamily="18" charset="0"/>
              </a:rPr>
              <a:t>D</a:t>
            </a:r>
          </a:p>
        </p:txBody>
      </p:sp>
      <p:sp>
        <p:nvSpPr>
          <p:cNvPr id="36" name="Oval 35">
            <a:extLst>
              <a:ext uri="{FF2B5EF4-FFF2-40B4-BE49-F238E27FC236}">
                <a16:creationId xmlns:a16="http://schemas.microsoft.com/office/drawing/2014/main" id="{6ED40CB4-263A-2046-7EB4-3ACAB7FA52AD}"/>
              </a:ext>
            </a:extLst>
          </p:cNvPr>
          <p:cNvSpPr/>
          <p:nvPr/>
        </p:nvSpPr>
        <p:spPr>
          <a:xfrm>
            <a:off x="3771900" y="5000625"/>
            <a:ext cx="85725" cy="95250"/>
          </a:xfrm>
          <a:prstGeom prst="ellipse">
            <a:avLst/>
          </a:prstGeom>
          <a:solidFill>
            <a:srgbClr val="3C077A"/>
          </a:solidFill>
          <a:ln w="76200" cap="flat">
            <a:noFill/>
            <a:prstDash val="solid"/>
            <a:miter/>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solidFill>
                <a:schemeClr val="bg1"/>
              </a:solidFill>
              <a:latin typeface="+mj-lt"/>
            </a:endParaRPr>
          </a:p>
        </p:txBody>
      </p:sp>
      <p:cxnSp>
        <p:nvCxnSpPr>
          <p:cNvPr id="37" name="Straight Connector 36">
            <a:extLst>
              <a:ext uri="{FF2B5EF4-FFF2-40B4-BE49-F238E27FC236}">
                <a16:creationId xmlns:a16="http://schemas.microsoft.com/office/drawing/2014/main" id="{1C5FEEDA-C516-6DEF-8AEE-346BED6042BD}"/>
              </a:ext>
            </a:extLst>
          </p:cNvPr>
          <p:cNvCxnSpPr>
            <a:cxnSpLocks/>
          </p:cNvCxnSpPr>
          <p:nvPr/>
        </p:nvCxnSpPr>
        <p:spPr>
          <a:xfrm flipH="1" flipV="1">
            <a:off x="7410450" y="3667125"/>
            <a:ext cx="2190750" cy="1743075"/>
          </a:xfrm>
          <a:prstGeom prst="line">
            <a:avLst/>
          </a:prstGeom>
          <a:ln w="57150">
            <a:solidFill>
              <a:srgbClr val="FF0000"/>
            </a:solidFill>
          </a:ln>
        </p:spPr>
        <p:style>
          <a:lnRef idx="1">
            <a:schemeClr val="dk1"/>
          </a:lnRef>
          <a:fillRef idx="0">
            <a:schemeClr val="dk1"/>
          </a:fillRef>
          <a:effectRef idx="0">
            <a:schemeClr val="dk1"/>
          </a:effectRef>
          <a:fontRef idx="minor">
            <a:schemeClr val="tx1"/>
          </a:fontRef>
        </p:style>
      </p:cxnSp>
      <p:cxnSp>
        <p:nvCxnSpPr>
          <p:cNvPr id="42" name="Straight Connector 41">
            <a:extLst>
              <a:ext uri="{FF2B5EF4-FFF2-40B4-BE49-F238E27FC236}">
                <a16:creationId xmlns:a16="http://schemas.microsoft.com/office/drawing/2014/main" id="{604BAFB7-FAF1-A44B-045E-106E1BA3CAF2}"/>
              </a:ext>
            </a:extLst>
          </p:cNvPr>
          <p:cNvCxnSpPr>
            <a:cxnSpLocks/>
          </p:cNvCxnSpPr>
          <p:nvPr/>
        </p:nvCxnSpPr>
        <p:spPr>
          <a:xfrm flipV="1">
            <a:off x="6962775" y="2952750"/>
            <a:ext cx="1276350" cy="1638300"/>
          </a:xfrm>
          <a:prstGeom prst="line">
            <a:avLst/>
          </a:prstGeom>
          <a:ln w="57150">
            <a:solidFill>
              <a:srgbClr val="FF0000"/>
            </a:solidFill>
          </a:ln>
        </p:spPr>
        <p:style>
          <a:lnRef idx="1">
            <a:schemeClr val="dk1"/>
          </a:lnRef>
          <a:fillRef idx="0">
            <a:schemeClr val="dk1"/>
          </a:fillRef>
          <a:effectRef idx="0">
            <a:schemeClr val="dk1"/>
          </a:effectRef>
          <a:fontRef idx="minor">
            <a:schemeClr val="tx1"/>
          </a:fontRef>
        </p:style>
      </p:cxnSp>
      <p:sp>
        <p:nvSpPr>
          <p:cNvPr id="47" name="TextBox 46">
            <a:extLst>
              <a:ext uri="{FF2B5EF4-FFF2-40B4-BE49-F238E27FC236}">
                <a16:creationId xmlns:a16="http://schemas.microsoft.com/office/drawing/2014/main" id="{56EBE793-B505-B7C1-A49B-C6ED51CC90D4}"/>
              </a:ext>
            </a:extLst>
          </p:cNvPr>
          <p:cNvSpPr txBox="1"/>
          <p:nvPr/>
        </p:nvSpPr>
        <p:spPr>
          <a:xfrm>
            <a:off x="6772054" y="3852752"/>
            <a:ext cx="1616149" cy="523220"/>
          </a:xfrm>
          <a:prstGeom prst="rect">
            <a:avLst/>
          </a:prstGeom>
          <a:noFill/>
        </p:spPr>
        <p:txBody>
          <a:bodyPr wrap="square" rtlCol="0">
            <a:spAutoFit/>
          </a:bodyPr>
          <a:lstStyle/>
          <a:p>
            <a:r>
              <a:rPr lang="en-US" sz="2800" dirty="0">
                <a:latin typeface="Cambria" panose="02040503050406030204" pitchFamily="18" charset="0"/>
                <a:ea typeface="Cambria" panose="02040503050406030204" pitchFamily="18" charset="0"/>
              </a:rPr>
              <a:t>C</a:t>
            </a:r>
          </a:p>
        </p:txBody>
      </p:sp>
      <p:sp>
        <p:nvSpPr>
          <p:cNvPr id="48" name="Oval 47">
            <a:extLst>
              <a:ext uri="{FF2B5EF4-FFF2-40B4-BE49-F238E27FC236}">
                <a16:creationId xmlns:a16="http://schemas.microsoft.com/office/drawing/2014/main" id="{8BFA2722-07EA-7225-70C9-2FB087C5F979}"/>
              </a:ext>
            </a:extLst>
          </p:cNvPr>
          <p:cNvSpPr/>
          <p:nvPr/>
        </p:nvSpPr>
        <p:spPr>
          <a:xfrm>
            <a:off x="7124700" y="4295775"/>
            <a:ext cx="85725" cy="95250"/>
          </a:xfrm>
          <a:prstGeom prst="ellipse">
            <a:avLst/>
          </a:prstGeom>
          <a:solidFill>
            <a:srgbClr val="3C077A"/>
          </a:solidFill>
          <a:ln w="76200" cap="flat">
            <a:noFill/>
            <a:prstDash val="solid"/>
            <a:miter/>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solidFill>
                <a:schemeClr val="bg1"/>
              </a:solidFill>
              <a:latin typeface="+mj-lt"/>
            </a:endParaRPr>
          </a:p>
        </p:txBody>
      </p:sp>
      <p:sp>
        <p:nvSpPr>
          <p:cNvPr id="49" name="TextBox 48">
            <a:extLst>
              <a:ext uri="{FF2B5EF4-FFF2-40B4-BE49-F238E27FC236}">
                <a16:creationId xmlns:a16="http://schemas.microsoft.com/office/drawing/2014/main" id="{F096687A-C043-3578-4D88-5547D35D65D7}"/>
              </a:ext>
            </a:extLst>
          </p:cNvPr>
          <p:cNvSpPr txBox="1"/>
          <p:nvPr/>
        </p:nvSpPr>
        <p:spPr>
          <a:xfrm>
            <a:off x="7734079" y="2671652"/>
            <a:ext cx="1616149" cy="523220"/>
          </a:xfrm>
          <a:prstGeom prst="rect">
            <a:avLst/>
          </a:prstGeom>
          <a:noFill/>
        </p:spPr>
        <p:txBody>
          <a:bodyPr wrap="square" rtlCol="0">
            <a:spAutoFit/>
          </a:bodyPr>
          <a:lstStyle/>
          <a:p>
            <a:r>
              <a:rPr lang="en-US" sz="2800" dirty="0">
                <a:latin typeface="Cambria" panose="02040503050406030204" pitchFamily="18" charset="0"/>
                <a:ea typeface="Cambria" panose="02040503050406030204" pitchFamily="18" charset="0"/>
              </a:rPr>
              <a:t>D</a:t>
            </a:r>
          </a:p>
        </p:txBody>
      </p:sp>
      <p:sp>
        <p:nvSpPr>
          <p:cNvPr id="50" name="Oval 49">
            <a:extLst>
              <a:ext uri="{FF2B5EF4-FFF2-40B4-BE49-F238E27FC236}">
                <a16:creationId xmlns:a16="http://schemas.microsoft.com/office/drawing/2014/main" id="{5C5DE929-7D24-242F-9F99-96051B8E3152}"/>
              </a:ext>
            </a:extLst>
          </p:cNvPr>
          <p:cNvSpPr/>
          <p:nvPr/>
        </p:nvSpPr>
        <p:spPr>
          <a:xfrm>
            <a:off x="8077200" y="3086100"/>
            <a:ext cx="85725" cy="95250"/>
          </a:xfrm>
          <a:prstGeom prst="ellipse">
            <a:avLst/>
          </a:prstGeom>
          <a:solidFill>
            <a:srgbClr val="3C077A"/>
          </a:solidFill>
          <a:ln w="76200" cap="flat">
            <a:noFill/>
            <a:prstDash val="solid"/>
            <a:miter/>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solidFill>
                <a:schemeClr val="bg1"/>
              </a:solidFill>
              <a:latin typeface="+mj-lt"/>
            </a:endParaRPr>
          </a:p>
        </p:txBody>
      </p:sp>
    </p:spTree>
    <p:extLst>
      <p:ext uri="{BB962C8B-B14F-4D97-AF65-F5344CB8AC3E}">
        <p14:creationId xmlns:p14="http://schemas.microsoft.com/office/powerpoint/2010/main" val="26272371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7"/>
                                        </p:tgtEl>
                                        <p:attrNameLst>
                                          <p:attrName>style.visibility</p:attrName>
                                        </p:attrNameLst>
                                      </p:cBhvr>
                                      <p:to>
                                        <p:strVal val="visible"/>
                                      </p:to>
                                    </p:set>
                                    <p:animEffect transition="in" filter="fade">
                                      <p:cBhvr>
                                        <p:cTn id="20" dur="500"/>
                                        <p:tgtEl>
                                          <p:spTgt spid="7"/>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fade">
                                      <p:cBhvr>
                                        <p:cTn id="23" dur="500"/>
                                        <p:tgtEl>
                                          <p:spTgt spid="8"/>
                                        </p:tgtEl>
                                      </p:cBhvr>
                                    </p:animEffect>
                                  </p:childTnLst>
                                </p:cTn>
                              </p:par>
                              <p:par>
                                <p:cTn id="24" presetID="10" presetClass="entr" presetSubtype="0" fill="hold"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fade">
                                      <p:cBhvr>
                                        <p:cTn id="26" dur="500"/>
                                        <p:tgtEl>
                                          <p:spTgt spid="9"/>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animEffect transition="in" filter="fade">
                                      <p:cBhvr>
                                        <p:cTn id="29" dur="500"/>
                                        <p:tgtEl>
                                          <p:spTgt spid="10"/>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12"/>
                                        </p:tgtEl>
                                        <p:attrNameLst>
                                          <p:attrName>style.visibility</p:attrName>
                                        </p:attrNameLst>
                                      </p:cBhvr>
                                      <p:to>
                                        <p:strVal val="visible"/>
                                      </p:to>
                                    </p:set>
                                    <p:animEffect transition="in" filter="fade">
                                      <p:cBhvr>
                                        <p:cTn id="35" dur="500"/>
                                        <p:tgtEl>
                                          <p:spTgt spid="12"/>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14"/>
                                        </p:tgtEl>
                                        <p:attrNameLst>
                                          <p:attrName>style.visibility</p:attrName>
                                        </p:attrNameLst>
                                      </p:cBhvr>
                                      <p:to>
                                        <p:strVal val="visible"/>
                                      </p:to>
                                    </p:set>
                                    <p:animEffect transition="in" filter="fade">
                                      <p:cBhvr>
                                        <p:cTn id="38" dur="500"/>
                                        <p:tgtEl>
                                          <p:spTgt spid="14"/>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fade">
                                      <p:cBhvr>
                                        <p:cTn id="41" dur="500"/>
                                        <p:tgtEl>
                                          <p:spTgt spid="15"/>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16"/>
                                        </p:tgtEl>
                                        <p:attrNameLst>
                                          <p:attrName>style.visibility</p:attrName>
                                        </p:attrNameLst>
                                      </p:cBhvr>
                                      <p:to>
                                        <p:strVal val="visible"/>
                                      </p:to>
                                    </p:set>
                                    <p:animEffect transition="in" filter="fade">
                                      <p:cBhvr>
                                        <p:cTn id="44" dur="500"/>
                                        <p:tgtEl>
                                          <p:spTgt spid="16"/>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fade">
                                      <p:cBhvr>
                                        <p:cTn id="47" dur="500"/>
                                        <p:tgtEl>
                                          <p:spTgt spid="17"/>
                                        </p:tgtEl>
                                      </p:cBhvr>
                                    </p:animEffect>
                                  </p:childTnLst>
                                </p:cTn>
                              </p:par>
                              <p:par>
                                <p:cTn id="48" presetID="10" presetClass="entr" presetSubtype="0" fill="hold" grpId="0" nodeType="withEffect">
                                  <p:stCondLst>
                                    <p:cond delay="0"/>
                                  </p:stCondLst>
                                  <p:childTnLst>
                                    <p:set>
                                      <p:cBhvr>
                                        <p:cTn id="49" dur="1" fill="hold">
                                          <p:stCondLst>
                                            <p:cond delay="0"/>
                                          </p:stCondLst>
                                        </p:cTn>
                                        <p:tgtEl>
                                          <p:spTgt spid="18"/>
                                        </p:tgtEl>
                                        <p:attrNameLst>
                                          <p:attrName>style.visibility</p:attrName>
                                        </p:attrNameLst>
                                      </p:cBhvr>
                                      <p:to>
                                        <p:strVal val="visible"/>
                                      </p:to>
                                    </p:set>
                                    <p:animEffect transition="in" filter="fade">
                                      <p:cBhvr>
                                        <p:cTn id="50" dur="500"/>
                                        <p:tgtEl>
                                          <p:spTgt spid="18"/>
                                        </p:tgtEl>
                                      </p:cBhvr>
                                    </p:animEffect>
                                  </p:childTnLst>
                                </p:cTn>
                              </p:par>
                              <p:par>
                                <p:cTn id="51" presetID="10" presetClass="entr" presetSubtype="0" fill="hold" nodeType="withEffect">
                                  <p:stCondLst>
                                    <p:cond delay="0"/>
                                  </p:stCondLst>
                                  <p:childTnLst>
                                    <p:set>
                                      <p:cBhvr>
                                        <p:cTn id="52" dur="1" fill="hold">
                                          <p:stCondLst>
                                            <p:cond delay="0"/>
                                          </p:stCondLst>
                                        </p:cTn>
                                        <p:tgtEl>
                                          <p:spTgt spid="19"/>
                                        </p:tgtEl>
                                        <p:attrNameLst>
                                          <p:attrName>style.visibility</p:attrName>
                                        </p:attrNameLst>
                                      </p:cBhvr>
                                      <p:to>
                                        <p:strVal val="visible"/>
                                      </p:to>
                                    </p:set>
                                    <p:animEffect transition="in" filter="fade">
                                      <p:cBhvr>
                                        <p:cTn id="53" dur="500"/>
                                        <p:tgtEl>
                                          <p:spTgt spid="19"/>
                                        </p:tgtEl>
                                      </p:cBhvr>
                                    </p:animEffect>
                                  </p:childTnLst>
                                </p:cTn>
                              </p:par>
                              <p:par>
                                <p:cTn id="54" presetID="10" presetClass="entr" presetSubtype="0" fill="hold" grpId="0" nodeType="withEffect">
                                  <p:stCondLst>
                                    <p:cond delay="0"/>
                                  </p:stCondLst>
                                  <p:childTnLst>
                                    <p:set>
                                      <p:cBhvr>
                                        <p:cTn id="55" dur="1" fill="hold">
                                          <p:stCondLst>
                                            <p:cond delay="0"/>
                                          </p:stCondLst>
                                        </p:cTn>
                                        <p:tgtEl>
                                          <p:spTgt spid="20"/>
                                        </p:tgtEl>
                                        <p:attrNameLst>
                                          <p:attrName>style.visibility</p:attrName>
                                        </p:attrNameLst>
                                      </p:cBhvr>
                                      <p:to>
                                        <p:strVal val="visible"/>
                                      </p:to>
                                    </p:set>
                                    <p:animEffect transition="in" filter="fade">
                                      <p:cBhvr>
                                        <p:cTn id="56" dur="500"/>
                                        <p:tgtEl>
                                          <p:spTgt spid="20"/>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21"/>
                                        </p:tgtEl>
                                        <p:attrNameLst>
                                          <p:attrName>style.visibility</p:attrName>
                                        </p:attrNameLst>
                                      </p:cBhvr>
                                      <p:to>
                                        <p:strVal val="visible"/>
                                      </p:to>
                                    </p:set>
                                    <p:animEffect transition="in" filter="fade">
                                      <p:cBhvr>
                                        <p:cTn id="59" dur="500"/>
                                        <p:tgtEl>
                                          <p:spTgt spid="21"/>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22"/>
                                        </p:tgtEl>
                                        <p:attrNameLst>
                                          <p:attrName>style.visibility</p:attrName>
                                        </p:attrNameLst>
                                      </p:cBhvr>
                                      <p:to>
                                        <p:strVal val="visible"/>
                                      </p:to>
                                    </p:set>
                                    <p:animEffect transition="in" filter="fade">
                                      <p:cBhvr>
                                        <p:cTn id="62" dur="500"/>
                                        <p:tgtEl>
                                          <p:spTgt spid="22"/>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23"/>
                                        </p:tgtEl>
                                        <p:attrNameLst>
                                          <p:attrName>style.visibility</p:attrName>
                                        </p:attrNameLst>
                                      </p:cBhvr>
                                      <p:to>
                                        <p:strVal val="visible"/>
                                      </p:to>
                                    </p:set>
                                    <p:animEffect transition="in" filter="fade">
                                      <p:cBhvr>
                                        <p:cTn id="65" dur="500"/>
                                        <p:tgtEl>
                                          <p:spTgt spid="23"/>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24"/>
                                        </p:tgtEl>
                                        <p:attrNameLst>
                                          <p:attrName>style.visibility</p:attrName>
                                        </p:attrNameLst>
                                      </p:cBhvr>
                                      <p:to>
                                        <p:strVal val="visible"/>
                                      </p:to>
                                    </p:set>
                                    <p:animEffect transition="in" filter="fade">
                                      <p:cBhvr>
                                        <p:cTn id="68" dur="500"/>
                                        <p:tgtEl>
                                          <p:spTgt spid="24"/>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25"/>
                                        </p:tgtEl>
                                        <p:attrNameLst>
                                          <p:attrName>style.visibility</p:attrName>
                                        </p:attrNameLst>
                                      </p:cBhvr>
                                      <p:to>
                                        <p:strVal val="visible"/>
                                      </p:to>
                                    </p:set>
                                    <p:animEffect transition="in" filter="fade">
                                      <p:cBhvr>
                                        <p:cTn id="71" dur="500"/>
                                        <p:tgtEl>
                                          <p:spTgt spid="25"/>
                                        </p:tgtEl>
                                      </p:cBhvr>
                                    </p:animEffect>
                                  </p:childTnLst>
                                </p:cTn>
                              </p:par>
                            </p:childTnLst>
                          </p:cTn>
                        </p:par>
                      </p:childTnLst>
                    </p:cTn>
                  </p:par>
                  <p:par>
                    <p:cTn id="72" fill="hold">
                      <p:stCondLst>
                        <p:cond delay="indefinite"/>
                      </p:stCondLst>
                      <p:childTnLst>
                        <p:par>
                          <p:cTn id="73" fill="hold">
                            <p:stCondLst>
                              <p:cond delay="0"/>
                            </p:stCondLst>
                            <p:childTnLst>
                              <p:par>
                                <p:cTn id="74" presetID="10" presetClass="entr" presetSubtype="0" fill="hold" grpId="0" nodeType="clickEffect">
                                  <p:stCondLst>
                                    <p:cond delay="0"/>
                                  </p:stCondLst>
                                  <p:childTnLst>
                                    <p:set>
                                      <p:cBhvr>
                                        <p:cTn id="75" dur="1" fill="hold">
                                          <p:stCondLst>
                                            <p:cond delay="0"/>
                                          </p:stCondLst>
                                        </p:cTn>
                                        <p:tgtEl>
                                          <p:spTgt spid="47"/>
                                        </p:tgtEl>
                                        <p:attrNameLst>
                                          <p:attrName>style.visibility</p:attrName>
                                        </p:attrNameLst>
                                      </p:cBhvr>
                                      <p:to>
                                        <p:strVal val="visible"/>
                                      </p:to>
                                    </p:set>
                                    <p:animEffect transition="in" filter="fade">
                                      <p:cBhvr>
                                        <p:cTn id="76" dur="500"/>
                                        <p:tgtEl>
                                          <p:spTgt spid="47"/>
                                        </p:tgtEl>
                                      </p:cBhvr>
                                    </p:animEffect>
                                  </p:childTnLst>
                                </p:cTn>
                              </p:par>
                              <p:par>
                                <p:cTn id="77" presetID="10" presetClass="entr" presetSubtype="0" fill="hold" grpId="0" nodeType="withEffect">
                                  <p:stCondLst>
                                    <p:cond delay="0"/>
                                  </p:stCondLst>
                                  <p:childTnLst>
                                    <p:set>
                                      <p:cBhvr>
                                        <p:cTn id="78" dur="1" fill="hold">
                                          <p:stCondLst>
                                            <p:cond delay="0"/>
                                          </p:stCondLst>
                                        </p:cTn>
                                        <p:tgtEl>
                                          <p:spTgt spid="48"/>
                                        </p:tgtEl>
                                        <p:attrNameLst>
                                          <p:attrName>style.visibility</p:attrName>
                                        </p:attrNameLst>
                                      </p:cBhvr>
                                      <p:to>
                                        <p:strVal val="visible"/>
                                      </p:to>
                                    </p:set>
                                    <p:animEffect transition="in" filter="fade">
                                      <p:cBhvr>
                                        <p:cTn id="79" dur="500"/>
                                        <p:tgtEl>
                                          <p:spTgt spid="48"/>
                                        </p:tgtEl>
                                      </p:cBhvr>
                                    </p:animEffect>
                                  </p:childTnLst>
                                </p:cTn>
                              </p:par>
                              <p:par>
                                <p:cTn id="80" presetID="10" presetClass="entr" presetSubtype="0" fill="hold" grpId="0" nodeType="withEffect">
                                  <p:stCondLst>
                                    <p:cond delay="0"/>
                                  </p:stCondLst>
                                  <p:childTnLst>
                                    <p:set>
                                      <p:cBhvr>
                                        <p:cTn id="81" dur="1" fill="hold">
                                          <p:stCondLst>
                                            <p:cond delay="0"/>
                                          </p:stCondLst>
                                        </p:cTn>
                                        <p:tgtEl>
                                          <p:spTgt spid="49"/>
                                        </p:tgtEl>
                                        <p:attrNameLst>
                                          <p:attrName>style.visibility</p:attrName>
                                        </p:attrNameLst>
                                      </p:cBhvr>
                                      <p:to>
                                        <p:strVal val="visible"/>
                                      </p:to>
                                    </p:set>
                                    <p:animEffect transition="in" filter="fade">
                                      <p:cBhvr>
                                        <p:cTn id="82" dur="500"/>
                                        <p:tgtEl>
                                          <p:spTgt spid="49"/>
                                        </p:tgtEl>
                                      </p:cBhvr>
                                    </p:animEffect>
                                  </p:childTnLst>
                                </p:cTn>
                              </p:par>
                              <p:par>
                                <p:cTn id="83" presetID="10" presetClass="entr" presetSubtype="0" fill="hold" grpId="0" nodeType="withEffect">
                                  <p:stCondLst>
                                    <p:cond delay="0"/>
                                  </p:stCondLst>
                                  <p:childTnLst>
                                    <p:set>
                                      <p:cBhvr>
                                        <p:cTn id="84" dur="1" fill="hold">
                                          <p:stCondLst>
                                            <p:cond delay="0"/>
                                          </p:stCondLst>
                                        </p:cTn>
                                        <p:tgtEl>
                                          <p:spTgt spid="50"/>
                                        </p:tgtEl>
                                        <p:attrNameLst>
                                          <p:attrName>style.visibility</p:attrName>
                                        </p:attrNameLst>
                                      </p:cBhvr>
                                      <p:to>
                                        <p:strVal val="visible"/>
                                      </p:to>
                                    </p:set>
                                    <p:animEffect transition="in" filter="fade">
                                      <p:cBhvr>
                                        <p:cTn id="85" dur="500"/>
                                        <p:tgtEl>
                                          <p:spTgt spid="50"/>
                                        </p:tgtEl>
                                      </p:cBhvr>
                                    </p:animEffect>
                                  </p:childTnLst>
                                </p:cTn>
                              </p:par>
                            </p:childTnLst>
                          </p:cTn>
                        </p:par>
                      </p:childTnLst>
                    </p:cTn>
                  </p:par>
                  <p:par>
                    <p:cTn id="86" fill="hold">
                      <p:stCondLst>
                        <p:cond delay="indefinite"/>
                      </p:stCondLst>
                      <p:childTnLst>
                        <p:par>
                          <p:cTn id="87" fill="hold">
                            <p:stCondLst>
                              <p:cond delay="0"/>
                            </p:stCondLst>
                            <p:childTnLst>
                              <p:par>
                                <p:cTn id="88" presetID="22" presetClass="entr" presetSubtype="4" fill="hold" nodeType="clickEffect">
                                  <p:stCondLst>
                                    <p:cond delay="0"/>
                                  </p:stCondLst>
                                  <p:childTnLst>
                                    <p:set>
                                      <p:cBhvr>
                                        <p:cTn id="89" dur="1" fill="hold">
                                          <p:stCondLst>
                                            <p:cond delay="0"/>
                                          </p:stCondLst>
                                        </p:cTn>
                                        <p:tgtEl>
                                          <p:spTgt spid="27"/>
                                        </p:tgtEl>
                                        <p:attrNameLst>
                                          <p:attrName>style.visibility</p:attrName>
                                        </p:attrNameLst>
                                      </p:cBhvr>
                                      <p:to>
                                        <p:strVal val="visible"/>
                                      </p:to>
                                    </p:set>
                                    <p:animEffect transition="in" filter="wipe(down)">
                                      <p:cBhvr>
                                        <p:cTn id="90" dur="500"/>
                                        <p:tgtEl>
                                          <p:spTgt spid="27"/>
                                        </p:tgtEl>
                                      </p:cBhvr>
                                    </p:animEffect>
                                  </p:childTnLst>
                                </p:cTn>
                              </p:par>
                            </p:childTnLst>
                          </p:cTn>
                        </p:par>
                      </p:childTnLst>
                    </p:cTn>
                  </p:par>
                  <p:par>
                    <p:cTn id="91" fill="hold">
                      <p:stCondLst>
                        <p:cond delay="indefinite"/>
                      </p:stCondLst>
                      <p:childTnLst>
                        <p:par>
                          <p:cTn id="92" fill="hold">
                            <p:stCondLst>
                              <p:cond delay="0"/>
                            </p:stCondLst>
                            <p:childTnLst>
                              <p:par>
                                <p:cTn id="93" presetID="22" presetClass="entr" presetSubtype="4" fill="hold" nodeType="clickEffect">
                                  <p:stCondLst>
                                    <p:cond delay="0"/>
                                  </p:stCondLst>
                                  <p:childTnLst>
                                    <p:set>
                                      <p:cBhvr>
                                        <p:cTn id="94" dur="1" fill="hold">
                                          <p:stCondLst>
                                            <p:cond delay="0"/>
                                          </p:stCondLst>
                                        </p:cTn>
                                        <p:tgtEl>
                                          <p:spTgt spid="30"/>
                                        </p:tgtEl>
                                        <p:attrNameLst>
                                          <p:attrName>style.visibility</p:attrName>
                                        </p:attrNameLst>
                                      </p:cBhvr>
                                      <p:to>
                                        <p:strVal val="visible"/>
                                      </p:to>
                                    </p:set>
                                    <p:animEffect transition="in" filter="wipe(down)">
                                      <p:cBhvr>
                                        <p:cTn id="95" dur="500"/>
                                        <p:tgtEl>
                                          <p:spTgt spid="30"/>
                                        </p:tgtEl>
                                      </p:cBhvr>
                                    </p:animEffect>
                                  </p:childTnLst>
                                </p:cTn>
                              </p:par>
                            </p:childTnLst>
                          </p:cTn>
                        </p:par>
                      </p:childTnLst>
                    </p:cTn>
                  </p:par>
                  <p:par>
                    <p:cTn id="96" fill="hold">
                      <p:stCondLst>
                        <p:cond delay="indefinite"/>
                      </p:stCondLst>
                      <p:childTnLst>
                        <p:par>
                          <p:cTn id="97" fill="hold">
                            <p:stCondLst>
                              <p:cond delay="0"/>
                            </p:stCondLst>
                            <p:childTnLst>
                              <p:par>
                                <p:cTn id="98" presetID="10" presetClass="entr" presetSubtype="0" fill="hold" grpId="0" nodeType="clickEffect">
                                  <p:stCondLst>
                                    <p:cond delay="0"/>
                                  </p:stCondLst>
                                  <p:childTnLst>
                                    <p:set>
                                      <p:cBhvr>
                                        <p:cTn id="99" dur="1" fill="hold">
                                          <p:stCondLst>
                                            <p:cond delay="0"/>
                                          </p:stCondLst>
                                        </p:cTn>
                                        <p:tgtEl>
                                          <p:spTgt spid="34"/>
                                        </p:tgtEl>
                                        <p:attrNameLst>
                                          <p:attrName>style.visibility</p:attrName>
                                        </p:attrNameLst>
                                      </p:cBhvr>
                                      <p:to>
                                        <p:strVal val="visible"/>
                                      </p:to>
                                    </p:set>
                                    <p:animEffect transition="in" filter="fade">
                                      <p:cBhvr>
                                        <p:cTn id="100" dur="500"/>
                                        <p:tgtEl>
                                          <p:spTgt spid="34"/>
                                        </p:tgtEl>
                                      </p:cBhvr>
                                    </p:animEffect>
                                  </p:childTnLst>
                                </p:cTn>
                              </p:par>
                              <p:par>
                                <p:cTn id="101" presetID="10" presetClass="entr" presetSubtype="0" fill="hold" grpId="0" nodeType="withEffect">
                                  <p:stCondLst>
                                    <p:cond delay="0"/>
                                  </p:stCondLst>
                                  <p:childTnLst>
                                    <p:set>
                                      <p:cBhvr>
                                        <p:cTn id="102" dur="1" fill="hold">
                                          <p:stCondLst>
                                            <p:cond delay="0"/>
                                          </p:stCondLst>
                                        </p:cTn>
                                        <p:tgtEl>
                                          <p:spTgt spid="33"/>
                                        </p:tgtEl>
                                        <p:attrNameLst>
                                          <p:attrName>style.visibility</p:attrName>
                                        </p:attrNameLst>
                                      </p:cBhvr>
                                      <p:to>
                                        <p:strVal val="visible"/>
                                      </p:to>
                                    </p:set>
                                    <p:animEffect transition="in" filter="fade">
                                      <p:cBhvr>
                                        <p:cTn id="103" dur="500"/>
                                        <p:tgtEl>
                                          <p:spTgt spid="33"/>
                                        </p:tgtEl>
                                      </p:cBhvr>
                                    </p:animEffect>
                                  </p:childTnLst>
                                </p:cTn>
                              </p:par>
                              <p:par>
                                <p:cTn id="104" presetID="10" presetClass="entr" presetSubtype="0" fill="hold" grpId="0" nodeType="withEffect">
                                  <p:stCondLst>
                                    <p:cond delay="0"/>
                                  </p:stCondLst>
                                  <p:childTnLst>
                                    <p:set>
                                      <p:cBhvr>
                                        <p:cTn id="105" dur="1" fill="hold">
                                          <p:stCondLst>
                                            <p:cond delay="0"/>
                                          </p:stCondLst>
                                        </p:cTn>
                                        <p:tgtEl>
                                          <p:spTgt spid="36"/>
                                        </p:tgtEl>
                                        <p:attrNameLst>
                                          <p:attrName>style.visibility</p:attrName>
                                        </p:attrNameLst>
                                      </p:cBhvr>
                                      <p:to>
                                        <p:strVal val="visible"/>
                                      </p:to>
                                    </p:set>
                                    <p:animEffect transition="in" filter="fade">
                                      <p:cBhvr>
                                        <p:cTn id="106" dur="500"/>
                                        <p:tgtEl>
                                          <p:spTgt spid="36"/>
                                        </p:tgtEl>
                                      </p:cBhvr>
                                    </p:animEffect>
                                  </p:childTnLst>
                                </p:cTn>
                              </p:par>
                              <p:par>
                                <p:cTn id="107" presetID="10" presetClass="entr" presetSubtype="0" fill="hold" grpId="0" nodeType="withEffect">
                                  <p:stCondLst>
                                    <p:cond delay="0"/>
                                  </p:stCondLst>
                                  <p:childTnLst>
                                    <p:set>
                                      <p:cBhvr>
                                        <p:cTn id="108" dur="1" fill="hold">
                                          <p:stCondLst>
                                            <p:cond delay="0"/>
                                          </p:stCondLst>
                                        </p:cTn>
                                        <p:tgtEl>
                                          <p:spTgt spid="35"/>
                                        </p:tgtEl>
                                        <p:attrNameLst>
                                          <p:attrName>style.visibility</p:attrName>
                                        </p:attrNameLst>
                                      </p:cBhvr>
                                      <p:to>
                                        <p:strVal val="visible"/>
                                      </p:to>
                                    </p:set>
                                    <p:animEffect transition="in" filter="fade">
                                      <p:cBhvr>
                                        <p:cTn id="109" dur="500"/>
                                        <p:tgtEl>
                                          <p:spTgt spid="35"/>
                                        </p:tgtEl>
                                      </p:cBhvr>
                                    </p:animEffect>
                                  </p:childTnLst>
                                </p:cTn>
                              </p:par>
                            </p:childTnLst>
                          </p:cTn>
                        </p:par>
                      </p:childTnLst>
                    </p:cTn>
                  </p:par>
                  <p:par>
                    <p:cTn id="110" fill="hold">
                      <p:stCondLst>
                        <p:cond delay="indefinite"/>
                      </p:stCondLst>
                      <p:childTnLst>
                        <p:par>
                          <p:cTn id="111" fill="hold">
                            <p:stCondLst>
                              <p:cond delay="0"/>
                            </p:stCondLst>
                            <p:childTnLst>
                              <p:par>
                                <p:cTn id="112" presetID="22" presetClass="entr" presetSubtype="4" fill="hold" nodeType="clickEffect">
                                  <p:stCondLst>
                                    <p:cond delay="0"/>
                                  </p:stCondLst>
                                  <p:childTnLst>
                                    <p:set>
                                      <p:cBhvr>
                                        <p:cTn id="113" dur="1" fill="hold">
                                          <p:stCondLst>
                                            <p:cond delay="0"/>
                                          </p:stCondLst>
                                        </p:cTn>
                                        <p:tgtEl>
                                          <p:spTgt spid="37"/>
                                        </p:tgtEl>
                                        <p:attrNameLst>
                                          <p:attrName>style.visibility</p:attrName>
                                        </p:attrNameLst>
                                      </p:cBhvr>
                                      <p:to>
                                        <p:strVal val="visible"/>
                                      </p:to>
                                    </p:set>
                                    <p:animEffect transition="in" filter="wipe(down)">
                                      <p:cBhvr>
                                        <p:cTn id="114" dur="500"/>
                                        <p:tgtEl>
                                          <p:spTgt spid="37"/>
                                        </p:tgtEl>
                                      </p:cBhvr>
                                    </p:animEffect>
                                  </p:childTnLst>
                                </p:cTn>
                              </p:par>
                            </p:childTnLst>
                          </p:cTn>
                        </p:par>
                      </p:childTnLst>
                    </p:cTn>
                  </p:par>
                  <p:par>
                    <p:cTn id="115" fill="hold">
                      <p:stCondLst>
                        <p:cond delay="indefinite"/>
                      </p:stCondLst>
                      <p:childTnLst>
                        <p:par>
                          <p:cTn id="116" fill="hold">
                            <p:stCondLst>
                              <p:cond delay="0"/>
                            </p:stCondLst>
                            <p:childTnLst>
                              <p:par>
                                <p:cTn id="117" presetID="22" presetClass="entr" presetSubtype="4" fill="hold" nodeType="clickEffect">
                                  <p:stCondLst>
                                    <p:cond delay="0"/>
                                  </p:stCondLst>
                                  <p:childTnLst>
                                    <p:set>
                                      <p:cBhvr>
                                        <p:cTn id="118" dur="1" fill="hold">
                                          <p:stCondLst>
                                            <p:cond delay="0"/>
                                          </p:stCondLst>
                                        </p:cTn>
                                        <p:tgtEl>
                                          <p:spTgt spid="42"/>
                                        </p:tgtEl>
                                        <p:attrNameLst>
                                          <p:attrName>style.visibility</p:attrName>
                                        </p:attrNameLst>
                                      </p:cBhvr>
                                      <p:to>
                                        <p:strVal val="visible"/>
                                      </p:to>
                                    </p:set>
                                    <p:animEffect transition="in" filter="wipe(down)">
                                      <p:cBhvr>
                                        <p:cTn id="119"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5" grpId="0"/>
      <p:bldP spid="7" grpId="0"/>
      <p:bldP spid="8" grpId="0" animBg="1"/>
      <p:bldP spid="10" grpId="0"/>
      <p:bldP spid="11" grpId="0"/>
      <p:bldP spid="12" grpId="0" animBg="1"/>
      <p:bldP spid="14" grpId="0" animBg="1"/>
      <p:bldP spid="15" grpId="0"/>
      <p:bldP spid="16" grpId="0" animBg="1"/>
      <p:bldP spid="17" grpId="0"/>
      <p:bldP spid="18" grpId="0" animBg="1"/>
      <p:bldP spid="20" grpId="0"/>
      <p:bldP spid="21" grpId="0"/>
      <p:bldP spid="22" grpId="0" animBg="1"/>
      <p:bldP spid="23" grpId="0" animBg="1"/>
      <p:bldP spid="24" grpId="0"/>
      <p:bldP spid="25" grpId="0" animBg="1"/>
      <p:bldP spid="33" grpId="0"/>
      <p:bldP spid="34" grpId="0" animBg="1"/>
      <p:bldP spid="35" grpId="0"/>
      <p:bldP spid="36" grpId="0" animBg="1"/>
      <p:bldP spid="47" grpId="0"/>
      <p:bldP spid="48" grpId="0" animBg="1"/>
      <p:bldP spid="49" grpId="0"/>
      <p:bldP spid="5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5AB4F2B6-FE93-0F79-8002-0B5CC7CC4C6A}"/>
              </a:ext>
            </a:extLst>
          </p:cNvPr>
          <p:cNvSpPr/>
          <p:nvPr/>
        </p:nvSpPr>
        <p:spPr>
          <a:xfrm>
            <a:off x="876299" y="676274"/>
            <a:ext cx="695325" cy="581025"/>
          </a:xfrm>
          <a:prstGeom prst="ellipse">
            <a:avLst/>
          </a:prstGeom>
          <a:solidFill>
            <a:srgbClr val="00B050"/>
          </a:solidFill>
          <a:ln w="76200" cap="flat">
            <a:noFill/>
            <a:prstDash val="solid"/>
            <a:miter/>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2</a:t>
            </a:r>
          </a:p>
        </p:txBody>
      </p:sp>
      <p:sp>
        <p:nvSpPr>
          <p:cNvPr id="3" name="TextBox 2">
            <a:extLst>
              <a:ext uri="{FF2B5EF4-FFF2-40B4-BE49-F238E27FC236}">
                <a16:creationId xmlns:a16="http://schemas.microsoft.com/office/drawing/2014/main" id="{3CC8E831-5FA2-39C7-7062-4471E8920AEA}"/>
              </a:ext>
            </a:extLst>
          </p:cNvPr>
          <p:cNvSpPr txBox="1"/>
          <p:nvPr/>
        </p:nvSpPr>
        <p:spPr>
          <a:xfrm>
            <a:off x="1552575" y="762000"/>
            <a:ext cx="9029700" cy="2246769"/>
          </a:xfrm>
          <a:prstGeom prst="rect">
            <a:avLst/>
          </a:prstGeom>
          <a:noFill/>
        </p:spPr>
        <p:txBody>
          <a:bodyPr wrap="square" rtlCol="0">
            <a:spAutoFit/>
          </a:bodyPr>
          <a:lstStyle/>
          <a:p>
            <a:pPr lvl="0" algn="just"/>
            <a:r>
              <a:rPr lang="vi-VN" sz="2800" b="1" dirty="0">
                <a:solidFill>
                  <a:srgbClr val="000000"/>
                </a:solidFill>
                <a:latin typeface="Cambria" panose="02040503050406030204" pitchFamily="18" charset="0"/>
                <a:ea typeface="Cambria" panose="02040503050406030204" pitchFamily="18" charset="0"/>
              </a:rPr>
              <a:t>Sau đó Việt cùng các bạn vẽ đường chạy trên giấy. Việt gọi đó là bản thiết kế đường chạy. Bản thiết kế giúp các bạn biết được những việc phải làm và những công cụ cần sử dụng khi vẽ đường chạy ở sân thể dục.</a:t>
            </a:r>
          </a:p>
          <a:p>
            <a:pPr lvl="0" algn="just"/>
            <a:r>
              <a:rPr lang="vi-VN" sz="2800" b="1" dirty="0">
                <a:solidFill>
                  <a:srgbClr val="000000"/>
                </a:solidFill>
                <a:latin typeface="Cambria" panose="02040503050406030204" pitchFamily="18" charset="0"/>
                <a:ea typeface="Cambria" panose="02040503050406030204" pitchFamily="18" charset="0"/>
              </a:rPr>
              <a:t>Mỗi người hãy tự làm bản thiết kế của riêng mình nhé!</a:t>
            </a:r>
            <a:endParaRPr kumimoji="0" lang="en-US" sz="28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28" name="Rectangle: Rounded Corners 27">
            <a:extLst>
              <a:ext uri="{FF2B5EF4-FFF2-40B4-BE49-F238E27FC236}">
                <a16:creationId xmlns:a16="http://schemas.microsoft.com/office/drawing/2014/main" id="{00194098-B05E-A5FE-E3FC-777DDC61876B}"/>
              </a:ext>
            </a:extLst>
          </p:cNvPr>
          <p:cNvSpPr/>
          <p:nvPr/>
        </p:nvSpPr>
        <p:spPr>
          <a:xfrm>
            <a:off x="1104900" y="3209925"/>
            <a:ext cx="4229100" cy="2724150"/>
          </a:xfrm>
          <a:prstGeom prst="roundRect">
            <a:avLst/>
          </a:prstGeom>
          <a:ln w="57150"/>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solidFill>
                <a:schemeClr val="bg1"/>
              </a:solidFill>
              <a:latin typeface="+mj-lt"/>
            </a:endParaRPr>
          </a:p>
        </p:txBody>
      </p:sp>
      <p:sp>
        <p:nvSpPr>
          <p:cNvPr id="29" name="TextBox 28">
            <a:extLst>
              <a:ext uri="{FF2B5EF4-FFF2-40B4-BE49-F238E27FC236}">
                <a16:creationId xmlns:a16="http://schemas.microsoft.com/office/drawing/2014/main" id="{E32C5828-1218-C3AA-17B1-C8F2398E3D49}"/>
              </a:ext>
            </a:extLst>
          </p:cNvPr>
          <p:cNvSpPr txBox="1"/>
          <p:nvPr/>
        </p:nvSpPr>
        <p:spPr>
          <a:xfrm>
            <a:off x="1238249" y="3390900"/>
            <a:ext cx="3895725" cy="923330"/>
          </a:xfrm>
          <a:prstGeom prst="rect">
            <a:avLst/>
          </a:prstGeom>
          <a:noFill/>
        </p:spPr>
        <p:txBody>
          <a:bodyPr wrap="square" rtlCol="0">
            <a:spAutoFit/>
          </a:bodyPr>
          <a:lstStyle/>
          <a:p>
            <a:pPr algn="just"/>
            <a:r>
              <a:rPr lang="vi-VN" b="1" dirty="0">
                <a:latin typeface="Cambria" panose="02040503050406030204" pitchFamily="18" charset="0"/>
                <a:ea typeface="Cambria" panose="02040503050406030204" pitchFamily="18" charset="0"/>
              </a:rPr>
              <a:t>Bướ</a:t>
            </a:r>
            <a:r>
              <a:rPr lang="en-US" b="1" dirty="0">
                <a:latin typeface="Cambria" panose="02040503050406030204" pitchFamily="18" charset="0"/>
                <a:ea typeface="Cambria" panose="02040503050406030204" pitchFamily="18" charset="0"/>
              </a:rPr>
              <a:t>c 1: </a:t>
            </a:r>
            <a:r>
              <a:rPr lang="en-US" b="1" dirty="0" err="1">
                <a:latin typeface="Cambria" panose="02040503050406030204" pitchFamily="18" charset="0"/>
                <a:ea typeface="Cambria" panose="02040503050406030204" pitchFamily="18" charset="0"/>
              </a:rPr>
              <a:t>Vẽ</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vạch</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xuất</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phát</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là</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đoạn</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thẳng</a:t>
            </a:r>
            <a:r>
              <a:rPr lang="en-US" b="1" dirty="0">
                <a:latin typeface="Cambria" panose="02040503050406030204" pitchFamily="18" charset="0"/>
                <a:ea typeface="Cambria" panose="02040503050406030204" pitchFamily="18" charset="0"/>
              </a:rPr>
              <a:t> MN </a:t>
            </a:r>
            <a:r>
              <a:rPr lang="en-US" b="1" dirty="0" err="1">
                <a:latin typeface="Cambria" panose="02040503050406030204" pitchFamily="18" charset="0"/>
                <a:ea typeface="Cambria" panose="02040503050406030204" pitchFamily="18" charset="0"/>
              </a:rPr>
              <a:t>dài</a:t>
            </a:r>
            <a:r>
              <a:rPr lang="en-US" b="1" dirty="0">
                <a:latin typeface="Cambria" panose="02040503050406030204" pitchFamily="18" charset="0"/>
                <a:ea typeface="Cambria" panose="02040503050406030204" pitchFamily="18" charset="0"/>
              </a:rPr>
              <a:t> 2 cm. </a:t>
            </a:r>
            <a:r>
              <a:rPr lang="en-US" b="1" dirty="0" err="1">
                <a:latin typeface="Cambria" panose="02040503050406030204" pitchFamily="18" charset="0"/>
                <a:ea typeface="Cambria" panose="02040503050406030204" pitchFamily="18" charset="0"/>
              </a:rPr>
              <a:t>Vẽ</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trung</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điểm</a:t>
            </a:r>
            <a:r>
              <a:rPr lang="en-US" b="1" dirty="0">
                <a:latin typeface="Cambria" panose="02040503050406030204" pitchFamily="18" charset="0"/>
                <a:ea typeface="Cambria" panose="02040503050406030204" pitchFamily="18" charset="0"/>
              </a:rPr>
              <a:t> H </a:t>
            </a:r>
            <a:r>
              <a:rPr lang="en-US" b="1" dirty="0" err="1">
                <a:latin typeface="Cambria" panose="02040503050406030204" pitchFamily="18" charset="0"/>
                <a:ea typeface="Cambria" panose="02040503050406030204" pitchFamily="18" charset="0"/>
              </a:rPr>
              <a:t>của</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đoạn</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thẳng</a:t>
            </a:r>
            <a:r>
              <a:rPr lang="en-US" b="1" dirty="0">
                <a:latin typeface="Cambria" panose="02040503050406030204" pitchFamily="18" charset="0"/>
                <a:ea typeface="Cambria" panose="02040503050406030204" pitchFamily="18" charset="0"/>
              </a:rPr>
              <a:t> MN</a:t>
            </a:r>
          </a:p>
        </p:txBody>
      </p:sp>
      <p:cxnSp>
        <p:nvCxnSpPr>
          <p:cNvPr id="31" name="Straight Connector 30">
            <a:extLst>
              <a:ext uri="{FF2B5EF4-FFF2-40B4-BE49-F238E27FC236}">
                <a16:creationId xmlns:a16="http://schemas.microsoft.com/office/drawing/2014/main" id="{182AF292-E2C4-9BBF-1B39-756E9169B9E0}"/>
              </a:ext>
            </a:extLst>
          </p:cNvPr>
          <p:cNvCxnSpPr>
            <a:cxnSpLocks/>
          </p:cNvCxnSpPr>
          <p:nvPr/>
        </p:nvCxnSpPr>
        <p:spPr>
          <a:xfrm>
            <a:off x="2562225" y="4533900"/>
            <a:ext cx="0" cy="12382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2" name="Oval 31">
            <a:extLst>
              <a:ext uri="{FF2B5EF4-FFF2-40B4-BE49-F238E27FC236}">
                <a16:creationId xmlns:a16="http://schemas.microsoft.com/office/drawing/2014/main" id="{5ED29093-1BFB-359E-7D0A-2B2D7F30D043}"/>
              </a:ext>
            </a:extLst>
          </p:cNvPr>
          <p:cNvSpPr/>
          <p:nvPr/>
        </p:nvSpPr>
        <p:spPr>
          <a:xfrm>
            <a:off x="2533650" y="4505325"/>
            <a:ext cx="45719" cy="666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a:extLst>
              <a:ext uri="{FF2B5EF4-FFF2-40B4-BE49-F238E27FC236}">
                <a16:creationId xmlns:a16="http://schemas.microsoft.com/office/drawing/2014/main" id="{0F7FEFB7-E943-8824-5160-C1758231F633}"/>
              </a:ext>
            </a:extLst>
          </p:cNvPr>
          <p:cNvSpPr txBox="1"/>
          <p:nvPr/>
        </p:nvSpPr>
        <p:spPr>
          <a:xfrm>
            <a:off x="2162176" y="4333875"/>
            <a:ext cx="323850" cy="461665"/>
          </a:xfrm>
          <a:prstGeom prst="rect">
            <a:avLst/>
          </a:prstGeom>
          <a:noFill/>
        </p:spPr>
        <p:txBody>
          <a:bodyPr wrap="square" rtlCol="0">
            <a:spAutoFit/>
          </a:bodyPr>
          <a:lstStyle/>
          <a:p>
            <a:r>
              <a:rPr lang="en-US" sz="2400" dirty="0">
                <a:latin typeface="Cambria" panose="02040503050406030204" pitchFamily="18" charset="0"/>
                <a:ea typeface="Cambria" panose="02040503050406030204" pitchFamily="18" charset="0"/>
              </a:rPr>
              <a:t>M</a:t>
            </a:r>
          </a:p>
        </p:txBody>
      </p:sp>
      <p:sp>
        <p:nvSpPr>
          <p:cNvPr id="40" name="Oval 39">
            <a:extLst>
              <a:ext uri="{FF2B5EF4-FFF2-40B4-BE49-F238E27FC236}">
                <a16:creationId xmlns:a16="http://schemas.microsoft.com/office/drawing/2014/main" id="{A159B483-804E-B494-F9D5-5495655754CF}"/>
              </a:ext>
            </a:extLst>
          </p:cNvPr>
          <p:cNvSpPr/>
          <p:nvPr/>
        </p:nvSpPr>
        <p:spPr>
          <a:xfrm>
            <a:off x="2533650" y="5743575"/>
            <a:ext cx="45719" cy="666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TextBox 40">
            <a:extLst>
              <a:ext uri="{FF2B5EF4-FFF2-40B4-BE49-F238E27FC236}">
                <a16:creationId xmlns:a16="http://schemas.microsoft.com/office/drawing/2014/main" id="{EF5795DB-95D4-F800-76CF-8FD0DC84E79A}"/>
              </a:ext>
            </a:extLst>
          </p:cNvPr>
          <p:cNvSpPr txBox="1"/>
          <p:nvPr/>
        </p:nvSpPr>
        <p:spPr>
          <a:xfrm>
            <a:off x="2219325" y="4943475"/>
            <a:ext cx="790575" cy="461665"/>
          </a:xfrm>
          <a:prstGeom prst="rect">
            <a:avLst/>
          </a:prstGeom>
          <a:noFill/>
        </p:spPr>
        <p:txBody>
          <a:bodyPr wrap="square" rtlCol="0">
            <a:spAutoFit/>
          </a:bodyPr>
          <a:lstStyle/>
          <a:p>
            <a:r>
              <a:rPr lang="en-US" sz="2400" dirty="0">
                <a:latin typeface="Cambria" panose="02040503050406030204" pitchFamily="18" charset="0"/>
                <a:ea typeface="Cambria" panose="02040503050406030204" pitchFamily="18" charset="0"/>
              </a:rPr>
              <a:t>H</a:t>
            </a:r>
          </a:p>
        </p:txBody>
      </p:sp>
      <p:sp>
        <p:nvSpPr>
          <p:cNvPr id="46" name="Oval 45">
            <a:extLst>
              <a:ext uri="{FF2B5EF4-FFF2-40B4-BE49-F238E27FC236}">
                <a16:creationId xmlns:a16="http://schemas.microsoft.com/office/drawing/2014/main" id="{627C7121-0439-2C0A-71EB-1A05681888EE}"/>
              </a:ext>
            </a:extLst>
          </p:cNvPr>
          <p:cNvSpPr/>
          <p:nvPr/>
        </p:nvSpPr>
        <p:spPr>
          <a:xfrm>
            <a:off x="2543175" y="5143500"/>
            <a:ext cx="45719" cy="666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TextBox 50">
            <a:extLst>
              <a:ext uri="{FF2B5EF4-FFF2-40B4-BE49-F238E27FC236}">
                <a16:creationId xmlns:a16="http://schemas.microsoft.com/office/drawing/2014/main" id="{E1E17B0B-B043-CD8D-C210-D3A41EBB11BB}"/>
              </a:ext>
            </a:extLst>
          </p:cNvPr>
          <p:cNvSpPr txBox="1"/>
          <p:nvPr/>
        </p:nvSpPr>
        <p:spPr>
          <a:xfrm>
            <a:off x="2190750" y="5457825"/>
            <a:ext cx="790575" cy="461665"/>
          </a:xfrm>
          <a:prstGeom prst="rect">
            <a:avLst/>
          </a:prstGeom>
          <a:noFill/>
        </p:spPr>
        <p:txBody>
          <a:bodyPr wrap="square" rtlCol="0">
            <a:spAutoFit/>
          </a:bodyPr>
          <a:lstStyle/>
          <a:p>
            <a:r>
              <a:rPr lang="en-US" sz="2400" dirty="0">
                <a:latin typeface="Cambria" panose="02040503050406030204" pitchFamily="18" charset="0"/>
                <a:ea typeface="Cambria" panose="02040503050406030204" pitchFamily="18" charset="0"/>
              </a:rPr>
              <a:t>N</a:t>
            </a:r>
          </a:p>
        </p:txBody>
      </p:sp>
      <p:sp>
        <p:nvSpPr>
          <p:cNvPr id="52" name="Rectangle: Rounded Corners 51">
            <a:extLst>
              <a:ext uri="{FF2B5EF4-FFF2-40B4-BE49-F238E27FC236}">
                <a16:creationId xmlns:a16="http://schemas.microsoft.com/office/drawing/2014/main" id="{25E51B55-0560-9B4A-8232-4F08BD76D128}"/>
              </a:ext>
            </a:extLst>
          </p:cNvPr>
          <p:cNvSpPr/>
          <p:nvPr/>
        </p:nvSpPr>
        <p:spPr>
          <a:xfrm>
            <a:off x="6610350" y="3200400"/>
            <a:ext cx="4229100" cy="2724150"/>
          </a:xfrm>
          <a:prstGeom prst="roundRect">
            <a:avLst/>
          </a:prstGeom>
          <a:ln w="57150"/>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sz="2400" dirty="0">
              <a:solidFill>
                <a:schemeClr val="bg1"/>
              </a:solidFill>
              <a:latin typeface="+mj-lt"/>
            </a:endParaRPr>
          </a:p>
        </p:txBody>
      </p:sp>
      <p:sp>
        <p:nvSpPr>
          <p:cNvPr id="53" name="TextBox 52">
            <a:extLst>
              <a:ext uri="{FF2B5EF4-FFF2-40B4-BE49-F238E27FC236}">
                <a16:creationId xmlns:a16="http://schemas.microsoft.com/office/drawing/2014/main" id="{561EF52E-4C0D-E5AB-93B7-592B4E247CF7}"/>
              </a:ext>
            </a:extLst>
          </p:cNvPr>
          <p:cNvSpPr txBox="1"/>
          <p:nvPr/>
        </p:nvSpPr>
        <p:spPr>
          <a:xfrm>
            <a:off x="6743699" y="3381375"/>
            <a:ext cx="3895725" cy="646331"/>
          </a:xfrm>
          <a:prstGeom prst="rect">
            <a:avLst/>
          </a:prstGeom>
          <a:noFill/>
        </p:spPr>
        <p:txBody>
          <a:bodyPr wrap="square" rtlCol="0">
            <a:spAutoFit/>
          </a:bodyPr>
          <a:lstStyle/>
          <a:p>
            <a:pPr algn="just"/>
            <a:r>
              <a:rPr lang="vi-VN" b="1" dirty="0">
                <a:latin typeface="Cambria" panose="02040503050406030204" pitchFamily="18" charset="0"/>
                <a:ea typeface="Cambria" panose="02040503050406030204" pitchFamily="18" charset="0"/>
              </a:rPr>
              <a:t>Bướ</a:t>
            </a:r>
            <a:r>
              <a:rPr lang="en-US" b="1" dirty="0">
                <a:latin typeface="Cambria" panose="02040503050406030204" pitchFamily="18" charset="0"/>
                <a:ea typeface="Cambria" panose="02040503050406030204" pitchFamily="18" charset="0"/>
              </a:rPr>
              <a:t>c 1: </a:t>
            </a:r>
            <a:r>
              <a:rPr lang="en-US" b="1" dirty="0" err="1">
                <a:latin typeface="Cambria" panose="02040503050406030204" pitchFamily="18" charset="0"/>
                <a:ea typeface="Cambria" panose="02040503050406030204" pitchFamily="18" charset="0"/>
              </a:rPr>
              <a:t>Vẽ</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đoạn</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thẳng</a:t>
            </a:r>
            <a:r>
              <a:rPr lang="en-US" b="1" dirty="0">
                <a:latin typeface="Cambria" panose="02040503050406030204" pitchFamily="18" charset="0"/>
                <a:ea typeface="Cambria" panose="02040503050406030204" pitchFamily="18" charset="0"/>
              </a:rPr>
              <a:t> MP </a:t>
            </a:r>
            <a:r>
              <a:rPr lang="en-US" b="1" dirty="0" err="1">
                <a:latin typeface="Cambria" panose="02040503050406030204" pitchFamily="18" charset="0"/>
                <a:ea typeface="Cambria" panose="02040503050406030204" pitchFamily="18" charset="0"/>
              </a:rPr>
              <a:t>vuông</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góc</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với</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đoạn</a:t>
            </a:r>
            <a:r>
              <a:rPr lang="en-US" b="1" dirty="0">
                <a:latin typeface="Cambria" panose="02040503050406030204" pitchFamily="18" charset="0"/>
                <a:ea typeface="Cambria" panose="02040503050406030204" pitchFamily="18" charset="0"/>
              </a:rPr>
              <a:t> </a:t>
            </a:r>
            <a:r>
              <a:rPr lang="en-US" b="1" dirty="0" err="1">
                <a:latin typeface="Cambria" panose="02040503050406030204" pitchFamily="18" charset="0"/>
                <a:ea typeface="Cambria" panose="02040503050406030204" pitchFamily="18" charset="0"/>
              </a:rPr>
              <a:t>thẳng</a:t>
            </a:r>
            <a:r>
              <a:rPr lang="en-US" b="1" dirty="0">
                <a:latin typeface="Cambria" panose="02040503050406030204" pitchFamily="18" charset="0"/>
                <a:ea typeface="Cambria" panose="02040503050406030204" pitchFamily="18" charset="0"/>
              </a:rPr>
              <a:t> MN.</a:t>
            </a:r>
          </a:p>
        </p:txBody>
      </p:sp>
      <p:cxnSp>
        <p:nvCxnSpPr>
          <p:cNvPr id="54" name="Straight Connector 53">
            <a:extLst>
              <a:ext uri="{FF2B5EF4-FFF2-40B4-BE49-F238E27FC236}">
                <a16:creationId xmlns:a16="http://schemas.microsoft.com/office/drawing/2014/main" id="{4FC61DD1-D668-E7E5-E487-F9DCD09F9F5C}"/>
              </a:ext>
            </a:extLst>
          </p:cNvPr>
          <p:cNvCxnSpPr>
            <a:cxnSpLocks/>
          </p:cNvCxnSpPr>
          <p:nvPr/>
        </p:nvCxnSpPr>
        <p:spPr>
          <a:xfrm>
            <a:off x="7581900" y="4495800"/>
            <a:ext cx="0" cy="12382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Oval 54">
            <a:extLst>
              <a:ext uri="{FF2B5EF4-FFF2-40B4-BE49-F238E27FC236}">
                <a16:creationId xmlns:a16="http://schemas.microsoft.com/office/drawing/2014/main" id="{D019F6AB-90A8-BBEB-82B5-15DC1323AAD4}"/>
              </a:ext>
            </a:extLst>
          </p:cNvPr>
          <p:cNvSpPr/>
          <p:nvPr/>
        </p:nvSpPr>
        <p:spPr>
          <a:xfrm>
            <a:off x="7553325" y="4467225"/>
            <a:ext cx="45719" cy="666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TextBox 55">
            <a:extLst>
              <a:ext uri="{FF2B5EF4-FFF2-40B4-BE49-F238E27FC236}">
                <a16:creationId xmlns:a16="http://schemas.microsoft.com/office/drawing/2014/main" id="{9762D468-234F-1DB9-CE29-DFBF64DF630E}"/>
              </a:ext>
            </a:extLst>
          </p:cNvPr>
          <p:cNvSpPr txBox="1"/>
          <p:nvPr/>
        </p:nvSpPr>
        <p:spPr>
          <a:xfrm>
            <a:off x="7181851" y="4295775"/>
            <a:ext cx="323850" cy="461665"/>
          </a:xfrm>
          <a:prstGeom prst="rect">
            <a:avLst/>
          </a:prstGeom>
          <a:noFill/>
        </p:spPr>
        <p:txBody>
          <a:bodyPr wrap="square" rtlCol="0">
            <a:spAutoFit/>
          </a:bodyPr>
          <a:lstStyle/>
          <a:p>
            <a:r>
              <a:rPr lang="en-US" sz="2400" dirty="0">
                <a:latin typeface="Cambria" panose="02040503050406030204" pitchFamily="18" charset="0"/>
                <a:ea typeface="Cambria" panose="02040503050406030204" pitchFamily="18" charset="0"/>
              </a:rPr>
              <a:t>M</a:t>
            </a:r>
          </a:p>
        </p:txBody>
      </p:sp>
      <p:sp>
        <p:nvSpPr>
          <p:cNvPr id="57" name="Oval 56">
            <a:extLst>
              <a:ext uri="{FF2B5EF4-FFF2-40B4-BE49-F238E27FC236}">
                <a16:creationId xmlns:a16="http://schemas.microsoft.com/office/drawing/2014/main" id="{235F2D98-F82D-1873-9B27-5621773E5D2F}"/>
              </a:ext>
            </a:extLst>
          </p:cNvPr>
          <p:cNvSpPr/>
          <p:nvPr/>
        </p:nvSpPr>
        <p:spPr>
          <a:xfrm>
            <a:off x="7553325" y="5705475"/>
            <a:ext cx="45719" cy="666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Box 57">
            <a:extLst>
              <a:ext uri="{FF2B5EF4-FFF2-40B4-BE49-F238E27FC236}">
                <a16:creationId xmlns:a16="http://schemas.microsoft.com/office/drawing/2014/main" id="{DE825912-9903-E62D-FC17-1FACA11B6196}"/>
              </a:ext>
            </a:extLst>
          </p:cNvPr>
          <p:cNvSpPr txBox="1"/>
          <p:nvPr/>
        </p:nvSpPr>
        <p:spPr>
          <a:xfrm>
            <a:off x="7239000" y="4905375"/>
            <a:ext cx="790575" cy="461665"/>
          </a:xfrm>
          <a:prstGeom prst="rect">
            <a:avLst/>
          </a:prstGeom>
          <a:noFill/>
        </p:spPr>
        <p:txBody>
          <a:bodyPr wrap="square" rtlCol="0">
            <a:spAutoFit/>
          </a:bodyPr>
          <a:lstStyle/>
          <a:p>
            <a:r>
              <a:rPr lang="en-US" sz="2400" dirty="0">
                <a:latin typeface="Cambria" panose="02040503050406030204" pitchFamily="18" charset="0"/>
                <a:ea typeface="Cambria" panose="02040503050406030204" pitchFamily="18" charset="0"/>
              </a:rPr>
              <a:t>H</a:t>
            </a:r>
          </a:p>
        </p:txBody>
      </p:sp>
      <p:sp>
        <p:nvSpPr>
          <p:cNvPr id="59" name="Oval 58">
            <a:extLst>
              <a:ext uri="{FF2B5EF4-FFF2-40B4-BE49-F238E27FC236}">
                <a16:creationId xmlns:a16="http://schemas.microsoft.com/office/drawing/2014/main" id="{8F1A99A4-9227-00F5-B697-67AEAE81F86A}"/>
              </a:ext>
            </a:extLst>
          </p:cNvPr>
          <p:cNvSpPr/>
          <p:nvPr/>
        </p:nvSpPr>
        <p:spPr>
          <a:xfrm>
            <a:off x="7562850" y="5105400"/>
            <a:ext cx="45719" cy="666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extBox 59">
            <a:extLst>
              <a:ext uri="{FF2B5EF4-FFF2-40B4-BE49-F238E27FC236}">
                <a16:creationId xmlns:a16="http://schemas.microsoft.com/office/drawing/2014/main" id="{6416AA5B-3F58-D5C2-AFA5-5E5311CA2877}"/>
              </a:ext>
            </a:extLst>
          </p:cNvPr>
          <p:cNvSpPr txBox="1"/>
          <p:nvPr/>
        </p:nvSpPr>
        <p:spPr>
          <a:xfrm>
            <a:off x="7210425" y="5419725"/>
            <a:ext cx="790575" cy="461665"/>
          </a:xfrm>
          <a:prstGeom prst="rect">
            <a:avLst/>
          </a:prstGeom>
          <a:noFill/>
        </p:spPr>
        <p:txBody>
          <a:bodyPr wrap="square" rtlCol="0">
            <a:spAutoFit/>
          </a:bodyPr>
          <a:lstStyle/>
          <a:p>
            <a:r>
              <a:rPr lang="en-US" sz="2400" dirty="0">
                <a:latin typeface="Cambria" panose="02040503050406030204" pitchFamily="18" charset="0"/>
                <a:ea typeface="Cambria" panose="02040503050406030204" pitchFamily="18" charset="0"/>
              </a:rPr>
              <a:t>N</a:t>
            </a:r>
          </a:p>
        </p:txBody>
      </p:sp>
      <p:cxnSp>
        <p:nvCxnSpPr>
          <p:cNvPr id="62" name="Straight Connector 61">
            <a:extLst>
              <a:ext uri="{FF2B5EF4-FFF2-40B4-BE49-F238E27FC236}">
                <a16:creationId xmlns:a16="http://schemas.microsoft.com/office/drawing/2014/main" id="{52565D58-75B8-0EC9-D931-C2B956FAF37B}"/>
              </a:ext>
            </a:extLst>
          </p:cNvPr>
          <p:cNvCxnSpPr>
            <a:cxnSpLocks/>
          </p:cNvCxnSpPr>
          <p:nvPr/>
        </p:nvCxnSpPr>
        <p:spPr>
          <a:xfrm flipH="1">
            <a:off x="7562850" y="4514850"/>
            <a:ext cx="2286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5" name="TextBox 64">
            <a:extLst>
              <a:ext uri="{FF2B5EF4-FFF2-40B4-BE49-F238E27FC236}">
                <a16:creationId xmlns:a16="http://schemas.microsoft.com/office/drawing/2014/main" id="{9A9286A7-808B-5BBC-8FD3-12BCF4095EB1}"/>
              </a:ext>
            </a:extLst>
          </p:cNvPr>
          <p:cNvSpPr txBox="1"/>
          <p:nvPr/>
        </p:nvSpPr>
        <p:spPr>
          <a:xfrm>
            <a:off x="9801225" y="4276725"/>
            <a:ext cx="790575" cy="461665"/>
          </a:xfrm>
          <a:prstGeom prst="rect">
            <a:avLst/>
          </a:prstGeom>
          <a:noFill/>
        </p:spPr>
        <p:txBody>
          <a:bodyPr wrap="square" rtlCol="0">
            <a:spAutoFit/>
          </a:bodyPr>
          <a:lstStyle/>
          <a:p>
            <a:r>
              <a:rPr lang="en-US" sz="2400" dirty="0">
                <a:latin typeface="Cambria" panose="02040503050406030204" pitchFamily="18" charset="0"/>
                <a:ea typeface="Cambria" panose="02040503050406030204" pitchFamily="18" charset="0"/>
              </a:rPr>
              <a:t>H</a:t>
            </a:r>
          </a:p>
        </p:txBody>
      </p:sp>
      <p:sp>
        <p:nvSpPr>
          <p:cNvPr id="66" name="Oval 65">
            <a:extLst>
              <a:ext uri="{FF2B5EF4-FFF2-40B4-BE49-F238E27FC236}">
                <a16:creationId xmlns:a16="http://schemas.microsoft.com/office/drawing/2014/main" id="{E0B5422C-8C5F-3214-E2FE-251DB5C06CF5}"/>
              </a:ext>
            </a:extLst>
          </p:cNvPr>
          <p:cNvSpPr/>
          <p:nvPr/>
        </p:nvSpPr>
        <p:spPr>
          <a:xfrm>
            <a:off x="9810750" y="4476750"/>
            <a:ext cx="45719" cy="666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3323996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28"/>
                                        </p:tgtEl>
                                        <p:attrNameLst>
                                          <p:attrName>style.visibility</p:attrName>
                                        </p:attrNameLst>
                                      </p:cBhvr>
                                      <p:to>
                                        <p:strVal val="visible"/>
                                      </p:to>
                                    </p:set>
                                    <p:animEffect transition="in" filter="fade">
                                      <p:cBhvr>
                                        <p:cTn id="15" dur="500"/>
                                        <p:tgtEl>
                                          <p:spTgt spid="28"/>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29"/>
                                        </p:tgtEl>
                                        <p:attrNameLst>
                                          <p:attrName>style.visibility</p:attrName>
                                        </p:attrNameLst>
                                      </p:cBhvr>
                                      <p:to>
                                        <p:strVal val="visible"/>
                                      </p:to>
                                    </p:set>
                                    <p:animEffect transition="in" filter="barn(inVertical)">
                                      <p:cBhvr>
                                        <p:cTn id="20" dur="500"/>
                                        <p:tgtEl>
                                          <p:spTgt spid="29"/>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presetSubtype="0" fill="hold" nodeType="clickEffect">
                                  <p:stCondLst>
                                    <p:cond delay="0"/>
                                  </p:stCondLst>
                                  <p:childTnLst>
                                    <p:set>
                                      <p:cBhvr>
                                        <p:cTn id="24" dur="1" fill="hold">
                                          <p:stCondLst>
                                            <p:cond delay="0"/>
                                          </p:stCondLst>
                                        </p:cTn>
                                        <p:tgtEl>
                                          <p:spTgt spid="31"/>
                                        </p:tgtEl>
                                        <p:attrNameLst>
                                          <p:attrName>style.visibility</p:attrName>
                                        </p:attrNameLst>
                                      </p:cBhvr>
                                      <p:to>
                                        <p:strVal val="visible"/>
                                      </p:to>
                                    </p:set>
                                    <p:animEffect transition="in" filter="fade">
                                      <p:cBhvr>
                                        <p:cTn id="25" dur="500"/>
                                        <p:tgtEl>
                                          <p:spTgt spid="31"/>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32"/>
                                        </p:tgtEl>
                                        <p:attrNameLst>
                                          <p:attrName>style.visibility</p:attrName>
                                        </p:attrNameLst>
                                      </p:cBhvr>
                                      <p:to>
                                        <p:strVal val="visible"/>
                                      </p:to>
                                    </p:set>
                                    <p:animEffect transition="in" filter="fade">
                                      <p:cBhvr>
                                        <p:cTn id="28" dur="500"/>
                                        <p:tgtEl>
                                          <p:spTgt spid="32"/>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39"/>
                                        </p:tgtEl>
                                        <p:attrNameLst>
                                          <p:attrName>style.visibility</p:attrName>
                                        </p:attrNameLst>
                                      </p:cBhvr>
                                      <p:to>
                                        <p:strVal val="visible"/>
                                      </p:to>
                                    </p:set>
                                    <p:animEffect transition="in" filter="fade">
                                      <p:cBhvr>
                                        <p:cTn id="31" dur="500"/>
                                        <p:tgtEl>
                                          <p:spTgt spid="39"/>
                                        </p:tgtEl>
                                      </p:cBhvr>
                                    </p:animEffect>
                                  </p:childTnLst>
                                </p:cTn>
                              </p:par>
                              <p:par>
                                <p:cTn id="32" presetID="10" presetClass="entr" presetSubtype="0" fill="hold" grpId="0" nodeType="withEffect">
                                  <p:stCondLst>
                                    <p:cond delay="0"/>
                                  </p:stCondLst>
                                  <p:childTnLst>
                                    <p:set>
                                      <p:cBhvr>
                                        <p:cTn id="33" dur="1" fill="hold">
                                          <p:stCondLst>
                                            <p:cond delay="0"/>
                                          </p:stCondLst>
                                        </p:cTn>
                                        <p:tgtEl>
                                          <p:spTgt spid="40"/>
                                        </p:tgtEl>
                                        <p:attrNameLst>
                                          <p:attrName>style.visibility</p:attrName>
                                        </p:attrNameLst>
                                      </p:cBhvr>
                                      <p:to>
                                        <p:strVal val="visible"/>
                                      </p:to>
                                    </p:set>
                                    <p:animEffect transition="in" filter="fade">
                                      <p:cBhvr>
                                        <p:cTn id="34" dur="500"/>
                                        <p:tgtEl>
                                          <p:spTgt spid="40"/>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51"/>
                                        </p:tgtEl>
                                        <p:attrNameLst>
                                          <p:attrName>style.visibility</p:attrName>
                                        </p:attrNameLst>
                                      </p:cBhvr>
                                      <p:to>
                                        <p:strVal val="visible"/>
                                      </p:to>
                                    </p:set>
                                    <p:animEffect transition="in" filter="fade">
                                      <p:cBhvr>
                                        <p:cTn id="37" dur="500"/>
                                        <p:tgtEl>
                                          <p:spTgt spid="51"/>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46"/>
                                        </p:tgtEl>
                                        <p:attrNameLst>
                                          <p:attrName>style.visibility</p:attrName>
                                        </p:attrNameLst>
                                      </p:cBhvr>
                                      <p:to>
                                        <p:strVal val="visible"/>
                                      </p:to>
                                    </p:set>
                                    <p:animEffect transition="in" filter="barn(inVertical)">
                                      <p:cBhvr>
                                        <p:cTn id="42" dur="500"/>
                                        <p:tgtEl>
                                          <p:spTgt spid="46"/>
                                        </p:tgtEl>
                                      </p:cBhvr>
                                    </p:animEffect>
                                  </p:childTnLst>
                                </p:cTn>
                              </p:par>
                              <p:par>
                                <p:cTn id="43" presetID="16" presetClass="entr" presetSubtype="21" fill="hold" grpId="0" nodeType="withEffect">
                                  <p:stCondLst>
                                    <p:cond delay="0"/>
                                  </p:stCondLst>
                                  <p:childTnLst>
                                    <p:set>
                                      <p:cBhvr>
                                        <p:cTn id="44" dur="1" fill="hold">
                                          <p:stCondLst>
                                            <p:cond delay="0"/>
                                          </p:stCondLst>
                                        </p:cTn>
                                        <p:tgtEl>
                                          <p:spTgt spid="41"/>
                                        </p:tgtEl>
                                        <p:attrNameLst>
                                          <p:attrName>style.visibility</p:attrName>
                                        </p:attrNameLst>
                                      </p:cBhvr>
                                      <p:to>
                                        <p:strVal val="visible"/>
                                      </p:to>
                                    </p:set>
                                    <p:animEffect transition="in" filter="barn(inVertical)">
                                      <p:cBhvr>
                                        <p:cTn id="45" dur="500"/>
                                        <p:tgtEl>
                                          <p:spTgt spid="41"/>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52"/>
                                        </p:tgtEl>
                                        <p:attrNameLst>
                                          <p:attrName>style.visibility</p:attrName>
                                        </p:attrNameLst>
                                      </p:cBhvr>
                                      <p:to>
                                        <p:strVal val="visible"/>
                                      </p:to>
                                    </p:set>
                                    <p:animEffect transition="in" filter="fade">
                                      <p:cBhvr>
                                        <p:cTn id="50" dur="500"/>
                                        <p:tgtEl>
                                          <p:spTgt spid="52"/>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53"/>
                                        </p:tgtEl>
                                        <p:attrNameLst>
                                          <p:attrName>style.visibility</p:attrName>
                                        </p:attrNameLst>
                                      </p:cBhvr>
                                      <p:to>
                                        <p:strVal val="visible"/>
                                      </p:to>
                                    </p:set>
                                    <p:animEffect transition="in" filter="fade">
                                      <p:cBhvr>
                                        <p:cTn id="53" dur="500"/>
                                        <p:tgtEl>
                                          <p:spTgt spid="53"/>
                                        </p:tgtEl>
                                      </p:cBhvr>
                                    </p:animEffect>
                                  </p:childTnLst>
                                </p:cTn>
                              </p:par>
                              <p:par>
                                <p:cTn id="54" presetID="10" presetClass="entr" presetSubtype="0" fill="hold" nodeType="withEffect">
                                  <p:stCondLst>
                                    <p:cond delay="0"/>
                                  </p:stCondLst>
                                  <p:childTnLst>
                                    <p:set>
                                      <p:cBhvr>
                                        <p:cTn id="55" dur="1" fill="hold">
                                          <p:stCondLst>
                                            <p:cond delay="0"/>
                                          </p:stCondLst>
                                        </p:cTn>
                                        <p:tgtEl>
                                          <p:spTgt spid="54"/>
                                        </p:tgtEl>
                                        <p:attrNameLst>
                                          <p:attrName>style.visibility</p:attrName>
                                        </p:attrNameLst>
                                      </p:cBhvr>
                                      <p:to>
                                        <p:strVal val="visible"/>
                                      </p:to>
                                    </p:set>
                                    <p:animEffect transition="in" filter="fade">
                                      <p:cBhvr>
                                        <p:cTn id="56" dur="500"/>
                                        <p:tgtEl>
                                          <p:spTgt spid="54"/>
                                        </p:tgtEl>
                                      </p:cBhvr>
                                    </p:animEffect>
                                  </p:childTnLst>
                                </p:cTn>
                              </p:par>
                              <p:par>
                                <p:cTn id="57" presetID="10" presetClass="entr" presetSubtype="0" fill="hold" grpId="0" nodeType="withEffect">
                                  <p:stCondLst>
                                    <p:cond delay="0"/>
                                  </p:stCondLst>
                                  <p:childTnLst>
                                    <p:set>
                                      <p:cBhvr>
                                        <p:cTn id="58" dur="1" fill="hold">
                                          <p:stCondLst>
                                            <p:cond delay="0"/>
                                          </p:stCondLst>
                                        </p:cTn>
                                        <p:tgtEl>
                                          <p:spTgt spid="55"/>
                                        </p:tgtEl>
                                        <p:attrNameLst>
                                          <p:attrName>style.visibility</p:attrName>
                                        </p:attrNameLst>
                                      </p:cBhvr>
                                      <p:to>
                                        <p:strVal val="visible"/>
                                      </p:to>
                                    </p:set>
                                    <p:animEffect transition="in" filter="fade">
                                      <p:cBhvr>
                                        <p:cTn id="59" dur="500"/>
                                        <p:tgtEl>
                                          <p:spTgt spid="55"/>
                                        </p:tgtEl>
                                      </p:cBhvr>
                                    </p:animEffect>
                                  </p:childTnLst>
                                </p:cTn>
                              </p:par>
                              <p:par>
                                <p:cTn id="60" presetID="10" presetClass="entr" presetSubtype="0" fill="hold" grpId="0" nodeType="withEffect">
                                  <p:stCondLst>
                                    <p:cond delay="0"/>
                                  </p:stCondLst>
                                  <p:childTnLst>
                                    <p:set>
                                      <p:cBhvr>
                                        <p:cTn id="61" dur="1" fill="hold">
                                          <p:stCondLst>
                                            <p:cond delay="0"/>
                                          </p:stCondLst>
                                        </p:cTn>
                                        <p:tgtEl>
                                          <p:spTgt spid="56"/>
                                        </p:tgtEl>
                                        <p:attrNameLst>
                                          <p:attrName>style.visibility</p:attrName>
                                        </p:attrNameLst>
                                      </p:cBhvr>
                                      <p:to>
                                        <p:strVal val="visible"/>
                                      </p:to>
                                    </p:set>
                                    <p:animEffect transition="in" filter="fade">
                                      <p:cBhvr>
                                        <p:cTn id="62" dur="500"/>
                                        <p:tgtEl>
                                          <p:spTgt spid="56"/>
                                        </p:tgtEl>
                                      </p:cBhvr>
                                    </p:animEffect>
                                  </p:childTnLst>
                                </p:cTn>
                              </p:par>
                              <p:par>
                                <p:cTn id="63" presetID="10" presetClass="entr" presetSubtype="0" fill="hold" grpId="0" nodeType="withEffect">
                                  <p:stCondLst>
                                    <p:cond delay="0"/>
                                  </p:stCondLst>
                                  <p:childTnLst>
                                    <p:set>
                                      <p:cBhvr>
                                        <p:cTn id="64" dur="1" fill="hold">
                                          <p:stCondLst>
                                            <p:cond delay="0"/>
                                          </p:stCondLst>
                                        </p:cTn>
                                        <p:tgtEl>
                                          <p:spTgt spid="57"/>
                                        </p:tgtEl>
                                        <p:attrNameLst>
                                          <p:attrName>style.visibility</p:attrName>
                                        </p:attrNameLst>
                                      </p:cBhvr>
                                      <p:to>
                                        <p:strVal val="visible"/>
                                      </p:to>
                                    </p:set>
                                    <p:animEffect transition="in" filter="fade">
                                      <p:cBhvr>
                                        <p:cTn id="65" dur="500"/>
                                        <p:tgtEl>
                                          <p:spTgt spid="57"/>
                                        </p:tgtEl>
                                      </p:cBhvr>
                                    </p:animEffect>
                                  </p:childTnLst>
                                </p:cTn>
                              </p:par>
                              <p:par>
                                <p:cTn id="66" presetID="10" presetClass="entr" presetSubtype="0" fill="hold" grpId="0" nodeType="withEffect">
                                  <p:stCondLst>
                                    <p:cond delay="0"/>
                                  </p:stCondLst>
                                  <p:childTnLst>
                                    <p:set>
                                      <p:cBhvr>
                                        <p:cTn id="67" dur="1" fill="hold">
                                          <p:stCondLst>
                                            <p:cond delay="0"/>
                                          </p:stCondLst>
                                        </p:cTn>
                                        <p:tgtEl>
                                          <p:spTgt spid="60"/>
                                        </p:tgtEl>
                                        <p:attrNameLst>
                                          <p:attrName>style.visibility</p:attrName>
                                        </p:attrNameLst>
                                      </p:cBhvr>
                                      <p:to>
                                        <p:strVal val="visible"/>
                                      </p:to>
                                    </p:set>
                                    <p:animEffect transition="in" filter="fade">
                                      <p:cBhvr>
                                        <p:cTn id="68" dur="500"/>
                                        <p:tgtEl>
                                          <p:spTgt spid="60"/>
                                        </p:tgtEl>
                                      </p:cBhvr>
                                    </p:animEffect>
                                  </p:childTnLst>
                                </p:cTn>
                              </p:par>
                              <p:par>
                                <p:cTn id="69" presetID="10" presetClass="entr" presetSubtype="0" fill="hold" grpId="0" nodeType="withEffect">
                                  <p:stCondLst>
                                    <p:cond delay="0"/>
                                  </p:stCondLst>
                                  <p:childTnLst>
                                    <p:set>
                                      <p:cBhvr>
                                        <p:cTn id="70" dur="1" fill="hold">
                                          <p:stCondLst>
                                            <p:cond delay="0"/>
                                          </p:stCondLst>
                                        </p:cTn>
                                        <p:tgtEl>
                                          <p:spTgt spid="59"/>
                                        </p:tgtEl>
                                        <p:attrNameLst>
                                          <p:attrName>style.visibility</p:attrName>
                                        </p:attrNameLst>
                                      </p:cBhvr>
                                      <p:to>
                                        <p:strVal val="visible"/>
                                      </p:to>
                                    </p:set>
                                    <p:animEffect transition="in" filter="fade">
                                      <p:cBhvr>
                                        <p:cTn id="71" dur="500"/>
                                        <p:tgtEl>
                                          <p:spTgt spid="59"/>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58"/>
                                        </p:tgtEl>
                                        <p:attrNameLst>
                                          <p:attrName>style.visibility</p:attrName>
                                        </p:attrNameLst>
                                      </p:cBhvr>
                                      <p:to>
                                        <p:strVal val="visible"/>
                                      </p:to>
                                    </p:set>
                                    <p:animEffect transition="in" filter="fade">
                                      <p:cBhvr>
                                        <p:cTn id="74" dur="500"/>
                                        <p:tgtEl>
                                          <p:spTgt spid="58"/>
                                        </p:tgtEl>
                                      </p:cBhvr>
                                    </p:animEffect>
                                  </p:childTnLst>
                                </p:cTn>
                              </p:par>
                            </p:childTnLst>
                          </p:cTn>
                        </p:par>
                      </p:childTnLst>
                    </p:cTn>
                  </p:par>
                  <p:par>
                    <p:cTn id="75" fill="hold">
                      <p:stCondLst>
                        <p:cond delay="indefinite"/>
                      </p:stCondLst>
                      <p:childTnLst>
                        <p:par>
                          <p:cTn id="76" fill="hold">
                            <p:stCondLst>
                              <p:cond delay="0"/>
                            </p:stCondLst>
                            <p:childTnLst>
                              <p:par>
                                <p:cTn id="77" presetID="10" presetClass="entr" presetSubtype="0" fill="hold" nodeType="clickEffect">
                                  <p:stCondLst>
                                    <p:cond delay="0"/>
                                  </p:stCondLst>
                                  <p:childTnLst>
                                    <p:set>
                                      <p:cBhvr>
                                        <p:cTn id="78" dur="1" fill="hold">
                                          <p:stCondLst>
                                            <p:cond delay="0"/>
                                          </p:stCondLst>
                                        </p:cTn>
                                        <p:tgtEl>
                                          <p:spTgt spid="62"/>
                                        </p:tgtEl>
                                        <p:attrNameLst>
                                          <p:attrName>style.visibility</p:attrName>
                                        </p:attrNameLst>
                                      </p:cBhvr>
                                      <p:to>
                                        <p:strVal val="visible"/>
                                      </p:to>
                                    </p:set>
                                    <p:animEffect transition="in" filter="fade">
                                      <p:cBhvr>
                                        <p:cTn id="79" dur="500"/>
                                        <p:tgtEl>
                                          <p:spTgt spid="62"/>
                                        </p:tgtEl>
                                      </p:cBhvr>
                                    </p:animEffect>
                                  </p:childTnLst>
                                </p:cTn>
                              </p:par>
                            </p:childTnLst>
                          </p:cTn>
                        </p:par>
                      </p:childTnLst>
                    </p:cTn>
                  </p:par>
                  <p:par>
                    <p:cTn id="80" fill="hold">
                      <p:stCondLst>
                        <p:cond delay="indefinite"/>
                      </p:stCondLst>
                      <p:childTnLst>
                        <p:par>
                          <p:cTn id="81" fill="hold">
                            <p:stCondLst>
                              <p:cond delay="0"/>
                            </p:stCondLst>
                            <p:childTnLst>
                              <p:par>
                                <p:cTn id="82" presetID="10" presetClass="entr" presetSubtype="0" fill="hold" grpId="0" nodeType="clickEffect">
                                  <p:stCondLst>
                                    <p:cond delay="0"/>
                                  </p:stCondLst>
                                  <p:childTnLst>
                                    <p:set>
                                      <p:cBhvr>
                                        <p:cTn id="83" dur="1" fill="hold">
                                          <p:stCondLst>
                                            <p:cond delay="0"/>
                                          </p:stCondLst>
                                        </p:cTn>
                                        <p:tgtEl>
                                          <p:spTgt spid="66"/>
                                        </p:tgtEl>
                                        <p:attrNameLst>
                                          <p:attrName>style.visibility</p:attrName>
                                        </p:attrNameLst>
                                      </p:cBhvr>
                                      <p:to>
                                        <p:strVal val="visible"/>
                                      </p:to>
                                    </p:set>
                                    <p:animEffect transition="in" filter="fade">
                                      <p:cBhvr>
                                        <p:cTn id="84" dur="500"/>
                                        <p:tgtEl>
                                          <p:spTgt spid="66"/>
                                        </p:tgtEl>
                                      </p:cBhvr>
                                    </p:animEffect>
                                  </p:childTnLst>
                                </p:cTn>
                              </p:par>
                              <p:par>
                                <p:cTn id="85" presetID="10" presetClass="entr" presetSubtype="0" fill="hold" grpId="0" nodeType="withEffect">
                                  <p:stCondLst>
                                    <p:cond delay="0"/>
                                  </p:stCondLst>
                                  <p:childTnLst>
                                    <p:set>
                                      <p:cBhvr>
                                        <p:cTn id="86" dur="1" fill="hold">
                                          <p:stCondLst>
                                            <p:cond delay="0"/>
                                          </p:stCondLst>
                                        </p:cTn>
                                        <p:tgtEl>
                                          <p:spTgt spid="65"/>
                                        </p:tgtEl>
                                        <p:attrNameLst>
                                          <p:attrName>style.visibility</p:attrName>
                                        </p:attrNameLst>
                                      </p:cBhvr>
                                      <p:to>
                                        <p:strVal val="visible"/>
                                      </p:to>
                                    </p:set>
                                    <p:animEffect transition="in" filter="fade">
                                      <p:cBhvr>
                                        <p:cTn id="87" dur="5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P spid="28" grpId="0" animBg="1"/>
      <p:bldP spid="29" grpId="0"/>
      <p:bldP spid="32" grpId="0" animBg="1"/>
      <p:bldP spid="39" grpId="0"/>
      <p:bldP spid="40" grpId="0" animBg="1"/>
      <p:bldP spid="41" grpId="0"/>
      <p:bldP spid="46" grpId="0" animBg="1"/>
      <p:bldP spid="51" grpId="0"/>
      <p:bldP spid="52" grpId="0" animBg="1"/>
      <p:bldP spid="53" grpId="0"/>
      <p:bldP spid="55" grpId="0" animBg="1"/>
      <p:bldP spid="56" grpId="0"/>
      <p:bldP spid="57" grpId="0" animBg="1"/>
      <p:bldP spid="58" grpId="0"/>
      <p:bldP spid="59" grpId="0" animBg="1"/>
      <p:bldP spid="60" grpId="0"/>
      <p:bldP spid="65" grpId="0"/>
      <p:bldP spid="6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Rectangle: Rounded Corners 51">
            <a:extLst>
              <a:ext uri="{FF2B5EF4-FFF2-40B4-BE49-F238E27FC236}">
                <a16:creationId xmlns:a16="http://schemas.microsoft.com/office/drawing/2014/main" id="{25E51B55-0560-9B4A-8232-4F08BD76D128}"/>
              </a:ext>
            </a:extLst>
          </p:cNvPr>
          <p:cNvSpPr/>
          <p:nvPr/>
        </p:nvSpPr>
        <p:spPr>
          <a:xfrm>
            <a:off x="1257300" y="1657350"/>
            <a:ext cx="4457700" cy="3200400"/>
          </a:xfrm>
          <a:prstGeom prst="roundRect">
            <a:avLst/>
          </a:prstGeom>
          <a:ln w="57150"/>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Rammetto One"/>
              <a:cs typeface="+mn-cs"/>
            </a:endParaRPr>
          </a:p>
        </p:txBody>
      </p:sp>
      <p:sp>
        <p:nvSpPr>
          <p:cNvPr id="53" name="TextBox 52">
            <a:extLst>
              <a:ext uri="{FF2B5EF4-FFF2-40B4-BE49-F238E27FC236}">
                <a16:creationId xmlns:a16="http://schemas.microsoft.com/office/drawing/2014/main" id="{561EF52E-4C0D-E5AB-93B7-592B4E247CF7}"/>
              </a:ext>
            </a:extLst>
          </p:cNvPr>
          <p:cNvSpPr txBox="1"/>
          <p:nvPr/>
        </p:nvSpPr>
        <p:spPr>
          <a:xfrm>
            <a:off x="1343024" y="1876425"/>
            <a:ext cx="3895725" cy="1015663"/>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Bướ</a:t>
            </a: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c 3: </a:t>
            </a:r>
            <a:r>
              <a:rPr kumimoji="0" lang="en-US" sz="2000" b="1"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mn-cs"/>
              </a:rPr>
              <a:t>Vẽ</a:t>
            </a: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000" b="1"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mn-cs"/>
              </a:rPr>
              <a:t>đoạn</a:t>
            </a: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000" b="1"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mn-cs"/>
              </a:rPr>
              <a:t>thẳng</a:t>
            </a: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HK, NQ song </a:t>
            </a:r>
            <a:r>
              <a:rPr kumimoji="0" lang="en-US" sz="2000" b="1"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mn-cs"/>
              </a:rPr>
              <a:t>song</a:t>
            </a:r>
            <a:r>
              <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000" b="1"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mn-cs"/>
              </a:rPr>
              <a:t>với</a:t>
            </a:r>
            <a:r>
              <a:rPr kumimoji="0" lang="en-US" sz="20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0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đoạn</a:t>
            </a:r>
            <a:r>
              <a:rPr kumimoji="0" lang="en-US" sz="20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0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thẳng</a:t>
            </a:r>
            <a:r>
              <a:rPr kumimoji="0" lang="en-US" sz="20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MP: NK = NQ = 10 cm</a:t>
            </a:r>
            <a:endParaRPr kumimoji="0" lang="en-US" sz="20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cxnSp>
        <p:nvCxnSpPr>
          <p:cNvPr id="54" name="Straight Connector 53">
            <a:extLst>
              <a:ext uri="{FF2B5EF4-FFF2-40B4-BE49-F238E27FC236}">
                <a16:creationId xmlns:a16="http://schemas.microsoft.com/office/drawing/2014/main" id="{4FC61DD1-D668-E7E5-E487-F9DCD09F9F5C}"/>
              </a:ext>
            </a:extLst>
          </p:cNvPr>
          <p:cNvCxnSpPr>
            <a:cxnSpLocks/>
          </p:cNvCxnSpPr>
          <p:nvPr/>
        </p:nvCxnSpPr>
        <p:spPr>
          <a:xfrm>
            <a:off x="2228850" y="3429000"/>
            <a:ext cx="0" cy="12382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5" name="Oval 54">
            <a:extLst>
              <a:ext uri="{FF2B5EF4-FFF2-40B4-BE49-F238E27FC236}">
                <a16:creationId xmlns:a16="http://schemas.microsoft.com/office/drawing/2014/main" id="{D019F6AB-90A8-BBEB-82B5-15DC1323AAD4}"/>
              </a:ext>
            </a:extLst>
          </p:cNvPr>
          <p:cNvSpPr/>
          <p:nvPr/>
        </p:nvSpPr>
        <p:spPr>
          <a:xfrm>
            <a:off x="2200275" y="3400425"/>
            <a:ext cx="45719" cy="666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oppins Light"/>
              <a:cs typeface="+mn-cs"/>
            </a:endParaRPr>
          </a:p>
        </p:txBody>
      </p:sp>
      <p:sp>
        <p:nvSpPr>
          <p:cNvPr id="56" name="TextBox 55">
            <a:extLst>
              <a:ext uri="{FF2B5EF4-FFF2-40B4-BE49-F238E27FC236}">
                <a16:creationId xmlns:a16="http://schemas.microsoft.com/office/drawing/2014/main" id="{9762D468-234F-1DB9-CE29-DFBF64DF630E}"/>
              </a:ext>
            </a:extLst>
          </p:cNvPr>
          <p:cNvSpPr txBox="1"/>
          <p:nvPr/>
        </p:nvSpPr>
        <p:spPr>
          <a:xfrm>
            <a:off x="1828801" y="3228975"/>
            <a:ext cx="32385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M</a:t>
            </a:r>
          </a:p>
        </p:txBody>
      </p:sp>
      <p:sp>
        <p:nvSpPr>
          <p:cNvPr id="57" name="Oval 56">
            <a:extLst>
              <a:ext uri="{FF2B5EF4-FFF2-40B4-BE49-F238E27FC236}">
                <a16:creationId xmlns:a16="http://schemas.microsoft.com/office/drawing/2014/main" id="{235F2D98-F82D-1873-9B27-5621773E5D2F}"/>
              </a:ext>
            </a:extLst>
          </p:cNvPr>
          <p:cNvSpPr/>
          <p:nvPr/>
        </p:nvSpPr>
        <p:spPr>
          <a:xfrm>
            <a:off x="2200275" y="4638675"/>
            <a:ext cx="45719" cy="666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oppins Light"/>
              <a:cs typeface="+mn-cs"/>
            </a:endParaRPr>
          </a:p>
        </p:txBody>
      </p:sp>
      <p:sp>
        <p:nvSpPr>
          <p:cNvPr id="58" name="TextBox 57">
            <a:extLst>
              <a:ext uri="{FF2B5EF4-FFF2-40B4-BE49-F238E27FC236}">
                <a16:creationId xmlns:a16="http://schemas.microsoft.com/office/drawing/2014/main" id="{DE825912-9903-E62D-FC17-1FACA11B6196}"/>
              </a:ext>
            </a:extLst>
          </p:cNvPr>
          <p:cNvSpPr txBox="1"/>
          <p:nvPr/>
        </p:nvSpPr>
        <p:spPr>
          <a:xfrm>
            <a:off x="1885950" y="3838575"/>
            <a:ext cx="7905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H</a:t>
            </a:r>
          </a:p>
        </p:txBody>
      </p:sp>
      <p:sp>
        <p:nvSpPr>
          <p:cNvPr id="59" name="Oval 58">
            <a:extLst>
              <a:ext uri="{FF2B5EF4-FFF2-40B4-BE49-F238E27FC236}">
                <a16:creationId xmlns:a16="http://schemas.microsoft.com/office/drawing/2014/main" id="{8F1A99A4-9227-00F5-B697-67AEAE81F86A}"/>
              </a:ext>
            </a:extLst>
          </p:cNvPr>
          <p:cNvSpPr/>
          <p:nvPr/>
        </p:nvSpPr>
        <p:spPr>
          <a:xfrm>
            <a:off x="2209800" y="4038600"/>
            <a:ext cx="45719" cy="666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oppins Light"/>
              <a:cs typeface="+mn-cs"/>
            </a:endParaRPr>
          </a:p>
        </p:txBody>
      </p:sp>
      <p:sp>
        <p:nvSpPr>
          <p:cNvPr id="60" name="TextBox 59">
            <a:extLst>
              <a:ext uri="{FF2B5EF4-FFF2-40B4-BE49-F238E27FC236}">
                <a16:creationId xmlns:a16="http://schemas.microsoft.com/office/drawing/2014/main" id="{6416AA5B-3F58-D5C2-AFA5-5E5311CA2877}"/>
              </a:ext>
            </a:extLst>
          </p:cNvPr>
          <p:cNvSpPr txBox="1"/>
          <p:nvPr/>
        </p:nvSpPr>
        <p:spPr>
          <a:xfrm>
            <a:off x="1857375" y="4352925"/>
            <a:ext cx="7905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N</a:t>
            </a:r>
          </a:p>
        </p:txBody>
      </p:sp>
      <p:cxnSp>
        <p:nvCxnSpPr>
          <p:cNvPr id="62" name="Straight Connector 61">
            <a:extLst>
              <a:ext uri="{FF2B5EF4-FFF2-40B4-BE49-F238E27FC236}">
                <a16:creationId xmlns:a16="http://schemas.microsoft.com/office/drawing/2014/main" id="{52565D58-75B8-0EC9-D931-C2B956FAF37B}"/>
              </a:ext>
            </a:extLst>
          </p:cNvPr>
          <p:cNvCxnSpPr>
            <a:cxnSpLocks/>
          </p:cNvCxnSpPr>
          <p:nvPr/>
        </p:nvCxnSpPr>
        <p:spPr>
          <a:xfrm flipH="1">
            <a:off x="2209800" y="3448050"/>
            <a:ext cx="2286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5" name="TextBox 64">
            <a:extLst>
              <a:ext uri="{FF2B5EF4-FFF2-40B4-BE49-F238E27FC236}">
                <a16:creationId xmlns:a16="http://schemas.microsoft.com/office/drawing/2014/main" id="{9A9286A7-808B-5BBC-8FD3-12BCF4095EB1}"/>
              </a:ext>
            </a:extLst>
          </p:cNvPr>
          <p:cNvSpPr txBox="1"/>
          <p:nvPr/>
        </p:nvSpPr>
        <p:spPr>
          <a:xfrm>
            <a:off x="4448175" y="3209925"/>
            <a:ext cx="7905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H</a:t>
            </a:r>
          </a:p>
        </p:txBody>
      </p:sp>
      <p:sp>
        <p:nvSpPr>
          <p:cNvPr id="66" name="Oval 65">
            <a:extLst>
              <a:ext uri="{FF2B5EF4-FFF2-40B4-BE49-F238E27FC236}">
                <a16:creationId xmlns:a16="http://schemas.microsoft.com/office/drawing/2014/main" id="{E0B5422C-8C5F-3214-E2FE-251DB5C06CF5}"/>
              </a:ext>
            </a:extLst>
          </p:cNvPr>
          <p:cNvSpPr/>
          <p:nvPr/>
        </p:nvSpPr>
        <p:spPr>
          <a:xfrm>
            <a:off x="4457700" y="3409950"/>
            <a:ext cx="45719" cy="666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oppins Light"/>
              <a:cs typeface="+mn-cs"/>
            </a:endParaRPr>
          </a:p>
        </p:txBody>
      </p:sp>
      <p:cxnSp>
        <p:nvCxnSpPr>
          <p:cNvPr id="4" name="Straight Connector 3">
            <a:extLst>
              <a:ext uri="{FF2B5EF4-FFF2-40B4-BE49-F238E27FC236}">
                <a16:creationId xmlns:a16="http://schemas.microsoft.com/office/drawing/2014/main" id="{DE9ACA58-3AFC-2CDD-7A0A-EAB52C2748E0}"/>
              </a:ext>
            </a:extLst>
          </p:cNvPr>
          <p:cNvCxnSpPr>
            <a:cxnSpLocks/>
          </p:cNvCxnSpPr>
          <p:nvPr/>
        </p:nvCxnSpPr>
        <p:spPr>
          <a:xfrm flipH="1">
            <a:off x="2200275" y="4095750"/>
            <a:ext cx="2286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96B98021-A456-D9FE-5E08-9904ABA7351A}"/>
              </a:ext>
            </a:extLst>
          </p:cNvPr>
          <p:cNvSpPr txBox="1"/>
          <p:nvPr/>
        </p:nvSpPr>
        <p:spPr>
          <a:xfrm>
            <a:off x="4438650" y="3857625"/>
            <a:ext cx="7905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dirty="0">
                <a:solidFill>
                  <a:prstClr val="black"/>
                </a:solidFill>
                <a:latin typeface="Cambria" panose="02040503050406030204" pitchFamily="18" charset="0"/>
                <a:ea typeface="Cambria" panose="02040503050406030204" pitchFamily="18" charset="0"/>
              </a:rPr>
              <a:t>K</a:t>
            </a:r>
            <a:endPar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sp>
        <p:nvSpPr>
          <p:cNvPr id="7" name="Oval 6">
            <a:extLst>
              <a:ext uri="{FF2B5EF4-FFF2-40B4-BE49-F238E27FC236}">
                <a16:creationId xmlns:a16="http://schemas.microsoft.com/office/drawing/2014/main" id="{7115A3B6-B1A0-A372-733E-043479AC5C6C}"/>
              </a:ext>
            </a:extLst>
          </p:cNvPr>
          <p:cNvSpPr/>
          <p:nvPr/>
        </p:nvSpPr>
        <p:spPr>
          <a:xfrm>
            <a:off x="4448175" y="4057650"/>
            <a:ext cx="45719" cy="666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oppins Light"/>
              <a:cs typeface="+mn-cs"/>
            </a:endParaRPr>
          </a:p>
        </p:txBody>
      </p:sp>
      <p:cxnSp>
        <p:nvCxnSpPr>
          <p:cNvPr id="11" name="Straight Connector 10">
            <a:extLst>
              <a:ext uri="{FF2B5EF4-FFF2-40B4-BE49-F238E27FC236}">
                <a16:creationId xmlns:a16="http://schemas.microsoft.com/office/drawing/2014/main" id="{8ACD47EC-F795-05C2-13AF-5E1AE30A0C05}"/>
              </a:ext>
            </a:extLst>
          </p:cNvPr>
          <p:cNvCxnSpPr>
            <a:cxnSpLocks/>
          </p:cNvCxnSpPr>
          <p:nvPr/>
        </p:nvCxnSpPr>
        <p:spPr>
          <a:xfrm flipH="1">
            <a:off x="2219325" y="4686300"/>
            <a:ext cx="2286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B56050E5-D20B-424B-2547-F88BDF40C89D}"/>
              </a:ext>
            </a:extLst>
          </p:cNvPr>
          <p:cNvSpPr txBox="1"/>
          <p:nvPr/>
        </p:nvSpPr>
        <p:spPr>
          <a:xfrm>
            <a:off x="4476750" y="4448175"/>
            <a:ext cx="7905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Q</a:t>
            </a:r>
          </a:p>
        </p:txBody>
      </p:sp>
      <p:sp>
        <p:nvSpPr>
          <p:cNvPr id="13" name="Oval 12">
            <a:extLst>
              <a:ext uri="{FF2B5EF4-FFF2-40B4-BE49-F238E27FC236}">
                <a16:creationId xmlns:a16="http://schemas.microsoft.com/office/drawing/2014/main" id="{E26ED027-34E7-6DED-8C99-9653E10106A6}"/>
              </a:ext>
            </a:extLst>
          </p:cNvPr>
          <p:cNvSpPr/>
          <p:nvPr/>
        </p:nvSpPr>
        <p:spPr>
          <a:xfrm>
            <a:off x="4486275" y="4648200"/>
            <a:ext cx="45719" cy="666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oppins Light"/>
              <a:cs typeface="+mn-cs"/>
            </a:endParaRPr>
          </a:p>
        </p:txBody>
      </p:sp>
      <p:sp>
        <p:nvSpPr>
          <p:cNvPr id="14" name="Rectangle: Rounded Corners 13">
            <a:extLst>
              <a:ext uri="{FF2B5EF4-FFF2-40B4-BE49-F238E27FC236}">
                <a16:creationId xmlns:a16="http://schemas.microsoft.com/office/drawing/2014/main" id="{18C143B6-33D1-8844-F143-6BA2C74CAE9C}"/>
              </a:ext>
            </a:extLst>
          </p:cNvPr>
          <p:cNvSpPr/>
          <p:nvPr/>
        </p:nvSpPr>
        <p:spPr>
          <a:xfrm>
            <a:off x="6724650" y="1647825"/>
            <a:ext cx="4457700" cy="3200400"/>
          </a:xfrm>
          <a:prstGeom prst="roundRect">
            <a:avLst/>
          </a:prstGeom>
          <a:ln w="57150"/>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Rammetto One"/>
              <a:cs typeface="+mn-cs"/>
            </a:endParaRPr>
          </a:p>
        </p:txBody>
      </p:sp>
      <p:sp>
        <p:nvSpPr>
          <p:cNvPr id="15" name="TextBox 14">
            <a:extLst>
              <a:ext uri="{FF2B5EF4-FFF2-40B4-BE49-F238E27FC236}">
                <a16:creationId xmlns:a16="http://schemas.microsoft.com/office/drawing/2014/main" id="{764B8733-AA94-F631-F083-2E2F01439C4B}"/>
              </a:ext>
            </a:extLst>
          </p:cNvPr>
          <p:cNvSpPr txBox="1"/>
          <p:nvPr/>
        </p:nvSpPr>
        <p:spPr>
          <a:xfrm>
            <a:off x="6810374" y="1866900"/>
            <a:ext cx="3895725" cy="830997"/>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Bướ</a:t>
            </a:r>
            <a:r>
              <a:rPr kumimoji="0" lang="en-US" sz="24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c 4: </a:t>
            </a:r>
            <a:r>
              <a:rPr kumimoji="0" lang="en-US" sz="2400" b="1"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mn-cs"/>
              </a:rPr>
              <a:t>Nối</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điểm</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P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với</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điểm</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Q ta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được</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vạch</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đích</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a:t>
            </a:r>
            <a:endParaRPr kumimoji="0" lang="en-US" sz="24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cxnSp>
        <p:nvCxnSpPr>
          <p:cNvPr id="16" name="Straight Connector 15">
            <a:extLst>
              <a:ext uri="{FF2B5EF4-FFF2-40B4-BE49-F238E27FC236}">
                <a16:creationId xmlns:a16="http://schemas.microsoft.com/office/drawing/2014/main" id="{2B94D4ED-CF3B-27FF-D33E-1CC91E007740}"/>
              </a:ext>
            </a:extLst>
          </p:cNvPr>
          <p:cNvCxnSpPr>
            <a:cxnSpLocks/>
          </p:cNvCxnSpPr>
          <p:nvPr/>
        </p:nvCxnSpPr>
        <p:spPr>
          <a:xfrm>
            <a:off x="7696200" y="3419475"/>
            <a:ext cx="0" cy="12382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Oval 16">
            <a:extLst>
              <a:ext uri="{FF2B5EF4-FFF2-40B4-BE49-F238E27FC236}">
                <a16:creationId xmlns:a16="http://schemas.microsoft.com/office/drawing/2014/main" id="{4FFC550F-DD39-5D66-E9D0-A28FB9DA1962}"/>
              </a:ext>
            </a:extLst>
          </p:cNvPr>
          <p:cNvSpPr/>
          <p:nvPr/>
        </p:nvSpPr>
        <p:spPr>
          <a:xfrm>
            <a:off x="7667625" y="3390900"/>
            <a:ext cx="45719" cy="666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oppins Light"/>
              <a:cs typeface="+mn-cs"/>
            </a:endParaRPr>
          </a:p>
        </p:txBody>
      </p:sp>
      <p:sp>
        <p:nvSpPr>
          <p:cNvPr id="18" name="TextBox 17">
            <a:extLst>
              <a:ext uri="{FF2B5EF4-FFF2-40B4-BE49-F238E27FC236}">
                <a16:creationId xmlns:a16="http://schemas.microsoft.com/office/drawing/2014/main" id="{7E68093B-3386-8398-E87B-625619A9966D}"/>
              </a:ext>
            </a:extLst>
          </p:cNvPr>
          <p:cNvSpPr txBox="1"/>
          <p:nvPr/>
        </p:nvSpPr>
        <p:spPr>
          <a:xfrm>
            <a:off x="7296151" y="3219450"/>
            <a:ext cx="32385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M</a:t>
            </a:r>
          </a:p>
        </p:txBody>
      </p:sp>
      <p:sp>
        <p:nvSpPr>
          <p:cNvPr id="19" name="Oval 18">
            <a:extLst>
              <a:ext uri="{FF2B5EF4-FFF2-40B4-BE49-F238E27FC236}">
                <a16:creationId xmlns:a16="http://schemas.microsoft.com/office/drawing/2014/main" id="{25928F9A-8FA6-57BA-E865-E699FBC896B3}"/>
              </a:ext>
            </a:extLst>
          </p:cNvPr>
          <p:cNvSpPr/>
          <p:nvPr/>
        </p:nvSpPr>
        <p:spPr>
          <a:xfrm>
            <a:off x="7667625" y="4629150"/>
            <a:ext cx="45719" cy="666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oppins Light"/>
              <a:cs typeface="+mn-cs"/>
            </a:endParaRPr>
          </a:p>
        </p:txBody>
      </p:sp>
      <p:sp>
        <p:nvSpPr>
          <p:cNvPr id="20" name="TextBox 19">
            <a:extLst>
              <a:ext uri="{FF2B5EF4-FFF2-40B4-BE49-F238E27FC236}">
                <a16:creationId xmlns:a16="http://schemas.microsoft.com/office/drawing/2014/main" id="{9EF2E6CC-76B9-5172-3372-45CDD4203EE1}"/>
              </a:ext>
            </a:extLst>
          </p:cNvPr>
          <p:cNvSpPr txBox="1"/>
          <p:nvPr/>
        </p:nvSpPr>
        <p:spPr>
          <a:xfrm>
            <a:off x="7353300" y="3829050"/>
            <a:ext cx="7905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H</a:t>
            </a:r>
          </a:p>
        </p:txBody>
      </p:sp>
      <p:sp>
        <p:nvSpPr>
          <p:cNvPr id="21" name="Oval 20">
            <a:extLst>
              <a:ext uri="{FF2B5EF4-FFF2-40B4-BE49-F238E27FC236}">
                <a16:creationId xmlns:a16="http://schemas.microsoft.com/office/drawing/2014/main" id="{D55D4D27-D168-FE5B-FF82-43B4FEB66DAB}"/>
              </a:ext>
            </a:extLst>
          </p:cNvPr>
          <p:cNvSpPr/>
          <p:nvPr/>
        </p:nvSpPr>
        <p:spPr>
          <a:xfrm>
            <a:off x="7677150" y="4029075"/>
            <a:ext cx="45719" cy="666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oppins Light"/>
              <a:cs typeface="+mn-cs"/>
            </a:endParaRPr>
          </a:p>
        </p:txBody>
      </p:sp>
      <p:sp>
        <p:nvSpPr>
          <p:cNvPr id="22" name="TextBox 21">
            <a:extLst>
              <a:ext uri="{FF2B5EF4-FFF2-40B4-BE49-F238E27FC236}">
                <a16:creationId xmlns:a16="http://schemas.microsoft.com/office/drawing/2014/main" id="{DE39FC15-4996-934D-09CF-CF6C18457F72}"/>
              </a:ext>
            </a:extLst>
          </p:cNvPr>
          <p:cNvSpPr txBox="1"/>
          <p:nvPr/>
        </p:nvSpPr>
        <p:spPr>
          <a:xfrm>
            <a:off x="7324725" y="4343400"/>
            <a:ext cx="7905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N</a:t>
            </a:r>
          </a:p>
        </p:txBody>
      </p:sp>
      <p:cxnSp>
        <p:nvCxnSpPr>
          <p:cNvPr id="23" name="Straight Connector 22">
            <a:extLst>
              <a:ext uri="{FF2B5EF4-FFF2-40B4-BE49-F238E27FC236}">
                <a16:creationId xmlns:a16="http://schemas.microsoft.com/office/drawing/2014/main" id="{735EC99F-5FB1-CA03-DACA-B209BF8BB881}"/>
              </a:ext>
            </a:extLst>
          </p:cNvPr>
          <p:cNvCxnSpPr>
            <a:cxnSpLocks/>
          </p:cNvCxnSpPr>
          <p:nvPr/>
        </p:nvCxnSpPr>
        <p:spPr>
          <a:xfrm flipH="1">
            <a:off x="7677150" y="3438525"/>
            <a:ext cx="2286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A024A942-035B-79F2-49F2-F1C1DDD214B4}"/>
              </a:ext>
            </a:extLst>
          </p:cNvPr>
          <p:cNvSpPr txBox="1"/>
          <p:nvPr/>
        </p:nvSpPr>
        <p:spPr>
          <a:xfrm>
            <a:off x="9915525" y="3200400"/>
            <a:ext cx="7905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H</a:t>
            </a:r>
          </a:p>
        </p:txBody>
      </p:sp>
      <p:sp>
        <p:nvSpPr>
          <p:cNvPr id="25" name="Oval 24">
            <a:extLst>
              <a:ext uri="{FF2B5EF4-FFF2-40B4-BE49-F238E27FC236}">
                <a16:creationId xmlns:a16="http://schemas.microsoft.com/office/drawing/2014/main" id="{C903EAD9-23CC-7334-ADD7-280A9ECE7A21}"/>
              </a:ext>
            </a:extLst>
          </p:cNvPr>
          <p:cNvSpPr/>
          <p:nvPr/>
        </p:nvSpPr>
        <p:spPr>
          <a:xfrm>
            <a:off x="9925050" y="3400425"/>
            <a:ext cx="45719" cy="666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oppins Light"/>
              <a:cs typeface="+mn-cs"/>
            </a:endParaRPr>
          </a:p>
        </p:txBody>
      </p:sp>
      <p:cxnSp>
        <p:nvCxnSpPr>
          <p:cNvPr id="26" name="Straight Connector 25">
            <a:extLst>
              <a:ext uri="{FF2B5EF4-FFF2-40B4-BE49-F238E27FC236}">
                <a16:creationId xmlns:a16="http://schemas.microsoft.com/office/drawing/2014/main" id="{487D4545-6747-8CE5-4F6E-C371E0CC1627}"/>
              </a:ext>
            </a:extLst>
          </p:cNvPr>
          <p:cNvCxnSpPr>
            <a:cxnSpLocks/>
          </p:cNvCxnSpPr>
          <p:nvPr/>
        </p:nvCxnSpPr>
        <p:spPr>
          <a:xfrm flipH="1">
            <a:off x="7667625" y="4086225"/>
            <a:ext cx="2286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413AC64F-0CEC-252C-9C5F-70DC737500D5}"/>
              </a:ext>
            </a:extLst>
          </p:cNvPr>
          <p:cNvSpPr txBox="1"/>
          <p:nvPr/>
        </p:nvSpPr>
        <p:spPr>
          <a:xfrm>
            <a:off x="9906000" y="3848100"/>
            <a:ext cx="7905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K</a:t>
            </a:r>
          </a:p>
        </p:txBody>
      </p:sp>
      <p:sp>
        <p:nvSpPr>
          <p:cNvPr id="30" name="Oval 29">
            <a:extLst>
              <a:ext uri="{FF2B5EF4-FFF2-40B4-BE49-F238E27FC236}">
                <a16:creationId xmlns:a16="http://schemas.microsoft.com/office/drawing/2014/main" id="{2AD36987-C2EA-522D-A7A6-DA8589582EB1}"/>
              </a:ext>
            </a:extLst>
          </p:cNvPr>
          <p:cNvSpPr/>
          <p:nvPr/>
        </p:nvSpPr>
        <p:spPr>
          <a:xfrm>
            <a:off x="9915525" y="4048125"/>
            <a:ext cx="45719" cy="666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oppins Light"/>
              <a:cs typeface="+mn-cs"/>
            </a:endParaRPr>
          </a:p>
        </p:txBody>
      </p:sp>
      <p:cxnSp>
        <p:nvCxnSpPr>
          <p:cNvPr id="33" name="Straight Connector 32">
            <a:extLst>
              <a:ext uri="{FF2B5EF4-FFF2-40B4-BE49-F238E27FC236}">
                <a16:creationId xmlns:a16="http://schemas.microsoft.com/office/drawing/2014/main" id="{D1FB2478-E1F7-9A2A-C51E-A8F65C0CC228}"/>
              </a:ext>
            </a:extLst>
          </p:cNvPr>
          <p:cNvCxnSpPr>
            <a:cxnSpLocks/>
          </p:cNvCxnSpPr>
          <p:nvPr/>
        </p:nvCxnSpPr>
        <p:spPr>
          <a:xfrm flipH="1">
            <a:off x="7677150" y="4676775"/>
            <a:ext cx="2286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E619C541-D868-D9C3-AA85-10CE9DB08602}"/>
              </a:ext>
            </a:extLst>
          </p:cNvPr>
          <p:cNvSpPr txBox="1"/>
          <p:nvPr/>
        </p:nvSpPr>
        <p:spPr>
          <a:xfrm>
            <a:off x="9944100" y="4438650"/>
            <a:ext cx="7905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Q</a:t>
            </a:r>
          </a:p>
        </p:txBody>
      </p:sp>
      <p:sp>
        <p:nvSpPr>
          <p:cNvPr id="35" name="Oval 34">
            <a:extLst>
              <a:ext uri="{FF2B5EF4-FFF2-40B4-BE49-F238E27FC236}">
                <a16:creationId xmlns:a16="http://schemas.microsoft.com/office/drawing/2014/main" id="{1A1CB96E-E196-B342-90FC-5D522492850F}"/>
              </a:ext>
            </a:extLst>
          </p:cNvPr>
          <p:cNvSpPr/>
          <p:nvPr/>
        </p:nvSpPr>
        <p:spPr>
          <a:xfrm>
            <a:off x="9953625" y="4638675"/>
            <a:ext cx="45719" cy="666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oppins Light"/>
              <a:cs typeface="+mn-cs"/>
            </a:endParaRPr>
          </a:p>
        </p:txBody>
      </p:sp>
      <p:cxnSp>
        <p:nvCxnSpPr>
          <p:cNvPr id="61" name="Straight Connector 60">
            <a:extLst>
              <a:ext uri="{FF2B5EF4-FFF2-40B4-BE49-F238E27FC236}">
                <a16:creationId xmlns:a16="http://schemas.microsoft.com/office/drawing/2014/main" id="{47899289-044F-3C1C-0FD2-73BB45A14679}"/>
              </a:ext>
            </a:extLst>
          </p:cNvPr>
          <p:cNvCxnSpPr>
            <a:cxnSpLocks/>
          </p:cNvCxnSpPr>
          <p:nvPr/>
        </p:nvCxnSpPr>
        <p:spPr>
          <a:xfrm>
            <a:off x="9963150" y="3438525"/>
            <a:ext cx="0" cy="12382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3811807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2"/>
                                        </p:tgtEl>
                                        <p:attrNameLst>
                                          <p:attrName>style.visibility</p:attrName>
                                        </p:attrNameLst>
                                      </p:cBhvr>
                                      <p:to>
                                        <p:strVal val="visible"/>
                                      </p:to>
                                    </p:set>
                                    <p:animEffect transition="in" filter="fade">
                                      <p:cBhvr>
                                        <p:cTn id="7" dur="500"/>
                                        <p:tgtEl>
                                          <p:spTgt spid="5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53"/>
                                        </p:tgtEl>
                                        <p:attrNameLst>
                                          <p:attrName>style.visibility</p:attrName>
                                        </p:attrNameLst>
                                      </p:cBhvr>
                                      <p:to>
                                        <p:strVal val="visible"/>
                                      </p:to>
                                    </p:set>
                                    <p:animEffect transition="in" filter="fade">
                                      <p:cBhvr>
                                        <p:cTn id="10" dur="500"/>
                                        <p:tgtEl>
                                          <p:spTgt spid="53"/>
                                        </p:tgtEl>
                                      </p:cBhvr>
                                    </p:animEffect>
                                  </p:childTnLst>
                                </p:cTn>
                              </p:par>
                              <p:par>
                                <p:cTn id="11" presetID="10" presetClass="entr" presetSubtype="0" fill="hold" nodeType="withEffect">
                                  <p:stCondLst>
                                    <p:cond delay="0"/>
                                  </p:stCondLst>
                                  <p:childTnLst>
                                    <p:set>
                                      <p:cBhvr>
                                        <p:cTn id="12" dur="1" fill="hold">
                                          <p:stCondLst>
                                            <p:cond delay="0"/>
                                          </p:stCondLst>
                                        </p:cTn>
                                        <p:tgtEl>
                                          <p:spTgt spid="54"/>
                                        </p:tgtEl>
                                        <p:attrNameLst>
                                          <p:attrName>style.visibility</p:attrName>
                                        </p:attrNameLst>
                                      </p:cBhvr>
                                      <p:to>
                                        <p:strVal val="visible"/>
                                      </p:to>
                                    </p:set>
                                    <p:animEffect transition="in" filter="fade">
                                      <p:cBhvr>
                                        <p:cTn id="13" dur="500"/>
                                        <p:tgtEl>
                                          <p:spTgt spid="54"/>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5"/>
                                        </p:tgtEl>
                                        <p:attrNameLst>
                                          <p:attrName>style.visibility</p:attrName>
                                        </p:attrNameLst>
                                      </p:cBhvr>
                                      <p:to>
                                        <p:strVal val="visible"/>
                                      </p:to>
                                    </p:set>
                                    <p:animEffect transition="in" filter="fade">
                                      <p:cBhvr>
                                        <p:cTn id="16" dur="500"/>
                                        <p:tgtEl>
                                          <p:spTgt spid="55"/>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56"/>
                                        </p:tgtEl>
                                        <p:attrNameLst>
                                          <p:attrName>style.visibility</p:attrName>
                                        </p:attrNameLst>
                                      </p:cBhvr>
                                      <p:to>
                                        <p:strVal val="visible"/>
                                      </p:to>
                                    </p:set>
                                    <p:animEffect transition="in" filter="fade">
                                      <p:cBhvr>
                                        <p:cTn id="19" dur="500"/>
                                        <p:tgtEl>
                                          <p:spTgt spid="56"/>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57"/>
                                        </p:tgtEl>
                                        <p:attrNameLst>
                                          <p:attrName>style.visibility</p:attrName>
                                        </p:attrNameLst>
                                      </p:cBhvr>
                                      <p:to>
                                        <p:strVal val="visible"/>
                                      </p:to>
                                    </p:set>
                                    <p:animEffect transition="in" filter="fade">
                                      <p:cBhvr>
                                        <p:cTn id="22" dur="500"/>
                                        <p:tgtEl>
                                          <p:spTgt spid="57"/>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60"/>
                                        </p:tgtEl>
                                        <p:attrNameLst>
                                          <p:attrName>style.visibility</p:attrName>
                                        </p:attrNameLst>
                                      </p:cBhvr>
                                      <p:to>
                                        <p:strVal val="visible"/>
                                      </p:to>
                                    </p:set>
                                    <p:animEffect transition="in" filter="fade">
                                      <p:cBhvr>
                                        <p:cTn id="25" dur="500"/>
                                        <p:tgtEl>
                                          <p:spTgt spid="60"/>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59"/>
                                        </p:tgtEl>
                                        <p:attrNameLst>
                                          <p:attrName>style.visibility</p:attrName>
                                        </p:attrNameLst>
                                      </p:cBhvr>
                                      <p:to>
                                        <p:strVal val="visible"/>
                                      </p:to>
                                    </p:set>
                                    <p:animEffect transition="in" filter="fade">
                                      <p:cBhvr>
                                        <p:cTn id="28" dur="500"/>
                                        <p:tgtEl>
                                          <p:spTgt spid="59"/>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58"/>
                                        </p:tgtEl>
                                        <p:attrNameLst>
                                          <p:attrName>style.visibility</p:attrName>
                                        </p:attrNameLst>
                                      </p:cBhvr>
                                      <p:to>
                                        <p:strVal val="visible"/>
                                      </p:to>
                                    </p:set>
                                    <p:animEffect transition="in" filter="fade">
                                      <p:cBhvr>
                                        <p:cTn id="31" dur="500"/>
                                        <p:tgtEl>
                                          <p:spTgt spid="58"/>
                                        </p:tgtEl>
                                      </p:cBhvr>
                                    </p:animEffect>
                                  </p:childTnLst>
                                </p:cTn>
                              </p:par>
                              <p:par>
                                <p:cTn id="32" presetID="10" presetClass="entr" presetSubtype="0" fill="hold" nodeType="withEffect">
                                  <p:stCondLst>
                                    <p:cond delay="0"/>
                                  </p:stCondLst>
                                  <p:childTnLst>
                                    <p:set>
                                      <p:cBhvr>
                                        <p:cTn id="33" dur="1" fill="hold">
                                          <p:stCondLst>
                                            <p:cond delay="0"/>
                                          </p:stCondLst>
                                        </p:cTn>
                                        <p:tgtEl>
                                          <p:spTgt spid="62"/>
                                        </p:tgtEl>
                                        <p:attrNameLst>
                                          <p:attrName>style.visibility</p:attrName>
                                        </p:attrNameLst>
                                      </p:cBhvr>
                                      <p:to>
                                        <p:strVal val="visible"/>
                                      </p:to>
                                    </p:set>
                                    <p:animEffect transition="in" filter="fade">
                                      <p:cBhvr>
                                        <p:cTn id="34" dur="500"/>
                                        <p:tgtEl>
                                          <p:spTgt spid="62"/>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66"/>
                                        </p:tgtEl>
                                        <p:attrNameLst>
                                          <p:attrName>style.visibility</p:attrName>
                                        </p:attrNameLst>
                                      </p:cBhvr>
                                      <p:to>
                                        <p:strVal val="visible"/>
                                      </p:to>
                                    </p:set>
                                    <p:animEffect transition="in" filter="fade">
                                      <p:cBhvr>
                                        <p:cTn id="37" dur="500"/>
                                        <p:tgtEl>
                                          <p:spTgt spid="66"/>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65"/>
                                        </p:tgtEl>
                                        <p:attrNameLst>
                                          <p:attrName>style.visibility</p:attrName>
                                        </p:attrNameLst>
                                      </p:cBhvr>
                                      <p:to>
                                        <p:strVal val="visible"/>
                                      </p:to>
                                    </p:set>
                                    <p:animEffect transition="in" filter="fade">
                                      <p:cBhvr>
                                        <p:cTn id="40" dur="500"/>
                                        <p:tgtEl>
                                          <p:spTgt spid="65"/>
                                        </p:tgtEl>
                                      </p:cBhvr>
                                    </p:animEffec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nodeType="clickEffect">
                                  <p:stCondLst>
                                    <p:cond delay="0"/>
                                  </p:stCondLst>
                                  <p:childTnLst>
                                    <p:set>
                                      <p:cBhvr>
                                        <p:cTn id="44" dur="1" fill="hold">
                                          <p:stCondLst>
                                            <p:cond delay="0"/>
                                          </p:stCondLst>
                                        </p:cTn>
                                        <p:tgtEl>
                                          <p:spTgt spid="4"/>
                                        </p:tgtEl>
                                        <p:attrNameLst>
                                          <p:attrName>style.visibility</p:attrName>
                                        </p:attrNameLst>
                                      </p:cBhvr>
                                      <p:to>
                                        <p:strVal val="visible"/>
                                      </p:to>
                                    </p:set>
                                    <p:animEffect transition="in" filter="wipe(down)">
                                      <p:cBhvr>
                                        <p:cTn id="45" dur="500"/>
                                        <p:tgtEl>
                                          <p:spTgt spid="4"/>
                                        </p:tgtEl>
                                      </p:cBhvr>
                                    </p:animEffect>
                                  </p:childTnLst>
                                </p:cTn>
                              </p:par>
                            </p:childTnLst>
                          </p:cTn>
                        </p:par>
                      </p:childTnLst>
                    </p:cTn>
                  </p:par>
                  <p:par>
                    <p:cTn id="46" fill="hold">
                      <p:stCondLst>
                        <p:cond delay="indefinite"/>
                      </p:stCondLst>
                      <p:childTnLst>
                        <p:par>
                          <p:cTn id="47" fill="hold">
                            <p:stCondLst>
                              <p:cond delay="0"/>
                            </p:stCondLst>
                            <p:childTnLst>
                              <p:par>
                                <p:cTn id="48" presetID="10" presetClass="entr" presetSubtype="0" fill="hold" grpId="0" nodeType="clickEffect">
                                  <p:stCondLst>
                                    <p:cond delay="0"/>
                                  </p:stCondLst>
                                  <p:childTnLst>
                                    <p:set>
                                      <p:cBhvr>
                                        <p:cTn id="49" dur="1" fill="hold">
                                          <p:stCondLst>
                                            <p:cond delay="0"/>
                                          </p:stCondLst>
                                        </p:cTn>
                                        <p:tgtEl>
                                          <p:spTgt spid="6"/>
                                        </p:tgtEl>
                                        <p:attrNameLst>
                                          <p:attrName>style.visibility</p:attrName>
                                        </p:attrNameLst>
                                      </p:cBhvr>
                                      <p:to>
                                        <p:strVal val="visible"/>
                                      </p:to>
                                    </p:set>
                                    <p:animEffect transition="in" filter="fade">
                                      <p:cBhvr>
                                        <p:cTn id="50" dur="500"/>
                                        <p:tgtEl>
                                          <p:spTgt spid="6"/>
                                        </p:tgtEl>
                                      </p:cBhvr>
                                    </p:animEffect>
                                  </p:childTnLst>
                                </p:cTn>
                              </p:par>
                              <p:par>
                                <p:cTn id="51" presetID="10" presetClass="entr" presetSubtype="0" fill="hold" grpId="0" nodeType="withEffect">
                                  <p:stCondLst>
                                    <p:cond delay="0"/>
                                  </p:stCondLst>
                                  <p:childTnLst>
                                    <p:set>
                                      <p:cBhvr>
                                        <p:cTn id="52" dur="1" fill="hold">
                                          <p:stCondLst>
                                            <p:cond delay="0"/>
                                          </p:stCondLst>
                                        </p:cTn>
                                        <p:tgtEl>
                                          <p:spTgt spid="7"/>
                                        </p:tgtEl>
                                        <p:attrNameLst>
                                          <p:attrName>style.visibility</p:attrName>
                                        </p:attrNameLst>
                                      </p:cBhvr>
                                      <p:to>
                                        <p:strVal val="visible"/>
                                      </p:to>
                                    </p:set>
                                    <p:animEffect transition="in" filter="fade">
                                      <p:cBhvr>
                                        <p:cTn id="53" dur="500"/>
                                        <p:tgtEl>
                                          <p:spTgt spid="7"/>
                                        </p:tgtEl>
                                      </p:cBhvr>
                                    </p:animEffect>
                                  </p:childTnLst>
                                </p:cTn>
                              </p:par>
                            </p:childTnLst>
                          </p:cTn>
                        </p:par>
                      </p:childTnLst>
                    </p:cTn>
                  </p:par>
                  <p:par>
                    <p:cTn id="54" fill="hold">
                      <p:stCondLst>
                        <p:cond delay="indefinite"/>
                      </p:stCondLst>
                      <p:childTnLst>
                        <p:par>
                          <p:cTn id="55" fill="hold">
                            <p:stCondLst>
                              <p:cond delay="0"/>
                            </p:stCondLst>
                            <p:childTnLst>
                              <p:par>
                                <p:cTn id="56" presetID="22" presetClass="entr" presetSubtype="4" fill="hold" nodeType="clickEffect">
                                  <p:stCondLst>
                                    <p:cond delay="0"/>
                                  </p:stCondLst>
                                  <p:childTnLst>
                                    <p:set>
                                      <p:cBhvr>
                                        <p:cTn id="57" dur="1" fill="hold">
                                          <p:stCondLst>
                                            <p:cond delay="0"/>
                                          </p:stCondLst>
                                        </p:cTn>
                                        <p:tgtEl>
                                          <p:spTgt spid="11"/>
                                        </p:tgtEl>
                                        <p:attrNameLst>
                                          <p:attrName>style.visibility</p:attrName>
                                        </p:attrNameLst>
                                      </p:cBhvr>
                                      <p:to>
                                        <p:strVal val="visible"/>
                                      </p:to>
                                    </p:set>
                                    <p:animEffect transition="in" filter="wipe(down)">
                                      <p:cBhvr>
                                        <p:cTn id="58" dur="500"/>
                                        <p:tgtEl>
                                          <p:spTgt spid="11"/>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animEffect transition="in" filter="fade">
                                      <p:cBhvr>
                                        <p:cTn id="63" dur="500"/>
                                        <p:tgtEl>
                                          <p:spTgt spid="12"/>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13"/>
                                        </p:tgtEl>
                                        <p:attrNameLst>
                                          <p:attrName>style.visibility</p:attrName>
                                        </p:attrNameLst>
                                      </p:cBhvr>
                                      <p:to>
                                        <p:strVal val="visible"/>
                                      </p:to>
                                    </p:set>
                                    <p:animEffect transition="in" filter="fade">
                                      <p:cBhvr>
                                        <p:cTn id="66" dur="500"/>
                                        <p:tgtEl>
                                          <p:spTgt spid="13"/>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grpId="0" nodeType="clickEffect">
                                  <p:stCondLst>
                                    <p:cond delay="0"/>
                                  </p:stCondLst>
                                  <p:childTnLst>
                                    <p:set>
                                      <p:cBhvr>
                                        <p:cTn id="70" dur="1" fill="hold">
                                          <p:stCondLst>
                                            <p:cond delay="0"/>
                                          </p:stCondLst>
                                        </p:cTn>
                                        <p:tgtEl>
                                          <p:spTgt spid="14"/>
                                        </p:tgtEl>
                                        <p:attrNameLst>
                                          <p:attrName>style.visibility</p:attrName>
                                        </p:attrNameLst>
                                      </p:cBhvr>
                                      <p:to>
                                        <p:strVal val="visible"/>
                                      </p:to>
                                    </p:set>
                                    <p:animEffect transition="in" filter="fade">
                                      <p:cBhvr>
                                        <p:cTn id="71" dur="500"/>
                                        <p:tgtEl>
                                          <p:spTgt spid="14"/>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15"/>
                                        </p:tgtEl>
                                        <p:attrNameLst>
                                          <p:attrName>style.visibility</p:attrName>
                                        </p:attrNameLst>
                                      </p:cBhvr>
                                      <p:to>
                                        <p:strVal val="visible"/>
                                      </p:to>
                                    </p:set>
                                    <p:animEffect transition="in" filter="fade">
                                      <p:cBhvr>
                                        <p:cTn id="74" dur="500"/>
                                        <p:tgtEl>
                                          <p:spTgt spid="15"/>
                                        </p:tgtEl>
                                      </p:cBhvr>
                                    </p:animEffect>
                                  </p:childTnLst>
                                </p:cTn>
                              </p:par>
                              <p:par>
                                <p:cTn id="75" presetID="10" presetClass="entr" presetSubtype="0" fill="hold" nodeType="withEffect">
                                  <p:stCondLst>
                                    <p:cond delay="0"/>
                                  </p:stCondLst>
                                  <p:childTnLst>
                                    <p:set>
                                      <p:cBhvr>
                                        <p:cTn id="76" dur="1" fill="hold">
                                          <p:stCondLst>
                                            <p:cond delay="0"/>
                                          </p:stCondLst>
                                        </p:cTn>
                                        <p:tgtEl>
                                          <p:spTgt spid="16"/>
                                        </p:tgtEl>
                                        <p:attrNameLst>
                                          <p:attrName>style.visibility</p:attrName>
                                        </p:attrNameLst>
                                      </p:cBhvr>
                                      <p:to>
                                        <p:strVal val="visible"/>
                                      </p:to>
                                    </p:set>
                                    <p:animEffect transition="in" filter="fade">
                                      <p:cBhvr>
                                        <p:cTn id="77" dur="500"/>
                                        <p:tgtEl>
                                          <p:spTgt spid="16"/>
                                        </p:tgtEl>
                                      </p:cBhvr>
                                    </p:animEffect>
                                  </p:childTnLst>
                                </p:cTn>
                              </p:par>
                              <p:par>
                                <p:cTn id="78" presetID="10" presetClass="entr" presetSubtype="0" fill="hold" grpId="0" nodeType="withEffect">
                                  <p:stCondLst>
                                    <p:cond delay="0"/>
                                  </p:stCondLst>
                                  <p:childTnLst>
                                    <p:set>
                                      <p:cBhvr>
                                        <p:cTn id="79" dur="1" fill="hold">
                                          <p:stCondLst>
                                            <p:cond delay="0"/>
                                          </p:stCondLst>
                                        </p:cTn>
                                        <p:tgtEl>
                                          <p:spTgt spid="17"/>
                                        </p:tgtEl>
                                        <p:attrNameLst>
                                          <p:attrName>style.visibility</p:attrName>
                                        </p:attrNameLst>
                                      </p:cBhvr>
                                      <p:to>
                                        <p:strVal val="visible"/>
                                      </p:to>
                                    </p:set>
                                    <p:animEffect transition="in" filter="fade">
                                      <p:cBhvr>
                                        <p:cTn id="80" dur="500"/>
                                        <p:tgtEl>
                                          <p:spTgt spid="17"/>
                                        </p:tgtEl>
                                      </p:cBhvr>
                                    </p:animEffect>
                                  </p:childTnLst>
                                </p:cTn>
                              </p:par>
                              <p:par>
                                <p:cTn id="81" presetID="10" presetClass="entr" presetSubtype="0" fill="hold" grpId="0" nodeType="withEffect">
                                  <p:stCondLst>
                                    <p:cond delay="0"/>
                                  </p:stCondLst>
                                  <p:childTnLst>
                                    <p:set>
                                      <p:cBhvr>
                                        <p:cTn id="82" dur="1" fill="hold">
                                          <p:stCondLst>
                                            <p:cond delay="0"/>
                                          </p:stCondLst>
                                        </p:cTn>
                                        <p:tgtEl>
                                          <p:spTgt spid="18"/>
                                        </p:tgtEl>
                                        <p:attrNameLst>
                                          <p:attrName>style.visibility</p:attrName>
                                        </p:attrNameLst>
                                      </p:cBhvr>
                                      <p:to>
                                        <p:strVal val="visible"/>
                                      </p:to>
                                    </p:set>
                                    <p:animEffect transition="in" filter="fade">
                                      <p:cBhvr>
                                        <p:cTn id="83" dur="500"/>
                                        <p:tgtEl>
                                          <p:spTgt spid="18"/>
                                        </p:tgtEl>
                                      </p:cBhvr>
                                    </p:animEffect>
                                  </p:childTnLst>
                                </p:cTn>
                              </p:par>
                              <p:par>
                                <p:cTn id="84" presetID="10" presetClass="entr" presetSubtype="0" fill="hold" grpId="0" nodeType="withEffect">
                                  <p:stCondLst>
                                    <p:cond delay="0"/>
                                  </p:stCondLst>
                                  <p:childTnLst>
                                    <p:set>
                                      <p:cBhvr>
                                        <p:cTn id="85" dur="1" fill="hold">
                                          <p:stCondLst>
                                            <p:cond delay="0"/>
                                          </p:stCondLst>
                                        </p:cTn>
                                        <p:tgtEl>
                                          <p:spTgt spid="19"/>
                                        </p:tgtEl>
                                        <p:attrNameLst>
                                          <p:attrName>style.visibility</p:attrName>
                                        </p:attrNameLst>
                                      </p:cBhvr>
                                      <p:to>
                                        <p:strVal val="visible"/>
                                      </p:to>
                                    </p:set>
                                    <p:animEffect transition="in" filter="fade">
                                      <p:cBhvr>
                                        <p:cTn id="86" dur="500"/>
                                        <p:tgtEl>
                                          <p:spTgt spid="19"/>
                                        </p:tgtEl>
                                      </p:cBhvr>
                                    </p:animEffect>
                                  </p:childTnLst>
                                </p:cTn>
                              </p:par>
                              <p:par>
                                <p:cTn id="87" presetID="10" presetClass="entr" presetSubtype="0" fill="hold" grpId="0" nodeType="withEffect">
                                  <p:stCondLst>
                                    <p:cond delay="0"/>
                                  </p:stCondLst>
                                  <p:childTnLst>
                                    <p:set>
                                      <p:cBhvr>
                                        <p:cTn id="88" dur="1" fill="hold">
                                          <p:stCondLst>
                                            <p:cond delay="0"/>
                                          </p:stCondLst>
                                        </p:cTn>
                                        <p:tgtEl>
                                          <p:spTgt spid="22"/>
                                        </p:tgtEl>
                                        <p:attrNameLst>
                                          <p:attrName>style.visibility</p:attrName>
                                        </p:attrNameLst>
                                      </p:cBhvr>
                                      <p:to>
                                        <p:strVal val="visible"/>
                                      </p:to>
                                    </p:set>
                                    <p:animEffect transition="in" filter="fade">
                                      <p:cBhvr>
                                        <p:cTn id="89" dur="500"/>
                                        <p:tgtEl>
                                          <p:spTgt spid="22"/>
                                        </p:tgtEl>
                                      </p:cBhvr>
                                    </p:animEffect>
                                  </p:childTnLst>
                                </p:cTn>
                              </p:par>
                              <p:par>
                                <p:cTn id="90" presetID="10" presetClass="entr" presetSubtype="0" fill="hold" grpId="0" nodeType="withEffect">
                                  <p:stCondLst>
                                    <p:cond delay="0"/>
                                  </p:stCondLst>
                                  <p:childTnLst>
                                    <p:set>
                                      <p:cBhvr>
                                        <p:cTn id="91" dur="1" fill="hold">
                                          <p:stCondLst>
                                            <p:cond delay="0"/>
                                          </p:stCondLst>
                                        </p:cTn>
                                        <p:tgtEl>
                                          <p:spTgt spid="21"/>
                                        </p:tgtEl>
                                        <p:attrNameLst>
                                          <p:attrName>style.visibility</p:attrName>
                                        </p:attrNameLst>
                                      </p:cBhvr>
                                      <p:to>
                                        <p:strVal val="visible"/>
                                      </p:to>
                                    </p:set>
                                    <p:animEffect transition="in" filter="fade">
                                      <p:cBhvr>
                                        <p:cTn id="92" dur="500"/>
                                        <p:tgtEl>
                                          <p:spTgt spid="21"/>
                                        </p:tgtEl>
                                      </p:cBhvr>
                                    </p:animEffect>
                                  </p:childTnLst>
                                </p:cTn>
                              </p:par>
                              <p:par>
                                <p:cTn id="93" presetID="10" presetClass="entr" presetSubtype="0" fill="hold" grpId="0" nodeType="withEffect">
                                  <p:stCondLst>
                                    <p:cond delay="0"/>
                                  </p:stCondLst>
                                  <p:childTnLst>
                                    <p:set>
                                      <p:cBhvr>
                                        <p:cTn id="94" dur="1" fill="hold">
                                          <p:stCondLst>
                                            <p:cond delay="0"/>
                                          </p:stCondLst>
                                        </p:cTn>
                                        <p:tgtEl>
                                          <p:spTgt spid="20"/>
                                        </p:tgtEl>
                                        <p:attrNameLst>
                                          <p:attrName>style.visibility</p:attrName>
                                        </p:attrNameLst>
                                      </p:cBhvr>
                                      <p:to>
                                        <p:strVal val="visible"/>
                                      </p:to>
                                    </p:set>
                                    <p:animEffect transition="in" filter="fade">
                                      <p:cBhvr>
                                        <p:cTn id="95" dur="500"/>
                                        <p:tgtEl>
                                          <p:spTgt spid="20"/>
                                        </p:tgtEl>
                                      </p:cBhvr>
                                    </p:animEffect>
                                  </p:childTnLst>
                                </p:cTn>
                              </p:par>
                              <p:par>
                                <p:cTn id="96" presetID="10" presetClass="entr" presetSubtype="0" fill="hold" nodeType="withEffect">
                                  <p:stCondLst>
                                    <p:cond delay="0"/>
                                  </p:stCondLst>
                                  <p:childTnLst>
                                    <p:set>
                                      <p:cBhvr>
                                        <p:cTn id="97" dur="1" fill="hold">
                                          <p:stCondLst>
                                            <p:cond delay="0"/>
                                          </p:stCondLst>
                                        </p:cTn>
                                        <p:tgtEl>
                                          <p:spTgt spid="23"/>
                                        </p:tgtEl>
                                        <p:attrNameLst>
                                          <p:attrName>style.visibility</p:attrName>
                                        </p:attrNameLst>
                                      </p:cBhvr>
                                      <p:to>
                                        <p:strVal val="visible"/>
                                      </p:to>
                                    </p:set>
                                    <p:animEffect transition="in" filter="fade">
                                      <p:cBhvr>
                                        <p:cTn id="98" dur="500"/>
                                        <p:tgtEl>
                                          <p:spTgt spid="23"/>
                                        </p:tgtEl>
                                      </p:cBhvr>
                                    </p:animEffect>
                                  </p:childTnLst>
                                </p:cTn>
                              </p:par>
                              <p:par>
                                <p:cTn id="99" presetID="10" presetClass="entr" presetSubtype="0" fill="hold" grpId="0" nodeType="withEffect">
                                  <p:stCondLst>
                                    <p:cond delay="0"/>
                                  </p:stCondLst>
                                  <p:childTnLst>
                                    <p:set>
                                      <p:cBhvr>
                                        <p:cTn id="100" dur="1" fill="hold">
                                          <p:stCondLst>
                                            <p:cond delay="0"/>
                                          </p:stCondLst>
                                        </p:cTn>
                                        <p:tgtEl>
                                          <p:spTgt spid="25"/>
                                        </p:tgtEl>
                                        <p:attrNameLst>
                                          <p:attrName>style.visibility</p:attrName>
                                        </p:attrNameLst>
                                      </p:cBhvr>
                                      <p:to>
                                        <p:strVal val="visible"/>
                                      </p:to>
                                    </p:set>
                                    <p:animEffect transition="in" filter="fade">
                                      <p:cBhvr>
                                        <p:cTn id="101" dur="500"/>
                                        <p:tgtEl>
                                          <p:spTgt spid="25"/>
                                        </p:tgtEl>
                                      </p:cBhvr>
                                    </p:animEffect>
                                  </p:childTnLst>
                                </p:cTn>
                              </p:par>
                              <p:par>
                                <p:cTn id="102" presetID="10" presetClass="entr" presetSubtype="0" fill="hold" grpId="0" nodeType="withEffect">
                                  <p:stCondLst>
                                    <p:cond delay="0"/>
                                  </p:stCondLst>
                                  <p:childTnLst>
                                    <p:set>
                                      <p:cBhvr>
                                        <p:cTn id="103" dur="1" fill="hold">
                                          <p:stCondLst>
                                            <p:cond delay="0"/>
                                          </p:stCondLst>
                                        </p:cTn>
                                        <p:tgtEl>
                                          <p:spTgt spid="24"/>
                                        </p:tgtEl>
                                        <p:attrNameLst>
                                          <p:attrName>style.visibility</p:attrName>
                                        </p:attrNameLst>
                                      </p:cBhvr>
                                      <p:to>
                                        <p:strVal val="visible"/>
                                      </p:to>
                                    </p:set>
                                    <p:animEffect transition="in" filter="fade">
                                      <p:cBhvr>
                                        <p:cTn id="104" dur="500"/>
                                        <p:tgtEl>
                                          <p:spTgt spid="24"/>
                                        </p:tgtEl>
                                      </p:cBhvr>
                                    </p:animEffect>
                                  </p:childTnLst>
                                </p:cTn>
                              </p:par>
                              <p:par>
                                <p:cTn id="105" presetID="10" presetClass="entr" presetSubtype="0" fill="hold" nodeType="withEffect">
                                  <p:stCondLst>
                                    <p:cond delay="0"/>
                                  </p:stCondLst>
                                  <p:childTnLst>
                                    <p:set>
                                      <p:cBhvr>
                                        <p:cTn id="106" dur="1" fill="hold">
                                          <p:stCondLst>
                                            <p:cond delay="0"/>
                                          </p:stCondLst>
                                        </p:cTn>
                                        <p:tgtEl>
                                          <p:spTgt spid="26"/>
                                        </p:tgtEl>
                                        <p:attrNameLst>
                                          <p:attrName>style.visibility</p:attrName>
                                        </p:attrNameLst>
                                      </p:cBhvr>
                                      <p:to>
                                        <p:strVal val="visible"/>
                                      </p:to>
                                    </p:set>
                                    <p:animEffect transition="in" filter="fade">
                                      <p:cBhvr>
                                        <p:cTn id="107" dur="500"/>
                                        <p:tgtEl>
                                          <p:spTgt spid="26"/>
                                        </p:tgtEl>
                                      </p:cBhvr>
                                    </p:animEffect>
                                  </p:childTnLst>
                                </p:cTn>
                              </p:par>
                              <p:par>
                                <p:cTn id="108" presetID="10" presetClass="entr" presetSubtype="0" fill="hold" grpId="0" nodeType="withEffect">
                                  <p:stCondLst>
                                    <p:cond delay="0"/>
                                  </p:stCondLst>
                                  <p:childTnLst>
                                    <p:set>
                                      <p:cBhvr>
                                        <p:cTn id="109" dur="1" fill="hold">
                                          <p:stCondLst>
                                            <p:cond delay="0"/>
                                          </p:stCondLst>
                                        </p:cTn>
                                        <p:tgtEl>
                                          <p:spTgt spid="27"/>
                                        </p:tgtEl>
                                        <p:attrNameLst>
                                          <p:attrName>style.visibility</p:attrName>
                                        </p:attrNameLst>
                                      </p:cBhvr>
                                      <p:to>
                                        <p:strVal val="visible"/>
                                      </p:to>
                                    </p:set>
                                    <p:animEffect transition="in" filter="fade">
                                      <p:cBhvr>
                                        <p:cTn id="110" dur="500"/>
                                        <p:tgtEl>
                                          <p:spTgt spid="27"/>
                                        </p:tgtEl>
                                      </p:cBhvr>
                                    </p:animEffect>
                                  </p:childTnLst>
                                </p:cTn>
                              </p:par>
                              <p:par>
                                <p:cTn id="111" presetID="10" presetClass="entr" presetSubtype="0" fill="hold" grpId="0" nodeType="withEffect">
                                  <p:stCondLst>
                                    <p:cond delay="0"/>
                                  </p:stCondLst>
                                  <p:childTnLst>
                                    <p:set>
                                      <p:cBhvr>
                                        <p:cTn id="112" dur="1" fill="hold">
                                          <p:stCondLst>
                                            <p:cond delay="0"/>
                                          </p:stCondLst>
                                        </p:cTn>
                                        <p:tgtEl>
                                          <p:spTgt spid="30"/>
                                        </p:tgtEl>
                                        <p:attrNameLst>
                                          <p:attrName>style.visibility</p:attrName>
                                        </p:attrNameLst>
                                      </p:cBhvr>
                                      <p:to>
                                        <p:strVal val="visible"/>
                                      </p:to>
                                    </p:set>
                                    <p:animEffect transition="in" filter="fade">
                                      <p:cBhvr>
                                        <p:cTn id="113" dur="500"/>
                                        <p:tgtEl>
                                          <p:spTgt spid="30"/>
                                        </p:tgtEl>
                                      </p:cBhvr>
                                    </p:animEffect>
                                  </p:childTnLst>
                                </p:cTn>
                              </p:par>
                              <p:par>
                                <p:cTn id="114" presetID="10" presetClass="entr" presetSubtype="0" fill="hold" nodeType="withEffect">
                                  <p:stCondLst>
                                    <p:cond delay="0"/>
                                  </p:stCondLst>
                                  <p:childTnLst>
                                    <p:set>
                                      <p:cBhvr>
                                        <p:cTn id="115" dur="1" fill="hold">
                                          <p:stCondLst>
                                            <p:cond delay="0"/>
                                          </p:stCondLst>
                                        </p:cTn>
                                        <p:tgtEl>
                                          <p:spTgt spid="33"/>
                                        </p:tgtEl>
                                        <p:attrNameLst>
                                          <p:attrName>style.visibility</p:attrName>
                                        </p:attrNameLst>
                                      </p:cBhvr>
                                      <p:to>
                                        <p:strVal val="visible"/>
                                      </p:to>
                                    </p:set>
                                    <p:animEffect transition="in" filter="fade">
                                      <p:cBhvr>
                                        <p:cTn id="116" dur="500"/>
                                        <p:tgtEl>
                                          <p:spTgt spid="33"/>
                                        </p:tgtEl>
                                      </p:cBhvr>
                                    </p:animEffect>
                                  </p:childTnLst>
                                </p:cTn>
                              </p:par>
                              <p:par>
                                <p:cTn id="117" presetID="10" presetClass="entr" presetSubtype="0" fill="hold" grpId="0" nodeType="withEffect">
                                  <p:stCondLst>
                                    <p:cond delay="0"/>
                                  </p:stCondLst>
                                  <p:childTnLst>
                                    <p:set>
                                      <p:cBhvr>
                                        <p:cTn id="118" dur="1" fill="hold">
                                          <p:stCondLst>
                                            <p:cond delay="0"/>
                                          </p:stCondLst>
                                        </p:cTn>
                                        <p:tgtEl>
                                          <p:spTgt spid="34"/>
                                        </p:tgtEl>
                                        <p:attrNameLst>
                                          <p:attrName>style.visibility</p:attrName>
                                        </p:attrNameLst>
                                      </p:cBhvr>
                                      <p:to>
                                        <p:strVal val="visible"/>
                                      </p:to>
                                    </p:set>
                                    <p:animEffect transition="in" filter="fade">
                                      <p:cBhvr>
                                        <p:cTn id="119" dur="500"/>
                                        <p:tgtEl>
                                          <p:spTgt spid="34"/>
                                        </p:tgtEl>
                                      </p:cBhvr>
                                    </p:animEffect>
                                  </p:childTnLst>
                                </p:cTn>
                              </p:par>
                              <p:par>
                                <p:cTn id="120" presetID="10" presetClass="entr" presetSubtype="0" fill="hold" grpId="0" nodeType="withEffect">
                                  <p:stCondLst>
                                    <p:cond delay="0"/>
                                  </p:stCondLst>
                                  <p:childTnLst>
                                    <p:set>
                                      <p:cBhvr>
                                        <p:cTn id="121" dur="1" fill="hold">
                                          <p:stCondLst>
                                            <p:cond delay="0"/>
                                          </p:stCondLst>
                                        </p:cTn>
                                        <p:tgtEl>
                                          <p:spTgt spid="35"/>
                                        </p:tgtEl>
                                        <p:attrNameLst>
                                          <p:attrName>style.visibility</p:attrName>
                                        </p:attrNameLst>
                                      </p:cBhvr>
                                      <p:to>
                                        <p:strVal val="visible"/>
                                      </p:to>
                                    </p:set>
                                    <p:animEffect transition="in" filter="fade">
                                      <p:cBhvr>
                                        <p:cTn id="122" dur="500"/>
                                        <p:tgtEl>
                                          <p:spTgt spid="35"/>
                                        </p:tgtEl>
                                      </p:cBhvr>
                                    </p:animEffect>
                                  </p:childTnLst>
                                </p:cTn>
                              </p:par>
                            </p:childTnLst>
                          </p:cTn>
                        </p:par>
                      </p:childTnLst>
                    </p:cTn>
                  </p:par>
                  <p:par>
                    <p:cTn id="123" fill="hold">
                      <p:stCondLst>
                        <p:cond delay="indefinite"/>
                      </p:stCondLst>
                      <p:childTnLst>
                        <p:par>
                          <p:cTn id="124" fill="hold">
                            <p:stCondLst>
                              <p:cond delay="0"/>
                            </p:stCondLst>
                            <p:childTnLst>
                              <p:par>
                                <p:cTn id="125" presetID="22" presetClass="entr" presetSubtype="4" fill="hold" nodeType="clickEffect">
                                  <p:stCondLst>
                                    <p:cond delay="0"/>
                                  </p:stCondLst>
                                  <p:childTnLst>
                                    <p:set>
                                      <p:cBhvr>
                                        <p:cTn id="126" dur="1" fill="hold">
                                          <p:stCondLst>
                                            <p:cond delay="0"/>
                                          </p:stCondLst>
                                        </p:cTn>
                                        <p:tgtEl>
                                          <p:spTgt spid="61"/>
                                        </p:tgtEl>
                                        <p:attrNameLst>
                                          <p:attrName>style.visibility</p:attrName>
                                        </p:attrNameLst>
                                      </p:cBhvr>
                                      <p:to>
                                        <p:strVal val="visible"/>
                                      </p:to>
                                    </p:set>
                                    <p:animEffect transition="in" filter="wipe(down)">
                                      <p:cBhvr>
                                        <p:cTn id="127" dur="500"/>
                                        <p:tgtEl>
                                          <p:spTgt spid="6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 grpId="0" animBg="1"/>
      <p:bldP spid="53" grpId="0"/>
      <p:bldP spid="55" grpId="0" animBg="1"/>
      <p:bldP spid="56" grpId="0"/>
      <p:bldP spid="57" grpId="0" animBg="1"/>
      <p:bldP spid="58" grpId="0"/>
      <p:bldP spid="59" grpId="0" animBg="1"/>
      <p:bldP spid="60" grpId="0"/>
      <p:bldP spid="65" grpId="0"/>
      <p:bldP spid="66" grpId="0" animBg="1"/>
      <p:bldP spid="6" grpId="0"/>
      <p:bldP spid="7" grpId="0" animBg="1"/>
      <p:bldP spid="12" grpId="0"/>
      <p:bldP spid="13" grpId="0" animBg="1"/>
      <p:bldP spid="14" grpId="0" animBg="1"/>
      <p:bldP spid="15" grpId="0"/>
      <p:bldP spid="17" grpId="0" animBg="1"/>
      <p:bldP spid="18" grpId="0"/>
      <p:bldP spid="19" grpId="0" animBg="1"/>
      <p:bldP spid="20" grpId="0"/>
      <p:bldP spid="21" grpId="0" animBg="1"/>
      <p:bldP spid="22" grpId="0"/>
      <p:bldP spid="24" grpId="0"/>
      <p:bldP spid="25" grpId="0" animBg="1"/>
      <p:bldP spid="27" grpId="0"/>
      <p:bldP spid="30" grpId="0" animBg="1"/>
      <p:bldP spid="34" grpId="0"/>
      <p:bldP spid="3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Rounded Corners 13">
            <a:extLst>
              <a:ext uri="{FF2B5EF4-FFF2-40B4-BE49-F238E27FC236}">
                <a16:creationId xmlns:a16="http://schemas.microsoft.com/office/drawing/2014/main" id="{18C143B6-33D1-8844-F143-6BA2C74CAE9C}"/>
              </a:ext>
            </a:extLst>
          </p:cNvPr>
          <p:cNvSpPr/>
          <p:nvPr/>
        </p:nvSpPr>
        <p:spPr>
          <a:xfrm>
            <a:off x="2876550" y="1171575"/>
            <a:ext cx="7029450" cy="3695700"/>
          </a:xfrm>
          <a:prstGeom prst="roundRect">
            <a:avLst/>
          </a:prstGeom>
          <a:ln w="57150"/>
        </p:spPr>
        <p:style>
          <a:lnRef idx="2">
            <a:schemeClr val="accent2"/>
          </a:lnRef>
          <a:fillRef idx="1">
            <a:schemeClr val="lt1"/>
          </a:fillRef>
          <a:effectRef idx="0">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400" b="0" i="0" u="none" strike="noStrike" kern="1200" cap="none" spc="0" normalizeH="0" baseline="0" noProof="0" dirty="0">
              <a:ln>
                <a:noFill/>
              </a:ln>
              <a:solidFill>
                <a:prstClr val="white"/>
              </a:solidFill>
              <a:effectLst/>
              <a:uLnTx/>
              <a:uFillTx/>
              <a:latin typeface="Rammetto One"/>
              <a:cs typeface="+mn-cs"/>
            </a:endParaRPr>
          </a:p>
        </p:txBody>
      </p:sp>
      <p:sp>
        <p:nvSpPr>
          <p:cNvPr id="15" name="TextBox 14">
            <a:extLst>
              <a:ext uri="{FF2B5EF4-FFF2-40B4-BE49-F238E27FC236}">
                <a16:creationId xmlns:a16="http://schemas.microsoft.com/office/drawing/2014/main" id="{764B8733-AA94-F631-F083-2E2F01439C4B}"/>
              </a:ext>
            </a:extLst>
          </p:cNvPr>
          <p:cNvSpPr txBox="1"/>
          <p:nvPr/>
        </p:nvSpPr>
        <p:spPr>
          <a:xfrm>
            <a:off x="3105150" y="1524000"/>
            <a:ext cx="6724650" cy="1569660"/>
          </a:xfrm>
          <a:prstGeom prst="rect">
            <a:avLst/>
          </a:prstGeom>
          <a:noFill/>
        </p:spPr>
        <p:txBody>
          <a:bodyPr wrap="square" rtlCol="0">
            <a:sp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0" lang="vi-VN" sz="24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Bướ</a:t>
            </a:r>
            <a:r>
              <a:rPr kumimoji="0" lang="en-US" sz="24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c 5: </a:t>
            </a:r>
            <a:r>
              <a:rPr kumimoji="0" lang="en-US" sz="2400" b="1" i="0" u="none" strike="noStrike" kern="1200" cap="none" spc="0" normalizeH="0" baseline="0" noProof="0" dirty="0" err="1">
                <a:ln>
                  <a:noFill/>
                </a:ln>
                <a:solidFill>
                  <a:prstClr val="black"/>
                </a:solidFill>
                <a:effectLst/>
                <a:uLnTx/>
                <a:uFillTx/>
                <a:latin typeface="Cambria" panose="02040503050406030204" pitchFamily="18" charset="0"/>
                <a:ea typeface="Cambria" panose="02040503050406030204" pitchFamily="18" charset="0"/>
                <a:cs typeface="+mn-cs"/>
              </a:rPr>
              <a:t>Chú</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thích</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khu</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vực</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XUẤT PHÁT,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khu</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vực</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ĐÍCH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và</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đánh</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số</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đường</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chạy</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Việt</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đã</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hoàn</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thành</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đường</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chạy</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dành</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cho</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2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người</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Các</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em</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có</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thể</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vẽ</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nhiều</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đượng</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chạy</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hơn</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 </a:t>
            </a:r>
            <a:r>
              <a:rPr kumimoji="0" lang="en-US" sz="2400" b="1" i="0" u="none" strike="noStrike" kern="1200" cap="none" spc="0" normalizeH="0" noProof="0" dirty="0" err="1">
                <a:ln>
                  <a:noFill/>
                </a:ln>
                <a:solidFill>
                  <a:prstClr val="black"/>
                </a:solidFill>
                <a:effectLst/>
                <a:uLnTx/>
                <a:uFillTx/>
                <a:latin typeface="Cambria" panose="02040503050406030204" pitchFamily="18" charset="0"/>
                <a:ea typeface="Cambria" panose="02040503050406030204" pitchFamily="18" charset="0"/>
                <a:cs typeface="+mn-cs"/>
              </a:rPr>
              <a:t>nhé</a:t>
            </a:r>
            <a:r>
              <a:rPr kumimoji="0" lang="en-US" sz="2400" b="1" i="0" u="none" strike="noStrike" kern="1200" cap="none" spc="0" normalizeH="0" noProof="0" dirty="0">
                <a:ln>
                  <a:noFill/>
                </a:ln>
                <a:solidFill>
                  <a:prstClr val="black"/>
                </a:solidFill>
                <a:effectLst/>
                <a:uLnTx/>
                <a:uFillTx/>
                <a:latin typeface="Cambria" panose="02040503050406030204" pitchFamily="18" charset="0"/>
                <a:ea typeface="Cambria" panose="02040503050406030204" pitchFamily="18" charset="0"/>
                <a:cs typeface="+mn-cs"/>
              </a:rPr>
              <a:t>!</a:t>
            </a:r>
            <a:endParaRPr kumimoji="0" lang="en-US" sz="24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cxnSp>
        <p:nvCxnSpPr>
          <p:cNvPr id="16" name="Straight Connector 15">
            <a:extLst>
              <a:ext uri="{FF2B5EF4-FFF2-40B4-BE49-F238E27FC236}">
                <a16:creationId xmlns:a16="http://schemas.microsoft.com/office/drawing/2014/main" id="{2B94D4ED-CF3B-27FF-D33E-1CC91E007740}"/>
              </a:ext>
            </a:extLst>
          </p:cNvPr>
          <p:cNvCxnSpPr>
            <a:cxnSpLocks/>
          </p:cNvCxnSpPr>
          <p:nvPr/>
        </p:nvCxnSpPr>
        <p:spPr>
          <a:xfrm>
            <a:off x="5410200" y="3362325"/>
            <a:ext cx="0" cy="12382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Oval 16">
            <a:extLst>
              <a:ext uri="{FF2B5EF4-FFF2-40B4-BE49-F238E27FC236}">
                <a16:creationId xmlns:a16="http://schemas.microsoft.com/office/drawing/2014/main" id="{4FFC550F-DD39-5D66-E9D0-A28FB9DA1962}"/>
              </a:ext>
            </a:extLst>
          </p:cNvPr>
          <p:cNvSpPr/>
          <p:nvPr/>
        </p:nvSpPr>
        <p:spPr>
          <a:xfrm>
            <a:off x="5381625" y="3333750"/>
            <a:ext cx="45719" cy="666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oppins Light"/>
              <a:cs typeface="+mn-cs"/>
            </a:endParaRPr>
          </a:p>
        </p:txBody>
      </p:sp>
      <p:sp>
        <p:nvSpPr>
          <p:cNvPr id="18" name="TextBox 17">
            <a:extLst>
              <a:ext uri="{FF2B5EF4-FFF2-40B4-BE49-F238E27FC236}">
                <a16:creationId xmlns:a16="http://schemas.microsoft.com/office/drawing/2014/main" id="{7E68093B-3386-8398-E87B-625619A9966D}"/>
              </a:ext>
            </a:extLst>
          </p:cNvPr>
          <p:cNvSpPr txBox="1"/>
          <p:nvPr/>
        </p:nvSpPr>
        <p:spPr>
          <a:xfrm>
            <a:off x="5010151" y="3162300"/>
            <a:ext cx="323850"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M</a:t>
            </a:r>
          </a:p>
        </p:txBody>
      </p:sp>
      <p:sp>
        <p:nvSpPr>
          <p:cNvPr id="19" name="Oval 18">
            <a:extLst>
              <a:ext uri="{FF2B5EF4-FFF2-40B4-BE49-F238E27FC236}">
                <a16:creationId xmlns:a16="http://schemas.microsoft.com/office/drawing/2014/main" id="{25928F9A-8FA6-57BA-E865-E699FBC896B3}"/>
              </a:ext>
            </a:extLst>
          </p:cNvPr>
          <p:cNvSpPr/>
          <p:nvPr/>
        </p:nvSpPr>
        <p:spPr>
          <a:xfrm>
            <a:off x="5381625" y="4572000"/>
            <a:ext cx="45719" cy="666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oppins Light"/>
              <a:cs typeface="+mn-cs"/>
            </a:endParaRPr>
          </a:p>
        </p:txBody>
      </p:sp>
      <p:sp>
        <p:nvSpPr>
          <p:cNvPr id="20" name="TextBox 19">
            <a:extLst>
              <a:ext uri="{FF2B5EF4-FFF2-40B4-BE49-F238E27FC236}">
                <a16:creationId xmlns:a16="http://schemas.microsoft.com/office/drawing/2014/main" id="{9EF2E6CC-76B9-5172-3372-45CDD4203EE1}"/>
              </a:ext>
            </a:extLst>
          </p:cNvPr>
          <p:cNvSpPr txBox="1"/>
          <p:nvPr/>
        </p:nvSpPr>
        <p:spPr>
          <a:xfrm>
            <a:off x="5067300" y="3771900"/>
            <a:ext cx="7905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H</a:t>
            </a:r>
          </a:p>
        </p:txBody>
      </p:sp>
      <p:sp>
        <p:nvSpPr>
          <p:cNvPr id="21" name="Oval 20">
            <a:extLst>
              <a:ext uri="{FF2B5EF4-FFF2-40B4-BE49-F238E27FC236}">
                <a16:creationId xmlns:a16="http://schemas.microsoft.com/office/drawing/2014/main" id="{D55D4D27-D168-FE5B-FF82-43B4FEB66DAB}"/>
              </a:ext>
            </a:extLst>
          </p:cNvPr>
          <p:cNvSpPr/>
          <p:nvPr/>
        </p:nvSpPr>
        <p:spPr>
          <a:xfrm>
            <a:off x="5391150" y="3971925"/>
            <a:ext cx="45719" cy="666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oppins Light"/>
              <a:cs typeface="+mn-cs"/>
            </a:endParaRPr>
          </a:p>
        </p:txBody>
      </p:sp>
      <p:sp>
        <p:nvSpPr>
          <p:cNvPr id="22" name="TextBox 21">
            <a:extLst>
              <a:ext uri="{FF2B5EF4-FFF2-40B4-BE49-F238E27FC236}">
                <a16:creationId xmlns:a16="http://schemas.microsoft.com/office/drawing/2014/main" id="{DE39FC15-4996-934D-09CF-CF6C18457F72}"/>
              </a:ext>
            </a:extLst>
          </p:cNvPr>
          <p:cNvSpPr txBox="1"/>
          <p:nvPr/>
        </p:nvSpPr>
        <p:spPr>
          <a:xfrm>
            <a:off x="5038725" y="4286250"/>
            <a:ext cx="7905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N</a:t>
            </a:r>
          </a:p>
        </p:txBody>
      </p:sp>
      <p:cxnSp>
        <p:nvCxnSpPr>
          <p:cNvPr id="23" name="Straight Connector 22">
            <a:extLst>
              <a:ext uri="{FF2B5EF4-FFF2-40B4-BE49-F238E27FC236}">
                <a16:creationId xmlns:a16="http://schemas.microsoft.com/office/drawing/2014/main" id="{735EC99F-5FB1-CA03-DACA-B209BF8BB881}"/>
              </a:ext>
            </a:extLst>
          </p:cNvPr>
          <p:cNvCxnSpPr>
            <a:cxnSpLocks/>
          </p:cNvCxnSpPr>
          <p:nvPr/>
        </p:nvCxnSpPr>
        <p:spPr>
          <a:xfrm flipH="1">
            <a:off x="5391150" y="3381375"/>
            <a:ext cx="2286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A024A942-035B-79F2-49F2-F1C1DDD214B4}"/>
              </a:ext>
            </a:extLst>
          </p:cNvPr>
          <p:cNvSpPr txBox="1"/>
          <p:nvPr/>
        </p:nvSpPr>
        <p:spPr>
          <a:xfrm>
            <a:off x="7629525" y="3143250"/>
            <a:ext cx="7905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H</a:t>
            </a:r>
          </a:p>
        </p:txBody>
      </p:sp>
      <p:sp>
        <p:nvSpPr>
          <p:cNvPr id="25" name="Oval 24">
            <a:extLst>
              <a:ext uri="{FF2B5EF4-FFF2-40B4-BE49-F238E27FC236}">
                <a16:creationId xmlns:a16="http://schemas.microsoft.com/office/drawing/2014/main" id="{C903EAD9-23CC-7334-ADD7-280A9ECE7A21}"/>
              </a:ext>
            </a:extLst>
          </p:cNvPr>
          <p:cNvSpPr/>
          <p:nvPr/>
        </p:nvSpPr>
        <p:spPr>
          <a:xfrm>
            <a:off x="7639050" y="3343275"/>
            <a:ext cx="45719" cy="666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oppins Light"/>
              <a:cs typeface="+mn-cs"/>
            </a:endParaRPr>
          </a:p>
        </p:txBody>
      </p:sp>
      <p:cxnSp>
        <p:nvCxnSpPr>
          <p:cNvPr id="26" name="Straight Connector 25">
            <a:extLst>
              <a:ext uri="{FF2B5EF4-FFF2-40B4-BE49-F238E27FC236}">
                <a16:creationId xmlns:a16="http://schemas.microsoft.com/office/drawing/2014/main" id="{487D4545-6747-8CE5-4F6E-C371E0CC1627}"/>
              </a:ext>
            </a:extLst>
          </p:cNvPr>
          <p:cNvCxnSpPr>
            <a:cxnSpLocks/>
          </p:cNvCxnSpPr>
          <p:nvPr/>
        </p:nvCxnSpPr>
        <p:spPr>
          <a:xfrm flipH="1">
            <a:off x="5381625" y="4029075"/>
            <a:ext cx="2286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413AC64F-0CEC-252C-9C5F-70DC737500D5}"/>
              </a:ext>
            </a:extLst>
          </p:cNvPr>
          <p:cNvSpPr txBox="1"/>
          <p:nvPr/>
        </p:nvSpPr>
        <p:spPr>
          <a:xfrm>
            <a:off x="7620000" y="3790950"/>
            <a:ext cx="7905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K</a:t>
            </a:r>
          </a:p>
        </p:txBody>
      </p:sp>
      <p:sp>
        <p:nvSpPr>
          <p:cNvPr id="30" name="Oval 29">
            <a:extLst>
              <a:ext uri="{FF2B5EF4-FFF2-40B4-BE49-F238E27FC236}">
                <a16:creationId xmlns:a16="http://schemas.microsoft.com/office/drawing/2014/main" id="{2AD36987-C2EA-522D-A7A6-DA8589582EB1}"/>
              </a:ext>
            </a:extLst>
          </p:cNvPr>
          <p:cNvSpPr/>
          <p:nvPr/>
        </p:nvSpPr>
        <p:spPr>
          <a:xfrm>
            <a:off x="7629525" y="3990975"/>
            <a:ext cx="45719" cy="666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oppins Light"/>
              <a:cs typeface="+mn-cs"/>
            </a:endParaRPr>
          </a:p>
        </p:txBody>
      </p:sp>
      <p:cxnSp>
        <p:nvCxnSpPr>
          <p:cNvPr id="33" name="Straight Connector 32">
            <a:extLst>
              <a:ext uri="{FF2B5EF4-FFF2-40B4-BE49-F238E27FC236}">
                <a16:creationId xmlns:a16="http://schemas.microsoft.com/office/drawing/2014/main" id="{D1FB2478-E1F7-9A2A-C51E-A8F65C0CC228}"/>
              </a:ext>
            </a:extLst>
          </p:cNvPr>
          <p:cNvCxnSpPr>
            <a:cxnSpLocks/>
          </p:cNvCxnSpPr>
          <p:nvPr/>
        </p:nvCxnSpPr>
        <p:spPr>
          <a:xfrm flipH="1">
            <a:off x="5391150" y="4619625"/>
            <a:ext cx="2286000"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E619C541-D868-D9C3-AA85-10CE9DB08602}"/>
              </a:ext>
            </a:extLst>
          </p:cNvPr>
          <p:cNvSpPr txBox="1"/>
          <p:nvPr/>
        </p:nvSpPr>
        <p:spPr>
          <a:xfrm>
            <a:off x="7658100" y="4381500"/>
            <a:ext cx="790575"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Q</a:t>
            </a:r>
          </a:p>
        </p:txBody>
      </p:sp>
      <p:sp>
        <p:nvSpPr>
          <p:cNvPr id="35" name="Oval 34">
            <a:extLst>
              <a:ext uri="{FF2B5EF4-FFF2-40B4-BE49-F238E27FC236}">
                <a16:creationId xmlns:a16="http://schemas.microsoft.com/office/drawing/2014/main" id="{1A1CB96E-E196-B342-90FC-5D522492850F}"/>
              </a:ext>
            </a:extLst>
          </p:cNvPr>
          <p:cNvSpPr/>
          <p:nvPr/>
        </p:nvSpPr>
        <p:spPr>
          <a:xfrm>
            <a:off x="7667625" y="4581525"/>
            <a:ext cx="45719" cy="66675"/>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Poppins Light"/>
              <a:cs typeface="+mn-cs"/>
            </a:endParaRPr>
          </a:p>
        </p:txBody>
      </p:sp>
      <p:cxnSp>
        <p:nvCxnSpPr>
          <p:cNvPr id="61" name="Straight Connector 60">
            <a:extLst>
              <a:ext uri="{FF2B5EF4-FFF2-40B4-BE49-F238E27FC236}">
                <a16:creationId xmlns:a16="http://schemas.microsoft.com/office/drawing/2014/main" id="{47899289-044F-3C1C-0FD2-73BB45A14679}"/>
              </a:ext>
            </a:extLst>
          </p:cNvPr>
          <p:cNvCxnSpPr>
            <a:cxnSpLocks/>
          </p:cNvCxnSpPr>
          <p:nvPr/>
        </p:nvCxnSpPr>
        <p:spPr>
          <a:xfrm>
            <a:off x="7677150" y="3381375"/>
            <a:ext cx="0" cy="123825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C3C2612-2205-67D5-3EE2-F9F642FE35EB}"/>
              </a:ext>
            </a:extLst>
          </p:cNvPr>
          <p:cNvSpPr txBox="1"/>
          <p:nvPr/>
        </p:nvSpPr>
        <p:spPr>
          <a:xfrm rot="5400000">
            <a:off x="4019550" y="4038601"/>
            <a:ext cx="1743075" cy="369332"/>
          </a:xfrm>
          <a:prstGeom prst="rect">
            <a:avLst/>
          </a:prstGeom>
          <a:noFill/>
        </p:spPr>
        <p:txBody>
          <a:bodyPr wrap="square" rtlCol="0">
            <a:spAutoFit/>
          </a:bodyPr>
          <a:lstStyle/>
          <a:p>
            <a:r>
              <a:rPr lang="en-US" b="1" dirty="0">
                <a:latin typeface="Cambria" panose="02040503050406030204" pitchFamily="18" charset="0"/>
                <a:ea typeface="Cambria" panose="02040503050406030204" pitchFamily="18" charset="0"/>
              </a:rPr>
              <a:t>XUẤT PHÁT</a:t>
            </a:r>
          </a:p>
        </p:txBody>
      </p:sp>
      <p:sp>
        <p:nvSpPr>
          <p:cNvPr id="3" name="TextBox 2">
            <a:extLst>
              <a:ext uri="{FF2B5EF4-FFF2-40B4-BE49-F238E27FC236}">
                <a16:creationId xmlns:a16="http://schemas.microsoft.com/office/drawing/2014/main" id="{12B953DA-4954-79F6-DA10-811290333EFE}"/>
              </a:ext>
            </a:extLst>
          </p:cNvPr>
          <p:cNvSpPr txBox="1"/>
          <p:nvPr/>
        </p:nvSpPr>
        <p:spPr>
          <a:xfrm rot="5400000">
            <a:off x="7400925" y="3933827"/>
            <a:ext cx="1743075" cy="369332"/>
          </a:xfrm>
          <a:prstGeom prst="rect">
            <a:avLst/>
          </a:prstGeom>
          <a:noFill/>
        </p:spPr>
        <p:txBody>
          <a:bodyPr wrap="square" rtlCol="0">
            <a:spAutoFit/>
          </a:bodyPr>
          <a:lstStyle/>
          <a:p>
            <a:pPr algn="ctr"/>
            <a:r>
              <a:rPr lang="en-US" b="1" dirty="0">
                <a:latin typeface="Cambria" panose="02040503050406030204" pitchFamily="18" charset="0"/>
                <a:ea typeface="Cambria" panose="02040503050406030204" pitchFamily="18" charset="0"/>
              </a:rPr>
              <a:t>ĐÍCH</a:t>
            </a:r>
          </a:p>
        </p:txBody>
      </p:sp>
    </p:spTree>
    <p:extLst>
      <p:ext uri="{BB962C8B-B14F-4D97-AF65-F5344CB8AC3E}">
        <p14:creationId xmlns:p14="http://schemas.microsoft.com/office/powerpoint/2010/main" val="430509794"/>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5"/>
                                        </p:tgtEl>
                                        <p:attrNameLst>
                                          <p:attrName>style.visibility</p:attrName>
                                        </p:attrNameLst>
                                      </p:cBhvr>
                                      <p:to>
                                        <p:strVal val="visible"/>
                                      </p:to>
                                    </p:set>
                                    <p:animEffect transition="in" filter="fade">
                                      <p:cBhvr>
                                        <p:cTn id="10" dur="500"/>
                                        <p:tgtEl>
                                          <p:spTgt spid="15"/>
                                        </p:tgtEl>
                                      </p:cBhvr>
                                    </p:animEffect>
                                  </p:childTnLst>
                                </p:cTn>
                              </p:par>
                              <p:par>
                                <p:cTn id="11" presetID="10" presetClass="entr" presetSubtype="0"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animEffect transition="in" filter="fade">
                                      <p:cBhvr>
                                        <p:cTn id="13" dur="500"/>
                                        <p:tgtEl>
                                          <p:spTgt spid="16"/>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17"/>
                                        </p:tgtEl>
                                        <p:attrNameLst>
                                          <p:attrName>style.visibility</p:attrName>
                                        </p:attrNameLst>
                                      </p:cBhvr>
                                      <p:to>
                                        <p:strVal val="visible"/>
                                      </p:to>
                                    </p:set>
                                    <p:animEffect transition="in" filter="fade">
                                      <p:cBhvr>
                                        <p:cTn id="16" dur="500"/>
                                        <p:tgtEl>
                                          <p:spTgt spid="17"/>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18"/>
                                        </p:tgtEl>
                                        <p:attrNameLst>
                                          <p:attrName>style.visibility</p:attrName>
                                        </p:attrNameLst>
                                      </p:cBhvr>
                                      <p:to>
                                        <p:strVal val="visible"/>
                                      </p:to>
                                    </p:set>
                                    <p:animEffect transition="in" filter="fade">
                                      <p:cBhvr>
                                        <p:cTn id="19" dur="500"/>
                                        <p:tgtEl>
                                          <p:spTgt spid="18"/>
                                        </p:tgtEl>
                                      </p:cBhvr>
                                    </p:animEffect>
                                  </p:childTnLst>
                                </p:cTn>
                              </p:par>
                              <p:par>
                                <p:cTn id="20" presetID="10" presetClass="entr" presetSubtype="0" fill="hold" grpId="0" nodeType="with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fade">
                                      <p:cBhvr>
                                        <p:cTn id="22" dur="500"/>
                                        <p:tgtEl>
                                          <p:spTgt spid="19"/>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22"/>
                                        </p:tgtEl>
                                        <p:attrNameLst>
                                          <p:attrName>style.visibility</p:attrName>
                                        </p:attrNameLst>
                                      </p:cBhvr>
                                      <p:to>
                                        <p:strVal val="visible"/>
                                      </p:to>
                                    </p:set>
                                    <p:animEffect transition="in" filter="fade">
                                      <p:cBhvr>
                                        <p:cTn id="25" dur="500"/>
                                        <p:tgtEl>
                                          <p:spTgt spid="22"/>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21"/>
                                        </p:tgtEl>
                                        <p:attrNameLst>
                                          <p:attrName>style.visibility</p:attrName>
                                        </p:attrNameLst>
                                      </p:cBhvr>
                                      <p:to>
                                        <p:strVal val="visible"/>
                                      </p:to>
                                    </p:set>
                                    <p:animEffect transition="in" filter="fade">
                                      <p:cBhvr>
                                        <p:cTn id="28" dur="500"/>
                                        <p:tgtEl>
                                          <p:spTgt spid="21"/>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fade">
                                      <p:cBhvr>
                                        <p:cTn id="31" dur="500"/>
                                        <p:tgtEl>
                                          <p:spTgt spid="20"/>
                                        </p:tgtEl>
                                      </p:cBhvr>
                                    </p:animEffect>
                                  </p:childTnLst>
                                </p:cTn>
                              </p:par>
                              <p:par>
                                <p:cTn id="32" presetID="10" presetClass="entr" presetSubtype="0" fill="hold" nodeType="withEffect">
                                  <p:stCondLst>
                                    <p:cond delay="0"/>
                                  </p:stCondLst>
                                  <p:childTnLst>
                                    <p:set>
                                      <p:cBhvr>
                                        <p:cTn id="33" dur="1" fill="hold">
                                          <p:stCondLst>
                                            <p:cond delay="0"/>
                                          </p:stCondLst>
                                        </p:cTn>
                                        <p:tgtEl>
                                          <p:spTgt spid="23"/>
                                        </p:tgtEl>
                                        <p:attrNameLst>
                                          <p:attrName>style.visibility</p:attrName>
                                        </p:attrNameLst>
                                      </p:cBhvr>
                                      <p:to>
                                        <p:strVal val="visible"/>
                                      </p:to>
                                    </p:set>
                                    <p:animEffect transition="in" filter="fade">
                                      <p:cBhvr>
                                        <p:cTn id="34" dur="500"/>
                                        <p:tgtEl>
                                          <p:spTgt spid="23"/>
                                        </p:tgtEl>
                                      </p:cBhvr>
                                    </p:animEffect>
                                  </p:childTnLst>
                                </p:cTn>
                              </p:par>
                              <p:par>
                                <p:cTn id="35" presetID="10" presetClass="entr" presetSubtype="0" fill="hold" grpId="0" nodeType="withEffect">
                                  <p:stCondLst>
                                    <p:cond delay="0"/>
                                  </p:stCondLst>
                                  <p:childTnLst>
                                    <p:set>
                                      <p:cBhvr>
                                        <p:cTn id="36" dur="1" fill="hold">
                                          <p:stCondLst>
                                            <p:cond delay="0"/>
                                          </p:stCondLst>
                                        </p:cTn>
                                        <p:tgtEl>
                                          <p:spTgt spid="25"/>
                                        </p:tgtEl>
                                        <p:attrNameLst>
                                          <p:attrName>style.visibility</p:attrName>
                                        </p:attrNameLst>
                                      </p:cBhvr>
                                      <p:to>
                                        <p:strVal val="visible"/>
                                      </p:to>
                                    </p:set>
                                    <p:animEffect transition="in" filter="fade">
                                      <p:cBhvr>
                                        <p:cTn id="37" dur="500"/>
                                        <p:tgtEl>
                                          <p:spTgt spid="25"/>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24"/>
                                        </p:tgtEl>
                                        <p:attrNameLst>
                                          <p:attrName>style.visibility</p:attrName>
                                        </p:attrNameLst>
                                      </p:cBhvr>
                                      <p:to>
                                        <p:strVal val="visible"/>
                                      </p:to>
                                    </p:set>
                                    <p:animEffect transition="in" filter="fade">
                                      <p:cBhvr>
                                        <p:cTn id="40" dur="500"/>
                                        <p:tgtEl>
                                          <p:spTgt spid="24"/>
                                        </p:tgtEl>
                                      </p:cBhvr>
                                    </p:animEffect>
                                  </p:childTnLst>
                                </p:cTn>
                              </p:par>
                              <p:par>
                                <p:cTn id="41" presetID="10" presetClass="entr" presetSubtype="0" fill="hold" nodeType="withEffect">
                                  <p:stCondLst>
                                    <p:cond delay="0"/>
                                  </p:stCondLst>
                                  <p:childTnLst>
                                    <p:set>
                                      <p:cBhvr>
                                        <p:cTn id="42" dur="1" fill="hold">
                                          <p:stCondLst>
                                            <p:cond delay="0"/>
                                          </p:stCondLst>
                                        </p:cTn>
                                        <p:tgtEl>
                                          <p:spTgt spid="26"/>
                                        </p:tgtEl>
                                        <p:attrNameLst>
                                          <p:attrName>style.visibility</p:attrName>
                                        </p:attrNameLst>
                                      </p:cBhvr>
                                      <p:to>
                                        <p:strVal val="visible"/>
                                      </p:to>
                                    </p:set>
                                    <p:animEffect transition="in" filter="fade">
                                      <p:cBhvr>
                                        <p:cTn id="43" dur="500"/>
                                        <p:tgtEl>
                                          <p:spTgt spid="26"/>
                                        </p:tgtEl>
                                      </p:cBhvr>
                                    </p:animEffect>
                                  </p:childTnLst>
                                </p:cTn>
                              </p:par>
                              <p:par>
                                <p:cTn id="44" presetID="10" presetClass="entr" presetSubtype="0" fill="hold" grpId="0" nodeType="withEffect">
                                  <p:stCondLst>
                                    <p:cond delay="0"/>
                                  </p:stCondLst>
                                  <p:childTnLst>
                                    <p:set>
                                      <p:cBhvr>
                                        <p:cTn id="45" dur="1" fill="hold">
                                          <p:stCondLst>
                                            <p:cond delay="0"/>
                                          </p:stCondLst>
                                        </p:cTn>
                                        <p:tgtEl>
                                          <p:spTgt spid="27"/>
                                        </p:tgtEl>
                                        <p:attrNameLst>
                                          <p:attrName>style.visibility</p:attrName>
                                        </p:attrNameLst>
                                      </p:cBhvr>
                                      <p:to>
                                        <p:strVal val="visible"/>
                                      </p:to>
                                    </p:set>
                                    <p:animEffect transition="in" filter="fade">
                                      <p:cBhvr>
                                        <p:cTn id="46" dur="500"/>
                                        <p:tgtEl>
                                          <p:spTgt spid="27"/>
                                        </p:tgtEl>
                                      </p:cBhvr>
                                    </p:animEffect>
                                  </p:childTnLst>
                                </p:cTn>
                              </p:par>
                              <p:par>
                                <p:cTn id="47" presetID="10" presetClass="entr" presetSubtype="0" fill="hold" grpId="0" nodeType="withEffect">
                                  <p:stCondLst>
                                    <p:cond delay="0"/>
                                  </p:stCondLst>
                                  <p:childTnLst>
                                    <p:set>
                                      <p:cBhvr>
                                        <p:cTn id="48" dur="1" fill="hold">
                                          <p:stCondLst>
                                            <p:cond delay="0"/>
                                          </p:stCondLst>
                                        </p:cTn>
                                        <p:tgtEl>
                                          <p:spTgt spid="30"/>
                                        </p:tgtEl>
                                        <p:attrNameLst>
                                          <p:attrName>style.visibility</p:attrName>
                                        </p:attrNameLst>
                                      </p:cBhvr>
                                      <p:to>
                                        <p:strVal val="visible"/>
                                      </p:to>
                                    </p:set>
                                    <p:animEffect transition="in" filter="fade">
                                      <p:cBhvr>
                                        <p:cTn id="49" dur="500"/>
                                        <p:tgtEl>
                                          <p:spTgt spid="30"/>
                                        </p:tgtEl>
                                      </p:cBhvr>
                                    </p:animEffect>
                                  </p:childTnLst>
                                </p:cTn>
                              </p:par>
                              <p:par>
                                <p:cTn id="50" presetID="10" presetClass="entr" presetSubtype="0" fill="hold" nodeType="withEffect">
                                  <p:stCondLst>
                                    <p:cond delay="0"/>
                                  </p:stCondLst>
                                  <p:childTnLst>
                                    <p:set>
                                      <p:cBhvr>
                                        <p:cTn id="51" dur="1" fill="hold">
                                          <p:stCondLst>
                                            <p:cond delay="0"/>
                                          </p:stCondLst>
                                        </p:cTn>
                                        <p:tgtEl>
                                          <p:spTgt spid="33"/>
                                        </p:tgtEl>
                                        <p:attrNameLst>
                                          <p:attrName>style.visibility</p:attrName>
                                        </p:attrNameLst>
                                      </p:cBhvr>
                                      <p:to>
                                        <p:strVal val="visible"/>
                                      </p:to>
                                    </p:set>
                                    <p:animEffect transition="in" filter="fade">
                                      <p:cBhvr>
                                        <p:cTn id="52" dur="500"/>
                                        <p:tgtEl>
                                          <p:spTgt spid="33"/>
                                        </p:tgtEl>
                                      </p:cBhvr>
                                    </p:animEffect>
                                  </p:childTnLst>
                                </p:cTn>
                              </p:par>
                              <p:par>
                                <p:cTn id="53" presetID="10" presetClass="entr" presetSubtype="0" fill="hold" grpId="0" nodeType="withEffect">
                                  <p:stCondLst>
                                    <p:cond delay="0"/>
                                  </p:stCondLst>
                                  <p:childTnLst>
                                    <p:set>
                                      <p:cBhvr>
                                        <p:cTn id="54" dur="1" fill="hold">
                                          <p:stCondLst>
                                            <p:cond delay="0"/>
                                          </p:stCondLst>
                                        </p:cTn>
                                        <p:tgtEl>
                                          <p:spTgt spid="34"/>
                                        </p:tgtEl>
                                        <p:attrNameLst>
                                          <p:attrName>style.visibility</p:attrName>
                                        </p:attrNameLst>
                                      </p:cBhvr>
                                      <p:to>
                                        <p:strVal val="visible"/>
                                      </p:to>
                                    </p:set>
                                    <p:animEffect transition="in" filter="fade">
                                      <p:cBhvr>
                                        <p:cTn id="55" dur="500"/>
                                        <p:tgtEl>
                                          <p:spTgt spid="34"/>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35"/>
                                        </p:tgtEl>
                                        <p:attrNameLst>
                                          <p:attrName>style.visibility</p:attrName>
                                        </p:attrNameLst>
                                      </p:cBhvr>
                                      <p:to>
                                        <p:strVal val="visible"/>
                                      </p:to>
                                    </p:set>
                                    <p:animEffect transition="in" filter="fade">
                                      <p:cBhvr>
                                        <p:cTn id="58" dur="500"/>
                                        <p:tgtEl>
                                          <p:spTgt spid="35"/>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4" fill="hold" nodeType="clickEffect">
                                  <p:stCondLst>
                                    <p:cond delay="0"/>
                                  </p:stCondLst>
                                  <p:childTnLst>
                                    <p:set>
                                      <p:cBhvr>
                                        <p:cTn id="62" dur="1" fill="hold">
                                          <p:stCondLst>
                                            <p:cond delay="0"/>
                                          </p:stCondLst>
                                        </p:cTn>
                                        <p:tgtEl>
                                          <p:spTgt spid="61"/>
                                        </p:tgtEl>
                                        <p:attrNameLst>
                                          <p:attrName>style.visibility</p:attrName>
                                        </p:attrNameLst>
                                      </p:cBhvr>
                                      <p:to>
                                        <p:strVal val="visible"/>
                                      </p:to>
                                    </p:set>
                                    <p:animEffect transition="in" filter="wipe(down)">
                                      <p:cBhvr>
                                        <p:cTn id="63" dur="500"/>
                                        <p:tgtEl>
                                          <p:spTgt spid="61"/>
                                        </p:tgtEl>
                                      </p:cBhvr>
                                    </p:animEffect>
                                  </p:childTnLst>
                                </p:cTn>
                              </p:par>
                            </p:childTnLst>
                          </p:cTn>
                        </p:par>
                      </p:childTnLst>
                    </p:cTn>
                  </p:par>
                  <p:par>
                    <p:cTn id="64" fill="hold">
                      <p:stCondLst>
                        <p:cond delay="indefinite"/>
                      </p:stCondLst>
                      <p:childTnLst>
                        <p:par>
                          <p:cTn id="65" fill="hold">
                            <p:stCondLst>
                              <p:cond delay="0"/>
                            </p:stCondLst>
                            <p:childTnLst>
                              <p:par>
                                <p:cTn id="66" presetID="22" presetClass="entr" presetSubtype="4" fill="hold" nodeType="clickEffect">
                                  <p:stCondLst>
                                    <p:cond delay="0"/>
                                  </p:stCondLst>
                                  <p:childTnLst>
                                    <p:set>
                                      <p:cBhvr>
                                        <p:cTn id="67" dur="1" fill="hold">
                                          <p:stCondLst>
                                            <p:cond delay="0"/>
                                          </p:stCondLst>
                                        </p:cTn>
                                        <p:tgtEl>
                                          <p:spTgt spid="2">
                                            <p:txEl>
                                              <p:pRg st="0" end="0"/>
                                            </p:txEl>
                                          </p:spTgt>
                                        </p:tgtEl>
                                        <p:attrNameLst>
                                          <p:attrName>style.visibility</p:attrName>
                                        </p:attrNameLst>
                                      </p:cBhvr>
                                      <p:to>
                                        <p:strVal val="visible"/>
                                      </p:to>
                                    </p:set>
                                    <p:animEffect transition="in" filter="wipe(down)">
                                      <p:cBhvr>
                                        <p:cTn id="68" dur="500"/>
                                        <p:tgtEl>
                                          <p:spTgt spid="2">
                                            <p:txEl>
                                              <p:pRg st="0" end="0"/>
                                            </p:txEl>
                                          </p:spTgt>
                                        </p:tgtEl>
                                      </p:cBhvr>
                                    </p:animEffect>
                                  </p:childTnLst>
                                </p:cTn>
                              </p:par>
                            </p:childTnLst>
                          </p:cTn>
                        </p:par>
                      </p:childTnLst>
                    </p:cTn>
                  </p:par>
                  <p:par>
                    <p:cTn id="69" fill="hold">
                      <p:stCondLst>
                        <p:cond delay="indefinite"/>
                      </p:stCondLst>
                      <p:childTnLst>
                        <p:par>
                          <p:cTn id="70" fill="hold">
                            <p:stCondLst>
                              <p:cond delay="0"/>
                            </p:stCondLst>
                            <p:childTnLst>
                              <p:par>
                                <p:cTn id="71" presetID="22" presetClass="entr" presetSubtype="4" fill="hold" nodeType="clickEffect">
                                  <p:stCondLst>
                                    <p:cond delay="0"/>
                                  </p:stCondLst>
                                  <p:childTnLst>
                                    <p:set>
                                      <p:cBhvr>
                                        <p:cTn id="72" dur="1" fill="hold">
                                          <p:stCondLst>
                                            <p:cond delay="0"/>
                                          </p:stCondLst>
                                        </p:cTn>
                                        <p:tgtEl>
                                          <p:spTgt spid="3">
                                            <p:txEl>
                                              <p:pRg st="0" end="0"/>
                                            </p:txEl>
                                          </p:spTgt>
                                        </p:tgtEl>
                                        <p:attrNameLst>
                                          <p:attrName>style.visibility</p:attrName>
                                        </p:attrNameLst>
                                      </p:cBhvr>
                                      <p:to>
                                        <p:strVal val="visible"/>
                                      </p:to>
                                    </p:set>
                                    <p:animEffect transition="in" filter="wipe(down)">
                                      <p:cBhvr>
                                        <p:cTn id="73"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p:bldP spid="17" grpId="0" animBg="1"/>
      <p:bldP spid="18" grpId="0"/>
      <p:bldP spid="19" grpId="0" animBg="1"/>
      <p:bldP spid="20" grpId="0"/>
      <p:bldP spid="21" grpId="0" animBg="1"/>
      <p:bldP spid="22" grpId="0"/>
      <p:bldP spid="24" grpId="0"/>
      <p:bldP spid="25" grpId="0" animBg="1"/>
      <p:bldP spid="27" grpId="0"/>
      <p:bldP spid="30" grpId="0" animBg="1"/>
      <p:bldP spid="34" grpId="0"/>
      <p:bldP spid="3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a:extLst>
              <a:ext uri="{FF2B5EF4-FFF2-40B4-BE49-F238E27FC236}">
                <a16:creationId xmlns:a16="http://schemas.microsoft.com/office/drawing/2014/main" id="{5AB4F2B6-FE93-0F79-8002-0B5CC7CC4C6A}"/>
              </a:ext>
            </a:extLst>
          </p:cNvPr>
          <p:cNvSpPr/>
          <p:nvPr/>
        </p:nvSpPr>
        <p:spPr>
          <a:xfrm>
            <a:off x="876299" y="676274"/>
            <a:ext cx="695325" cy="581025"/>
          </a:xfrm>
          <a:prstGeom prst="ellipse">
            <a:avLst/>
          </a:prstGeom>
          <a:solidFill>
            <a:srgbClr val="00B050"/>
          </a:solidFill>
          <a:ln w="76200" cap="flat">
            <a:noFill/>
            <a:prstDash val="solid"/>
            <a:miter/>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3</a:t>
            </a:r>
          </a:p>
        </p:txBody>
      </p:sp>
      <p:sp>
        <p:nvSpPr>
          <p:cNvPr id="3" name="TextBox 2">
            <a:extLst>
              <a:ext uri="{FF2B5EF4-FFF2-40B4-BE49-F238E27FC236}">
                <a16:creationId xmlns:a16="http://schemas.microsoft.com/office/drawing/2014/main" id="{3CC8E831-5FA2-39C7-7062-4471E8920AEA}"/>
              </a:ext>
            </a:extLst>
          </p:cNvPr>
          <p:cNvSpPr txBox="1"/>
          <p:nvPr/>
        </p:nvSpPr>
        <p:spPr>
          <a:xfrm>
            <a:off x="1552575" y="762000"/>
            <a:ext cx="9029700" cy="954107"/>
          </a:xfrm>
          <a:prstGeom prst="rect">
            <a:avLst/>
          </a:prstGeom>
          <a:noFill/>
        </p:spPr>
        <p:txBody>
          <a:bodyPr wrap="square" rtlCol="0">
            <a:spAutoFit/>
          </a:bodyPr>
          <a:lstStyle/>
          <a:p>
            <a:pPr lvl="0" algn="just"/>
            <a:r>
              <a:rPr lang="vi-VN" sz="2800" b="1" dirty="0">
                <a:solidFill>
                  <a:srgbClr val="000000"/>
                </a:solidFill>
                <a:latin typeface="Cambria" panose="02040503050406030204" pitchFamily="18" charset="0"/>
                <a:ea typeface="Cambria" panose="02040503050406030204" pitchFamily="18" charset="0"/>
              </a:rPr>
              <a:t>Còn bây giờ, chúng mình hãy di chuyển ra sân thể dục của trường và chuyển ý tưởng từ giấy ra mặt sân nhé.</a:t>
            </a:r>
            <a:endParaRPr kumimoji="0" lang="en-US" sz="2800" b="1"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endParaRPr>
          </a:p>
        </p:txBody>
      </p:sp>
      <p:pic>
        <p:nvPicPr>
          <p:cNvPr id="5" name="Picture 4">
            <a:extLst>
              <a:ext uri="{FF2B5EF4-FFF2-40B4-BE49-F238E27FC236}">
                <a16:creationId xmlns:a16="http://schemas.microsoft.com/office/drawing/2014/main" id="{28B24578-81A2-9405-55B2-C1FB25B9AB37}"/>
              </a:ext>
            </a:extLst>
          </p:cNvPr>
          <p:cNvPicPr>
            <a:picLocks noChangeAspect="1"/>
          </p:cNvPicPr>
          <p:nvPr/>
        </p:nvPicPr>
        <p:blipFill>
          <a:blip r:embed="rId2"/>
          <a:stretch>
            <a:fillRect/>
          </a:stretch>
        </p:blipFill>
        <p:spPr>
          <a:xfrm>
            <a:off x="3028950" y="2062162"/>
            <a:ext cx="6019800" cy="3686175"/>
          </a:xfrm>
          <a:prstGeom prst="rect">
            <a:avLst/>
          </a:prstGeom>
        </p:spPr>
      </p:pic>
    </p:spTree>
    <p:extLst>
      <p:ext uri="{BB962C8B-B14F-4D97-AF65-F5344CB8AC3E}">
        <p14:creationId xmlns:p14="http://schemas.microsoft.com/office/powerpoint/2010/main" val="191168394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 calcmode="lin" valueType="num">
                                      <p:cBhvr additive="base">
                                        <p:cTn id="15" dur="500" fill="hold"/>
                                        <p:tgtEl>
                                          <p:spTgt spid="5"/>
                                        </p:tgtEl>
                                        <p:attrNameLst>
                                          <p:attrName>ppt_x</p:attrName>
                                        </p:attrNameLst>
                                      </p:cBhvr>
                                      <p:tavLst>
                                        <p:tav tm="0">
                                          <p:val>
                                            <p:strVal val="#ppt_x"/>
                                          </p:val>
                                        </p:tav>
                                        <p:tav tm="100000">
                                          <p:val>
                                            <p:strVal val="#ppt_x"/>
                                          </p:val>
                                        </p:tav>
                                      </p:tavLst>
                                    </p:anim>
                                    <p:anim calcmode="lin" valueType="num">
                                      <p:cBhvr additive="base">
                                        <p:cTn id="16"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theme/theme1.xml><?xml version="1.0" encoding="utf-8"?>
<a:theme xmlns:a="http://schemas.openxmlformats.org/drawingml/2006/main" name="PPTMON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Rammetto One - Poppins Light">
      <a:majorFont>
        <a:latin typeface="Rammetto One"/>
        <a:ea typeface="Arial Unicode MS"/>
        <a:cs typeface=""/>
      </a:majorFont>
      <a:minorFont>
        <a:latin typeface="Poppins Light"/>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3C077A"/>
        </a:solidFill>
        <a:ln w="76200" cap="flat">
          <a:noFill/>
          <a:prstDash val="solid"/>
          <a:miter/>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sz="2400" dirty="0" smtClean="0">
            <a:solidFill>
              <a:schemeClr val="bg1"/>
            </a:solidFill>
            <a:latin typeface="+mj-lt"/>
          </a:defRPr>
        </a:defPPr>
      </a:lst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9Slide.vn</Template>
  <TotalTime>75</TotalTime>
  <Words>394</Words>
  <Application>Microsoft Office PowerPoint</Application>
  <PresentationFormat>Widescreen</PresentationFormat>
  <Paragraphs>57</Paragraphs>
  <Slides>7</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7</vt:i4>
      </vt:variant>
    </vt:vector>
  </HeadingPairs>
  <TitlesOfParts>
    <vt:vector size="18" baseType="lpstr">
      <vt:lpstr>#9Slide07 HoneyCream</vt:lpstr>
      <vt:lpstr>Arial</vt:lpstr>
      <vt:lpstr>Calibri</vt:lpstr>
      <vt:lpstr>Cambria</vt:lpstr>
      <vt:lpstr>Poppins Light</vt:lpstr>
      <vt:lpstr>Rammetto One</vt:lpstr>
      <vt:lpstr>SVN-Newton</vt:lpstr>
      <vt:lpstr>Times New Roman</vt:lpstr>
      <vt:lpstr>UTM Aquarelle</vt:lpstr>
      <vt:lpstr>UTM Avo</vt:lpstr>
      <vt:lpstr>PPTMON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9Slide.vn</Manager>
  <Company>9Slide.vn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9Slide.vn</dc:subject>
  <dc:creator>huong</dc:creator>
  <dc:description>9Slide.vn</dc:description>
  <cp:lastModifiedBy>SingPC</cp:lastModifiedBy>
  <cp:revision>27</cp:revision>
  <dcterms:created xsi:type="dcterms:W3CDTF">2023-10-05T12:46:05Z</dcterms:created>
  <dcterms:modified xsi:type="dcterms:W3CDTF">2024-11-26T02:28:21Z</dcterms:modified>
  <cp:category>9Slide.vn</cp:category>
</cp:coreProperties>
</file>