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7" r:id="rId2"/>
    <p:sldId id="258" r:id="rId3"/>
    <p:sldId id="259" r:id="rId4"/>
    <p:sldId id="288" r:id="rId5"/>
    <p:sldId id="289" r:id="rId6"/>
    <p:sldId id="260" r:id="rId7"/>
    <p:sldId id="272" r:id="rId8"/>
    <p:sldId id="290" r:id="rId9"/>
    <p:sldId id="275" r:id="rId10"/>
    <p:sldId id="292" r:id="rId11"/>
    <p:sldId id="278" r:id="rId12"/>
    <p:sldId id="284" r:id="rId13"/>
  </p:sldIdLst>
  <p:sldSz cx="12192000" cy="6858000"/>
  <p:notesSz cx="6858000" cy="9144000"/>
  <p:embeddedFontLst>
    <p:embeddedFont>
      <p:font typeface="锐字工房洪荒之光中黑简1.0" panose="020B0604020202020204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214600" y="91679"/>
            <a:ext cx="2919099" cy="1827062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073"/>
              <a:ext cx="1443" cy="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giới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thiệu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8529404" y="1472420"/>
            <a:ext cx="3267854" cy="2549848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724" y="3035"/>
              <a:ext cx="144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nêu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hoạt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động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453670"/>
            <a:ext cx="6351226" cy="9952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783498" y="2299681"/>
            <a:ext cx="7104897" cy="123343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3A8976A1-DCA5-B137-BE5E-A6F4B92DE5F2}"/>
              </a:ext>
            </a:extLst>
          </p:cNvPr>
          <p:cNvSpPr/>
          <p:nvPr/>
        </p:nvSpPr>
        <p:spPr>
          <a:xfrm>
            <a:off x="3394233" y="4132689"/>
            <a:ext cx="7104897" cy="123343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0A5A7BB0-F644-775F-4A61-2C86D5421781}"/>
              </a:ext>
            </a:extLst>
          </p:cNvPr>
          <p:cNvGrpSpPr/>
          <p:nvPr/>
        </p:nvGrpSpPr>
        <p:grpSpPr>
          <a:xfrm>
            <a:off x="580673" y="3474482"/>
            <a:ext cx="3267854" cy="2549848"/>
            <a:chOff x="11218" y="2600"/>
            <a:chExt cx="2212" cy="2589"/>
          </a:xfrm>
        </p:grpSpPr>
        <p:pic>
          <p:nvPicPr>
            <p:cNvPr id="4" name="图片 8" descr="f7d30ea4b628d33971365e72821aa1c5">
              <a:extLst>
                <a:ext uri="{FF2B5EF4-FFF2-40B4-BE49-F238E27FC236}">
                  <a16:creationId xmlns:a16="http://schemas.microsoft.com/office/drawing/2014/main" id="{C930BFEA-476B-0FF9-6680-ADFFE366A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1E80158B-A78D-AB64-9A91-D147A9903D81}"/>
                </a:ext>
              </a:extLst>
            </p:cNvPr>
            <p:cNvSpPr txBox="1"/>
            <p:nvPr/>
          </p:nvSpPr>
          <p:spPr>
            <a:xfrm rot="20760000">
              <a:off x="11724" y="3460"/>
              <a:ext cx="1443" cy="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nêu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đặc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điểm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05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805484" y="281124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3" y="2680551"/>
            <a:ext cx="3471864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717687"/>
            <a:ext cx="3471864" cy="553998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1" y="2767097"/>
            <a:ext cx="3471864" cy="55399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3329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092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ED8E9D-CF2D-7CCF-EA9E-3E6E39355CA9}"/>
              </a:ext>
            </a:extLst>
          </p:cNvPr>
          <p:cNvCxnSpPr>
            <a:cxnSpLocks/>
          </p:cNvCxnSpPr>
          <p:nvPr/>
        </p:nvCxnSpPr>
        <p:spPr>
          <a:xfrm flipH="1">
            <a:off x="2769144" y="1941763"/>
            <a:ext cx="2732246" cy="738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F84D9F-12C6-5F11-46CF-62A8400E2F32}"/>
              </a:ext>
            </a:extLst>
          </p:cNvPr>
          <p:cNvCxnSpPr>
            <a:cxnSpLocks/>
          </p:cNvCxnSpPr>
          <p:nvPr/>
        </p:nvCxnSpPr>
        <p:spPr>
          <a:xfrm>
            <a:off x="6207922" y="2016035"/>
            <a:ext cx="0" cy="664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FA1EFA-3673-4572-DBA0-A41DAD856F88}"/>
              </a:ext>
            </a:extLst>
          </p:cNvPr>
          <p:cNvCxnSpPr>
            <a:cxnSpLocks/>
          </p:cNvCxnSpPr>
          <p:nvPr/>
        </p:nvCxnSpPr>
        <p:spPr>
          <a:xfrm>
            <a:off x="7120328" y="1983408"/>
            <a:ext cx="2563318" cy="697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434D70-84E0-F239-DD5C-2CBBB377CF2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073565" y="3234549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B03F0F-DDB2-1C2F-97E6-3B8F3320DACD}"/>
              </a:ext>
            </a:extLst>
          </p:cNvPr>
          <p:cNvCxnSpPr>
            <a:cxnSpLocks/>
          </p:cNvCxnSpPr>
          <p:nvPr/>
        </p:nvCxnSpPr>
        <p:spPr>
          <a:xfrm>
            <a:off x="6216817" y="3234549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6BD0F5-CDD3-2E24-F909-0FB1C2A0591A}"/>
              </a:ext>
            </a:extLst>
          </p:cNvPr>
          <p:cNvCxnSpPr>
            <a:cxnSpLocks/>
          </p:cNvCxnSpPr>
          <p:nvPr/>
        </p:nvCxnSpPr>
        <p:spPr>
          <a:xfrm>
            <a:off x="9726111" y="3271685"/>
            <a:ext cx="4986" cy="76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1749968"/>
            <a:ext cx="6518790" cy="486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2647" y="3429000"/>
            <a:ext cx="4394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21830" y="1927542"/>
            <a:ext cx="6518790" cy="486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9988" y="3547225"/>
            <a:ext cx="4256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vào nhóm thích hợp 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Từ chỉ đặc 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Từ chỉ hoạt 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643427" y="1027173"/>
            <a:ext cx="9209452" cy="1172125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630911" y="2234143"/>
            <a:ext cx="9506782" cy="99539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514007" y="3336414"/>
            <a:ext cx="9773586" cy="111158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394085" y="4448002"/>
            <a:ext cx="10043410" cy="92336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394085" y="5503045"/>
            <a:ext cx="9743607" cy="106264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621311" y="494675"/>
            <a:ext cx="6386912" cy="138142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–ga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846223" y="2009056"/>
            <a:ext cx="6161996" cy="138142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5846223" y="3600712"/>
            <a:ext cx="6162000" cy="138142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5"/>
            <a:ext cx="6351226" cy="99525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2308485" y="2916191"/>
            <a:ext cx="7104897" cy="1233435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459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Calibri Light</vt:lpstr>
      <vt:lpstr>UTM Cookies</vt:lpstr>
      <vt:lpstr>锐字工房洪荒之光中黑简1.0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36</cp:revision>
  <dcterms:created xsi:type="dcterms:W3CDTF">2015-05-05T08:02:00Z</dcterms:created>
  <dcterms:modified xsi:type="dcterms:W3CDTF">2024-11-25T05:26:07Z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