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7" r:id="rId2"/>
    <p:sldId id="258" r:id="rId3"/>
    <p:sldId id="259" r:id="rId4"/>
    <p:sldId id="261" r:id="rId5"/>
    <p:sldId id="264" r:id="rId6"/>
    <p:sldId id="266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C43511-50BD-43AA-A36D-D357679BA236}" type="datetimeFigureOut">
              <a:rPr lang="en-US" smtClean="0"/>
              <a:t>11/14/2024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1F74B7-726A-4B88-B0DF-B60E0759BA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2910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714500" y="685800"/>
            <a:ext cx="3429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BB279A-D454-406E-A0DD-490F1F308CA9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548252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DEDCD-1269-4E8A-8AA6-090D5EC0FFA4}" type="datetimeFigureOut">
              <a:rPr lang="en-US" smtClean="0"/>
              <a:t>11/14/2024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BA33F-FCA9-4B2B-878E-5F41975A0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077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DEDCD-1269-4E8A-8AA6-090D5EC0FFA4}" type="datetimeFigureOut">
              <a:rPr lang="en-US" smtClean="0"/>
              <a:t>11/14/2024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BA33F-FCA9-4B2B-878E-5F41975A0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054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DEDCD-1269-4E8A-8AA6-090D5EC0FFA4}" type="datetimeFigureOut">
              <a:rPr lang="en-US" smtClean="0"/>
              <a:t>11/14/2024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BA33F-FCA9-4B2B-878E-5F41975A0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4236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="" xmlns:a16="http://schemas.microsoft.com/office/drawing/2014/main" id="{70D28F20-4900-0903-11A9-70353157D071}"/>
              </a:ext>
            </a:extLst>
          </p:cNvPr>
          <p:cNvGrpSpPr/>
          <p:nvPr userDrawn="1"/>
        </p:nvGrpSpPr>
        <p:grpSpPr>
          <a:xfrm>
            <a:off x="0" y="5949575"/>
            <a:ext cx="9144000" cy="908427"/>
            <a:chOff x="-251460" y="5305036"/>
            <a:chExt cx="12694920" cy="4572004"/>
          </a:xfrm>
        </p:grpSpPr>
        <p:sp>
          <p:nvSpPr>
            <p:cNvPr id="13" name="Rectangle 12">
              <a:extLst>
                <a:ext uri="{FF2B5EF4-FFF2-40B4-BE49-F238E27FC236}">
                  <a16:creationId xmlns="" xmlns:a16="http://schemas.microsoft.com/office/drawing/2014/main" id="{D8F07F4C-47CF-4565-BB18-97000E818F97}"/>
                </a:ext>
              </a:extLst>
            </p:cNvPr>
            <p:cNvSpPr/>
            <p:nvPr userDrawn="1"/>
          </p:nvSpPr>
          <p:spPr>
            <a:xfrm>
              <a:off x="-251460" y="5305036"/>
              <a:ext cx="12694920" cy="3048001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90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="" xmlns:a16="http://schemas.microsoft.com/office/drawing/2014/main" id="{530465B1-8DA9-44A4-B274-2B78C71B6159}"/>
                </a:ext>
              </a:extLst>
            </p:cNvPr>
            <p:cNvSpPr/>
            <p:nvPr userDrawn="1"/>
          </p:nvSpPr>
          <p:spPr>
            <a:xfrm>
              <a:off x="-251460" y="6067035"/>
              <a:ext cx="12694920" cy="3048001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90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="" xmlns:a16="http://schemas.microsoft.com/office/drawing/2014/main" id="{DD1A1DE6-B996-4C2F-8008-452B46218B2C}"/>
                </a:ext>
              </a:extLst>
            </p:cNvPr>
            <p:cNvSpPr/>
            <p:nvPr userDrawn="1"/>
          </p:nvSpPr>
          <p:spPr>
            <a:xfrm>
              <a:off x="-251460" y="6829039"/>
              <a:ext cx="12694920" cy="3048001"/>
            </a:xfrm>
            <a:prstGeom prst="rect">
              <a:avLst/>
            </a:prstGeom>
            <a:solidFill>
              <a:srgbClr val="F36A1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900"/>
            </a:p>
          </p:txBody>
        </p:sp>
      </p:grpSp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6142903B-1DFB-3542-4486-AACBE793604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64690" r="65687"/>
          <a:stretch/>
        </p:blipFill>
        <p:spPr>
          <a:xfrm>
            <a:off x="6652260" y="2"/>
            <a:ext cx="2491740" cy="872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2174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DEDCD-1269-4E8A-8AA6-090D5EC0FFA4}" type="datetimeFigureOut">
              <a:rPr lang="en-US" smtClean="0"/>
              <a:t>11/14/2024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BA33F-FCA9-4B2B-878E-5F41975A0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805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DEDCD-1269-4E8A-8AA6-090D5EC0FFA4}" type="datetimeFigureOut">
              <a:rPr lang="en-US" smtClean="0"/>
              <a:t>11/14/2024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BA33F-FCA9-4B2B-878E-5F41975A0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595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DEDCD-1269-4E8A-8AA6-090D5EC0FFA4}" type="datetimeFigureOut">
              <a:rPr lang="en-US" smtClean="0"/>
              <a:t>11/14/2024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BA33F-FCA9-4B2B-878E-5F41975A0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474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DEDCD-1269-4E8A-8AA6-090D5EC0FFA4}" type="datetimeFigureOut">
              <a:rPr lang="en-US" smtClean="0"/>
              <a:t>11/14/2024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BA33F-FCA9-4B2B-878E-5F41975A0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415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DEDCD-1269-4E8A-8AA6-090D5EC0FFA4}" type="datetimeFigureOut">
              <a:rPr lang="en-US" smtClean="0"/>
              <a:t>11/14/2024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BA33F-FCA9-4B2B-878E-5F41975A0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144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DEDCD-1269-4E8A-8AA6-090D5EC0FFA4}" type="datetimeFigureOut">
              <a:rPr lang="en-US" smtClean="0"/>
              <a:t>11/14/2024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BA33F-FCA9-4B2B-878E-5F41975A0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357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DEDCD-1269-4E8A-8AA6-090D5EC0FFA4}" type="datetimeFigureOut">
              <a:rPr lang="en-US" smtClean="0"/>
              <a:t>11/14/2024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BA33F-FCA9-4B2B-878E-5F41975A0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429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DEDCD-1269-4E8A-8AA6-090D5EC0FFA4}" type="datetimeFigureOut">
              <a:rPr lang="en-US" smtClean="0"/>
              <a:t>11/14/2024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BA33F-FCA9-4B2B-878E-5F41975A0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338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4DEDCD-1269-4E8A-8AA6-090D5EC0FFA4}" type="datetimeFigureOut">
              <a:rPr lang="en-US" smtClean="0"/>
              <a:t>11/14/2024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EBA33F-FCA9-4B2B-878E-5F41975A0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219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Nhóm 21">
            <a:extLst>
              <a:ext uri="{FF2B5EF4-FFF2-40B4-BE49-F238E27FC236}">
                <a16:creationId xmlns:a16="http://schemas.microsoft.com/office/drawing/2014/main" xmlns="" id="{8323581E-9856-ACB1-55AC-0DD27AA1F194}"/>
              </a:ext>
            </a:extLst>
          </p:cNvPr>
          <p:cNvGrpSpPr/>
          <p:nvPr/>
        </p:nvGrpSpPr>
        <p:grpSpPr>
          <a:xfrm>
            <a:off x="1752600" y="2824390"/>
            <a:ext cx="5299365" cy="1193480"/>
            <a:chOff x="5395119" y="3904156"/>
            <a:chExt cx="7750289" cy="1508760"/>
          </a:xfrm>
        </p:grpSpPr>
        <p:sp>
          <p:nvSpPr>
            <p:cNvPr id="10" name="Rectangle: Rounded Corners 8">
              <a:extLst>
                <a:ext uri="{FF2B5EF4-FFF2-40B4-BE49-F238E27FC236}">
                  <a16:creationId xmlns:a16="http://schemas.microsoft.com/office/drawing/2014/main" xmlns="" id="{E114C02D-075B-BBFE-578A-20762FBA8D2F}"/>
                </a:ext>
              </a:extLst>
            </p:cNvPr>
            <p:cNvSpPr/>
            <p:nvPr userDrawn="1"/>
          </p:nvSpPr>
          <p:spPr>
            <a:xfrm>
              <a:off x="5395119" y="3904156"/>
              <a:ext cx="7597889" cy="1356360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: Rounded Corners 8">
              <a:extLst>
                <a:ext uri="{FF2B5EF4-FFF2-40B4-BE49-F238E27FC236}">
                  <a16:creationId xmlns:a16="http://schemas.microsoft.com/office/drawing/2014/main" xmlns="" id="{54786FF4-3440-7392-6BE0-ADF2FFED118C}"/>
                </a:ext>
              </a:extLst>
            </p:cNvPr>
            <p:cNvSpPr/>
            <p:nvPr userDrawn="1"/>
          </p:nvSpPr>
          <p:spPr>
            <a:xfrm>
              <a:off x="5547519" y="4056556"/>
              <a:ext cx="7597889" cy="1356360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" name="Nhóm 10">
            <a:extLst>
              <a:ext uri="{FF2B5EF4-FFF2-40B4-BE49-F238E27FC236}">
                <a16:creationId xmlns:a16="http://schemas.microsoft.com/office/drawing/2014/main" xmlns="" id="{0C945CCD-B735-91CA-F486-32899F0965E0}"/>
              </a:ext>
            </a:extLst>
          </p:cNvPr>
          <p:cNvGrpSpPr/>
          <p:nvPr/>
        </p:nvGrpSpPr>
        <p:grpSpPr>
          <a:xfrm>
            <a:off x="0" y="-53065"/>
            <a:ext cx="9144000" cy="1966549"/>
            <a:chOff x="-198120" y="-1143000"/>
            <a:chExt cx="12694920" cy="3657600"/>
          </a:xfrm>
        </p:grpSpPr>
        <p:sp>
          <p:nvSpPr>
            <p:cNvPr id="4" name="Rectangle 12">
              <a:extLst>
                <a:ext uri="{FF2B5EF4-FFF2-40B4-BE49-F238E27FC236}">
                  <a16:creationId xmlns:a16="http://schemas.microsoft.com/office/drawing/2014/main" xmlns="" id="{55BFA75F-037E-B890-AB63-D3AE7DC9C41C}"/>
                </a:ext>
              </a:extLst>
            </p:cNvPr>
            <p:cNvSpPr/>
            <p:nvPr userDrawn="1"/>
          </p:nvSpPr>
          <p:spPr>
            <a:xfrm>
              <a:off x="-198120" y="-533400"/>
              <a:ext cx="12694920" cy="30480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13">
              <a:extLst>
                <a:ext uri="{FF2B5EF4-FFF2-40B4-BE49-F238E27FC236}">
                  <a16:creationId xmlns:a16="http://schemas.microsoft.com/office/drawing/2014/main" xmlns="" id="{FEE8E0A4-257F-65DD-D495-C3233E4C3A3A}"/>
                </a:ext>
              </a:extLst>
            </p:cNvPr>
            <p:cNvSpPr/>
            <p:nvPr userDrawn="1"/>
          </p:nvSpPr>
          <p:spPr>
            <a:xfrm>
              <a:off x="-198120" y="-838200"/>
              <a:ext cx="12694920" cy="30480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14">
              <a:extLst>
                <a:ext uri="{FF2B5EF4-FFF2-40B4-BE49-F238E27FC236}">
                  <a16:creationId xmlns:a16="http://schemas.microsoft.com/office/drawing/2014/main" xmlns="" id="{78FAD5B2-AAAB-27C5-A33D-8C23E97CF886}"/>
                </a:ext>
              </a:extLst>
            </p:cNvPr>
            <p:cNvSpPr/>
            <p:nvPr userDrawn="1"/>
          </p:nvSpPr>
          <p:spPr>
            <a:xfrm>
              <a:off x="-198120" y="-1143000"/>
              <a:ext cx="12694920" cy="3048000"/>
            </a:xfrm>
            <a:prstGeom prst="rect">
              <a:avLst/>
            </a:prstGeom>
            <a:solidFill>
              <a:srgbClr val="F36A1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7" name="Picture 6" descr="A group of children's toys&#10;&#10;Description automatically generated with low confidence">
            <a:extLst>
              <a:ext uri="{FF2B5EF4-FFF2-40B4-BE49-F238E27FC236}">
                <a16:creationId xmlns:a16="http://schemas.microsoft.com/office/drawing/2014/main" xmlns="" id="{C9156996-CE34-5902-A0D8-F399CA9A43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06" y="4953006"/>
            <a:ext cx="7079809" cy="2066177"/>
          </a:xfrm>
          <a:prstGeom prst="rect">
            <a:avLst/>
          </a:prstGeom>
        </p:spPr>
      </p:pic>
      <p:pic>
        <p:nvPicPr>
          <p:cNvPr id="8" name="Picture 2">
            <a:extLst>
              <a:ext uri="{FF2B5EF4-FFF2-40B4-BE49-F238E27FC236}">
                <a16:creationId xmlns:a16="http://schemas.microsoft.com/office/drawing/2014/main" xmlns="" id="{A5AD831D-3C9A-53B3-02C4-1434D0EEF6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889" b="98000" l="1404" r="96348">
                        <a14:foregroundMark x1="7022" y1="45333" x2="11236" y2="41778"/>
                        <a14:foregroundMark x1="2809" y1="46444" x2="2809" y2="46444"/>
                        <a14:foregroundMark x1="22753" y1="50444" x2="25281" y2="52444"/>
                        <a14:foregroundMark x1="60955" y1="22889" x2="64045" y2="20000"/>
                        <a14:foregroundMark x1="50562" y1="15111" x2="54494" y2="9111"/>
                        <a14:foregroundMark x1="64607" y1="5111" x2="68258" y2="4667"/>
                        <a14:foregroundMark x1="62360" y1="34000" x2="68820" y2="41111"/>
                        <a14:foregroundMark x1="67416" y1="34444" x2="85955" y2="27556"/>
                        <a14:foregroundMark x1="58427" y1="38444" x2="62921" y2="35556"/>
                        <a14:foregroundMark x1="71629" y1="36444" x2="72753" y2="41778"/>
                        <a14:foregroundMark x1="78652" y1="52889" x2="80618" y2="56667"/>
                        <a14:foregroundMark x1="84831" y1="51111" x2="94101" y2="53778"/>
                        <a14:foregroundMark x1="91854" y1="51778" x2="94944" y2="51333"/>
                        <a14:foregroundMark x1="62360" y1="73778" x2="85674" y2="93333"/>
                        <a14:foregroundMark x1="25562" y1="62889" x2="28933" y2="71111"/>
                        <a14:foregroundMark x1="3652" y1="86222" x2="14045" y2="80889"/>
                        <a14:foregroundMark x1="95787" y1="69111" x2="97191" y2="80222"/>
                        <a14:foregroundMark x1="97191" y1="80222" x2="93258" y2="90889"/>
                        <a14:foregroundMark x1="93258" y1="90889" x2="90730" y2="76889"/>
                        <a14:foregroundMark x1="90730" y1="76889" x2="91854" y2="70444"/>
                        <a14:foregroundMark x1="19663" y1="91556" x2="22753" y2="87333"/>
                        <a14:foregroundMark x1="21910" y1="93111" x2="42135" y2="98000"/>
                        <a14:foregroundMark x1="42135" y1="98000" x2="57584" y2="93778"/>
                        <a14:foregroundMark x1="66292" y1="48889" x2="66573" y2="30667"/>
                        <a14:foregroundMark x1="66573" y1="30667" x2="71348" y2="18889"/>
                        <a14:foregroundMark x1="71348" y1="18889" x2="63764" y2="12222"/>
                        <a14:foregroundMark x1="54494" y1="26444" x2="48034" y2="11111"/>
                        <a14:foregroundMark x1="48034" y1="11111" x2="70225" y2="3333"/>
                        <a14:foregroundMark x1="70225" y1="3333" x2="72472" y2="17778"/>
                        <a14:foregroundMark x1="72472" y1="17778" x2="66292" y2="22667"/>
                        <a14:foregroundMark x1="1685" y1="61778" x2="24438" y2="64000"/>
                        <a14:foregroundMark x1="21067" y1="63556" x2="25281" y2="75556"/>
                        <a14:foregroundMark x1="25281" y1="75556" x2="25281" y2="75556"/>
                        <a14:foregroundMark x1="27809" y1="62000" x2="34551" y2="66667"/>
                        <a14:foregroundMark x1="5337" y1="85556" x2="10393" y2="88667"/>
                        <a14:foregroundMark x1="20506" y1="90889" x2="25281" y2="91778"/>
                        <a14:foregroundMark x1="10955" y1="88667" x2="9831" y2="88444"/>
                        <a14:foregroundMark x1="2247" y1="88000" x2="8427" y2="88667"/>
                        <a14:foregroundMark x1="3090" y1="87333" x2="3371" y2="85333"/>
                        <a14:foregroundMark x1="10112" y1="89333" x2="12360" y2="88667"/>
                        <a14:foregroundMark x1="2247" y1="86667" x2="4494" y2="85556"/>
                        <a14:foregroundMark x1="2247" y1="86222" x2="6180" y2="84889"/>
                        <a14:foregroundMark x1="79775" y1="59333" x2="92978" y2="54667"/>
                        <a14:foregroundMark x1="92978" y1="54667" x2="89607" y2="51778"/>
                        <a14:foregroundMark x1="93258" y1="54000" x2="94944" y2="50889"/>
                        <a14:foregroundMark x1="94944" y1="54667" x2="96348" y2="51778"/>
                        <a14:foregroundMark x1="95787" y1="51111" x2="95506" y2="50889"/>
                        <a14:foregroundMark x1="72191" y1="19333" x2="71910" y2="24222"/>
                        <a14:foregroundMark x1="88483" y1="28000" x2="85674" y2="24667"/>
                        <a14:foregroundMark x1="88764" y1="26000" x2="88764" y2="26000"/>
                        <a14:foregroundMark x1="88764" y1="24667" x2="88764" y2="24667"/>
                        <a14:foregroundMark x1="11517" y1="52000" x2="14607" y2="56000"/>
                        <a14:foregroundMark x1="82303" y1="24222" x2="82303" y2="2422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023" y="4165376"/>
            <a:ext cx="1978563" cy="26926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Hộp Văn bản 2">
            <a:extLst>
              <a:ext uri="{FF2B5EF4-FFF2-40B4-BE49-F238E27FC236}">
                <a16:creationId xmlns:a16="http://schemas.microsoft.com/office/drawing/2014/main" xmlns="" id="{5A8348B3-CB2D-E2EF-972D-EB623E0AF026}"/>
              </a:ext>
            </a:extLst>
          </p:cNvPr>
          <p:cNvSpPr txBox="1"/>
          <p:nvPr/>
        </p:nvSpPr>
        <p:spPr>
          <a:xfrm>
            <a:off x="882916" y="3048089"/>
            <a:ext cx="7315200" cy="725432"/>
          </a:xfrm>
          <a:prstGeom prst="rect">
            <a:avLst/>
          </a:prstGeom>
          <a:noFill/>
        </p:spPr>
        <p:txBody>
          <a:bodyPr wrap="square" lIns="108816" tIns="54408" rIns="108816" bIns="54408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Tên</a:t>
            </a:r>
            <a:r>
              <a:rPr lang="en-US" sz="40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bài</a:t>
            </a:r>
            <a:r>
              <a:rPr lang="en-US" sz="40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: </a:t>
            </a:r>
            <a:r>
              <a:rPr lang="en-US" sz="4000" b="1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ân</a:t>
            </a:r>
            <a:r>
              <a:rPr lang="en-US" sz="40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 – </a:t>
            </a:r>
            <a:r>
              <a:rPr lang="en-US" sz="4000" b="1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ât</a:t>
            </a:r>
            <a:r>
              <a:rPr lang="en-US" sz="40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 (</a:t>
            </a:r>
            <a:r>
              <a:rPr lang="en-US" sz="4000" b="1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tiết</a:t>
            </a:r>
            <a:r>
              <a:rPr lang="en-US" sz="40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 2)</a:t>
            </a:r>
            <a:endParaRPr lang="en-US" sz="4000" b="1" noProof="1">
              <a:latin typeface="Times New Roman" pitchFamily="18" charset="0"/>
              <a:ea typeface="Helvetica-Narrow" pitchFamily="34" charset="0"/>
              <a:cs typeface="Times New Roman" pitchFamily="18" charset="0"/>
            </a:endParaRPr>
          </a:p>
        </p:txBody>
      </p:sp>
      <p:sp>
        <p:nvSpPr>
          <p:cNvPr id="15" name="TextBox 7">
            <a:extLst>
              <a:ext uri="{FF2B5EF4-FFF2-40B4-BE49-F238E27FC236}">
                <a16:creationId xmlns="" xmlns:a16="http://schemas.microsoft.com/office/drawing/2014/main" id="{6DC882CD-F5C9-CB7F-C1D8-8794B4476DB3}"/>
              </a:ext>
            </a:extLst>
          </p:cNvPr>
          <p:cNvSpPr txBox="1"/>
          <p:nvPr/>
        </p:nvSpPr>
        <p:spPr>
          <a:xfrm>
            <a:off x="119952" y="-18953"/>
            <a:ext cx="9024048" cy="1584641"/>
          </a:xfrm>
          <a:prstGeom prst="rect">
            <a:avLst/>
          </a:prstGeom>
          <a:noFill/>
        </p:spPr>
        <p:txBody>
          <a:bodyPr wrap="square" lIns="108816" tIns="54408" rIns="108816" bIns="54408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1088161">
              <a:spcBef>
                <a:spcPts val="714"/>
              </a:spcBef>
              <a:defRPr/>
            </a:pPr>
            <a:r>
              <a:rPr lang="vi-VN" altLang="en-US" sz="4500" b="1" i="1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TRƯỜNG TIỂU HỌC ÁI MỘ A</a:t>
            </a:r>
          </a:p>
          <a:p>
            <a:pPr algn="ctr" defTabSz="1088161">
              <a:spcBef>
                <a:spcPts val="714"/>
              </a:spcBef>
              <a:defRPr/>
            </a:pPr>
            <a:r>
              <a:rPr lang="vi-VN" altLang="en-US" sz="4500" b="1" i="1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Bài giảng điện tử </a:t>
            </a:r>
            <a:r>
              <a:rPr lang="en-US" altLang="en-US" sz="45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altLang="en-US" sz="45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5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altLang="en-US" sz="45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5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altLang="en-US" sz="45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endParaRPr lang="en-US" altLang="en-US" sz="4500" b="1" i="1" dirty="0">
              <a:solidFill>
                <a:srgbClr val="002060"/>
              </a:solidFill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992276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Administrator\Downloads\edc97e5b-6428-4d51-941b-15cae9e367ea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08" t="5080" r="9442" b="31323"/>
          <a:stretch/>
        </p:blipFill>
        <p:spPr bwMode="auto">
          <a:xfrm>
            <a:off x="76200" y="685800"/>
            <a:ext cx="9067800" cy="601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-311736" y="22210"/>
            <a:ext cx="3268734" cy="738650"/>
          </a:xfrm>
          <a:prstGeom prst="rect">
            <a:avLst/>
          </a:prstGeom>
          <a:solidFill>
            <a:schemeClr val="bg1"/>
          </a:solidFill>
        </p:spPr>
        <p:txBody>
          <a:bodyPr wrap="square" lIns="121905" tIns="60953" rIns="121905" bIns="60953" rtlCol="0">
            <a:spAutoFit/>
          </a:bodyPr>
          <a:lstStyle/>
          <a:p>
            <a:pPr algn="ctr"/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endParaRPr lang="en-US" sz="4000" dirty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2966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276600" y="353109"/>
            <a:ext cx="333189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rgbClr val="FF0000"/>
                </a:solidFill>
                <a:latin typeface="HP-211" pitchFamily="2" charset="-93"/>
              </a:rPr>
              <a:t>Chủ</a:t>
            </a:r>
            <a:r>
              <a:rPr lang="en-US" sz="4000" dirty="0" smtClean="0">
                <a:solidFill>
                  <a:srgbClr val="FF0000"/>
                </a:solidFill>
                <a:latin typeface="HP-211" pitchFamily="2" charset="-93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HP-211" pitchFamily="2" charset="-93"/>
              </a:rPr>
              <a:t>nhật</a:t>
            </a:r>
            <a:r>
              <a:rPr lang="en-US" sz="4000" dirty="0" smtClean="0">
                <a:solidFill>
                  <a:srgbClr val="FF0000"/>
                </a:solidFill>
                <a:latin typeface="HP-211" pitchFamily="2" charset="-93"/>
              </a:rPr>
              <a:t> </a:t>
            </a:r>
            <a:endParaRPr lang="vi-VN" sz="4000" dirty="0">
              <a:solidFill>
                <a:srgbClr val="FF0000"/>
              </a:solidFill>
              <a:latin typeface="HP-211" pitchFamily="2" charset="-93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5364" y="1108651"/>
            <a:ext cx="8825445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 smtClean="0">
                <a:solidFill>
                  <a:srgbClr val="002060"/>
                </a:solidFill>
                <a:latin typeface="HP-211" pitchFamily="2" charset="-93"/>
              </a:rPr>
              <a:t>	</a:t>
            </a:r>
            <a:r>
              <a:rPr lang="en-US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bố</a:t>
            </a: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Bi ở </a:t>
            </a:r>
            <a:r>
              <a:rPr lang="en-US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phở</a:t>
            </a: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bò</a:t>
            </a: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Bố</a:t>
            </a: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giặt</a:t>
            </a: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giũ</a:t>
            </a: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Bi </a:t>
            </a:r>
            <a:r>
              <a:rPr lang="en-US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gà</a:t>
            </a: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Li </a:t>
            </a:r>
            <a:r>
              <a:rPr lang="en-US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rửa</a:t>
            </a:r>
            <a:r>
              <a:rPr lang="en-US" sz="4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rửa</a:t>
            </a: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búp</a:t>
            </a: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bê</a:t>
            </a: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phở</a:t>
            </a: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chậm</a:t>
            </a: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Li </a:t>
            </a:r>
            <a:r>
              <a:rPr lang="en-US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Bi </a:t>
            </a:r>
            <a:r>
              <a:rPr lang="en-US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bố</a:t>
            </a: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rửa</a:t>
            </a: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bát</a:t>
            </a: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Bi, </a:t>
            </a:r>
            <a:r>
              <a:rPr lang="en-US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gật</a:t>
            </a: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gù</a:t>
            </a: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“ Bi </a:t>
            </a:r>
            <a:r>
              <a:rPr lang="en-US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khá</a:t>
            </a: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lắm</a:t>
            </a: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.”</a:t>
            </a:r>
            <a:endParaRPr lang="vi-VN" sz="4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Minus 9"/>
          <p:cNvSpPr/>
          <p:nvPr/>
        </p:nvSpPr>
        <p:spPr>
          <a:xfrm flipV="1">
            <a:off x="928436" y="1699204"/>
            <a:ext cx="2348164" cy="45719"/>
          </a:xfrm>
          <a:prstGeom prst="mathMinus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1" name="Minus 10"/>
          <p:cNvSpPr/>
          <p:nvPr/>
        </p:nvSpPr>
        <p:spPr>
          <a:xfrm>
            <a:off x="6843409" y="1744924"/>
            <a:ext cx="1393487" cy="68579"/>
          </a:xfrm>
          <a:prstGeom prst="mathMinus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2" name="Minus 11"/>
          <p:cNvSpPr/>
          <p:nvPr/>
        </p:nvSpPr>
        <p:spPr>
          <a:xfrm>
            <a:off x="2541595" y="2368094"/>
            <a:ext cx="1860765" cy="45719"/>
          </a:xfrm>
          <a:prstGeom prst="mathMinus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3" name="Minus 12"/>
          <p:cNvSpPr/>
          <p:nvPr/>
        </p:nvSpPr>
        <p:spPr>
          <a:xfrm>
            <a:off x="6020392" y="2349389"/>
            <a:ext cx="1429967" cy="68578"/>
          </a:xfrm>
          <a:prstGeom prst="mathMinus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4" name="Minus 13"/>
          <p:cNvSpPr/>
          <p:nvPr/>
        </p:nvSpPr>
        <p:spPr>
          <a:xfrm>
            <a:off x="3134596" y="4792644"/>
            <a:ext cx="827804" cy="45719"/>
          </a:xfrm>
          <a:prstGeom prst="mathMinus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5" name="TextBox 14"/>
          <p:cNvSpPr txBox="1"/>
          <p:nvPr/>
        </p:nvSpPr>
        <p:spPr>
          <a:xfrm>
            <a:off x="783770" y="1261050"/>
            <a:ext cx="1934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1</a:t>
            </a:r>
            <a:endParaRPr lang="vi-VN" sz="2000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837471" y="1060995"/>
            <a:ext cx="1934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2</a:t>
            </a:r>
            <a:endParaRPr lang="vi-VN" sz="2000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747157" y="1929035"/>
            <a:ext cx="1934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3</a:t>
            </a:r>
            <a:endParaRPr lang="vi-VN" sz="2000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327781" y="1701629"/>
            <a:ext cx="3206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4</a:t>
            </a:r>
            <a:endParaRPr lang="vi-VN" sz="2000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346693" y="1861467"/>
            <a:ext cx="1934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5</a:t>
            </a:r>
            <a:endParaRPr lang="vi-VN" sz="2000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83770" y="3149414"/>
            <a:ext cx="1934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6</a:t>
            </a:r>
            <a:endParaRPr lang="vi-VN" sz="2000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321798" y="3211693"/>
            <a:ext cx="1934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7</a:t>
            </a:r>
            <a:endParaRPr lang="vi-VN" sz="2000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59417" y="4339156"/>
            <a:ext cx="1934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8</a:t>
            </a:r>
            <a:endParaRPr lang="vi-VN" sz="2000" dirty="0">
              <a:solidFill>
                <a:srgbClr val="FF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731325" y="4286208"/>
            <a:ext cx="1934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9</a:t>
            </a:r>
            <a:endParaRPr lang="vi-VN" sz="2000" dirty="0">
              <a:solidFill>
                <a:srgbClr val="FF0000"/>
              </a:solidFill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 flipH="1">
            <a:off x="3276600" y="1207135"/>
            <a:ext cx="66675" cy="58294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6" name="Group 25"/>
          <p:cNvGrpSpPr/>
          <p:nvPr/>
        </p:nvGrpSpPr>
        <p:grpSpPr>
          <a:xfrm>
            <a:off x="6934200" y="1207135"/>
            <a:ext cx="171450" cy="603250"/>
            <a:chOff x="2667000" y="971550"/>
            <a:chExt cx="266700" cy="571500"/>
          </a:xfrm>
        </p:grpSpPr>
        <p:cxnSp>
          <p:nvCxnSpPr>
            <p:cNvPr id="27" name="Straight Connector 26"/>
            <p:cNvCxnSpPr/>
            <p:nvPr/>
          </p:nvCxnSpPr>
          <p:spPr>
            <a:xfrm flipH="1">
              <a:off x="2667000" y="971550"/>
              <a:ext cx="228600" cy="533400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flipH="1">
              <a:off x="2705100" y="1009650"/>
              <a:ext cx="228600" cy="533400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29" name="Group 28"/>
          <p:cNvGrpSpPr/>
          <p:nvPr/>
        </p:nvGrpSpPr>
        <p:grpSpPr>
          <a:xfrm>
            <a:off x="8815084" y="1257965"/>
            <a:ext cx="171450" cy="603250"/>
            <a:chOff x="2667000" y="971550"/>
            <a:chExt cx="266700" cy="571500"/>
          </a:xfrm>
        </p:grpSpPr>
        <p:cxnSp>
          <p:nvCxnSpPr>
            <p:cNvPr id="30" name="Straight Connector 29"/>
            <p:cNvCxnSpPr/>
            <p:nvPr/>
          </p:nvCxnSpPr>
          <p:spPr>
            <a:xfrm flipH="1">
              <a:off x="2667000" y="971550"/>
              <a:ext cx="228600" cy="533400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flipH="1">
              <a:off x="2705100" y="1009650"/>
              <a:ext cx="228600" cy="533400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32" name="Group 31"/>
          <p:cNvGrpSpPr/>
          <p:nvPr/>
        </p:nvGrpSpPr>
        <p:grpSpPr>
          <a:xfrm>
            <a:off x="1600200" y="1861467"/>
            <a:ext cx="171450" cy="603250"/>
            <a:chOff x="2667000" y="971550"/>
            <a:chExt cx="266700" cy="571500"/>
          </a:xfrm>
        </p:grpSpPr>
        <p:cxnSp>
          <p:nvCxnSpPr>
            <p:cNvPr id="33" name="Straight Connector 32"/>
            <p:cNvCxnSpPr/>
            <p:nvPr/>
          </p:nvCxnSpPr>
          <p:spPr>
            <a:xfrm flipH="1">
              <a:off x="2667000" y="971550"/>
              <a:ext cx="228600" cy="533400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flipH="1">
              <a:off x="2705100" y="1009650"/>
              <a:ext cx="228600" cy="533400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35" name="Group 34"/>
          <p:cNvGrpSpPr/>
          <p:nvPr/>
        </p:nvGrpSpPr>
        <p:grpSpPr>
          <a:xfrm>
            <a:off x="4402361" y="1929035"/>
            <a:ext cx="171450" cy="603250"/>
            <a:chOff x="2667000" y="971550"/>
            <a:chExt cx="266700" cy="571500"/>
          </a:xfrm>
        </p:grpSpPr>
        <p:cxnSp>
          <p:nvCxnSpPr>
            <p:cNvPr id="36" name="Straight Connector 35"/>
            <p:cNvCxnSpPr/>
            <p:nvPr/>
          </p:nvCxnSpPr>
          <p:spPr>
            <a:xfrm flipH="1">
              <a:off x="2667000" y="971550"/>
              <a:ext cx="228600" cy="533400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flipH="1">
              <a:off x="2705100" y="1009650"/>
              <a:ext cx="228600" cy="533400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38" name="Group 37"/>
          <p:cNvGrpSpPr/>
          <p:nvPr/>
        </p:nvGrpSpPr>
        <p:grpSpPr>
          <a:xfrm>
            <a:off x="6153149" y="2417967"/>
            <a:ext cx="171450" cy="603250"/>
            <a:chOff x="2667000" y="971550"/>
            <a:chExt cx="266700" cy="571500"/>
          </a:xfrm>
        </p:grpSpPr>
        <p:cxnSp>
          <p:nvCxnSpPr>
            <p:cNvPr id="39" name="Straight Connector 38"/>
            <p:cNvCxnSpPr/>
            <p:nvPr/>
          </p:nvCxnSpPr>
          <p:spPr>
            <a:xfrm flipH="1">
              <a:off x="2667000" y="971550"/>
              <a:ext cx="228600" cy="533400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flipH="1">
              <a:off x="2705100" y="1009650"/>
              <a:ext cx="228600" cy="533400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41" name="Group 40"/>
          <p:cNvGrpSpPr/>
          <p:nvPr/>
        </p:nvGrpSpPr>
        <p:grpSpPr>
          <a:xfrm>
            <a:off x="4230910" y="3047844"/>
            <a:ext cx="171450" cy="603250"/>
            <a:chOff x="2667000" y="971550"/>
            <a:chExt cx="266700" cy="571500"/>
          </a:xfrm>
        </p:grpSpPr>
        <p:cxnSp>
          <p:nvCxnSpPr>
            <p:cNvPr id="42" name="Straight Connector 41"/>
            <p:cNvCxnSpPr/>
            <p:nvPr/>
          </p:nvCxnSpPr>
          <p:spPr>
            <a:xfrm flipH="1">
              <a:off x="2667000" y="971550"/>
              <a:ext cx="228600" cy="533400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flipH="1">
              <a:off x="2705100" y="1009650"/>
              <a:ext cx="228600" cy="533400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48" name="Group 47"/>
          <p:cNvGrpSpPr/>
          <p:nvPr/>
        </p:nvGrpSpPr>
        <p:grpSpPr>
          <a:xfrm>
            <a:off x="4648391" y="4321351"/>
            <a:ext cx="171450" cy="603250"/>
            <a:chOff x="2667000" y="971550"/>
            <a:chExt cx="266700" cy="571500"/>
          </a:xfrm>
        </p:grpSpPr>
        <p:cxnSp>
          <p:nvCxnSpPr>
            <p:cNvPr id="49" name="Straight Connector 48"/>
            <p:cNvCxnSpPr/>
            <p:nvPr/>
          </p:nvCxnSpPr>
          <p:spPr>
            <a:xfrm flipH="1">
              <a:off x="2667000" y="971550"/>
              <a:ext cx="228600" cy="533400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flipH="1">
              <a:off x="2705100" y="1009650"/>
              <a:ext cx="228600" cy="533400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cxnSp>
        <p:nvCxnSpPr>
          <p:cNvPr id="51" name="Straight Connector 50"/>
          <p:cNvCxnSpPr/>
          <p:nvPr/>
        </p:nvCxnSpPr>
        <p:spPr>
          <a:xfrm flipH="1">
            <a:off x="792742" y="4818630"/>
            <a:ext cx="66675" cy="58294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2" name="Group 51"/>
          <p:cNvGrpSpPr/>
          <p:nvPr/>
        </p:nvGrpSpPr>
        <p:grpSpPr>
          <a:xfrm>
            <a:off x="5181600" y="3638156"/>
            <a:ext cx="171450" cy="603250"/>
            <a:chOff x="2667000" y="971550"/>
            <a:chExt cx="266700" cy="571500"/>
          </a:xfrm>
        </p:grpSpPr>
        <p:cxnSp>
          <p:nvCxnSpPr>
            <p:cNvPr id="53" name="Straight Connector 52"/>
            <p:cNvCxnSpPr/>
            <p:nvPr/>
          </p:nvCxnSpPr>
          <p:spPr>
            <a:xfrm flipH="1">
              <a:off x="2667000" y="971550"/>
              <a:ext cx="228600" cy="533400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flipH="1">
              <a:off x="2705100" y="1009650"/>
              <a:ext cx="228600" cy="533400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55" name="Group 54"/>
          <p:cNvGrpSpPr/>
          <p:nvPr/>
        </p:nvGrpSpPr>
        <p:grpSpPr>
          <a:xfrm>
            <a:off x="5324400" y="4892002"/>
            <a:ext cx="171450" cy="603250"/>
            <a:chOff x="2667000" y="971550"/>
            <a:chExt cx="266700" cy="571500"/>
          </a:xfrm>
        </p:grpSpPr>
        <p:cxnSp>
          <p:nvCxnSpPr>
            <p:cNvPr id="56" name="Straight Connector 55"/>
            <p:cNvCxnSpPr/>
            <p:nvPr/>
          </p:nvCxnSpPr>
          <p:spPr>
            <a:xfrm flipH="1">
              <a:off x="2667000" y="971550"/>
              <a:ext cx="228600" cy="533400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flipH="1">
              <a:off x="2705100" y="1009650"/>
              <a:ext cx="228600" cy="533400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101620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1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14" grpId="0" animBg="1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Administrator\Downloads\edc97e5b-6428-4d51-941b-15cae9e367ea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26" t="70388" r="9358" b="-230"/>
          <a:stretch/>
        </p:blipFill>
        <p:spPr bwMode="auto">
          <a:xfrm>
            <a:off x="335605" y="379379"/>
            <a:ext cx="8655995" cy="54085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Straight Arrow Connector 5"/>
          <p:cNvCxnSpPr/>
          <p:nvPr/>
        </p:nvCxnSpPr>
        <p:spPr>
          <a:xfrm>
            <a:off x="2655652" y="3083667"/>
            <a:ext cx="787940" cy="39851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V="1">
            <a:off x="2655652" y="2772383"/>
            <a:ext cx="875490" cy="122504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183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609600" y="281155"/>
            <a:ext cx="5086350" cy="769433"/>
          </a:xfrm>
          <a:prstGeom prst="rect">
            <a:avLst/>
          </a:prstGeom>
          <a:solidFill>
            <a:schemeClr val="bg1"/>
          </a:solidFill>
        </p:spPr>
        <p:txBody>
          <a:bodyPr wrap="square" lIns="91431" tIns="45716" rIns="91431" bIns="45716" rtlCol="0">
            <a:spAutoFit/>
          </a:bodyPr>
          <a:lstStyle/>
          <a:p>
            <a:pPr algn="ctr"/>
            <a:r>
              <a:rPr lang="en-US" sz="4400" dirty="0" smtClean="0">
                <a:solidFill>
                  <a:srgbClr val="FF0000"/>
                </a:solidFill>
                <a:latin typeface=".VnAvant" pitchFamily="34" charset="0"/>
              </a:rPr>
              <a:t>4.</a:t>
            </a:r>
            <a:r>
              <a:rPr lang="en-US" sz="4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.VnAvant" pitchFamily="34" charset="0"/>
              </a:rPr>
              <a:t> </a:t>
            </a:r>
            <a:r>
              <a:rPr lang="en-US" sz="44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.VnAvant" pitchFamily="34" charset="0"/>
              </a:rPr>
              <a:t>TËp</a:t>
            </a:r>
            <a:r>
              <a:rPr lang="en-US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.VnAvant" pitchFamily="34" charset="0"/>
              </a:rPr>
              <a:t> </a:t>
            </a:r>
            <a:r>
              <a:rPr lang="en-US" sz="44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.VnAvant" pitchFamily="34" charset="0"/>
              </a:rPr>
              <a:t>viÕt</a:t>
            </a:r>
            <a:endParaRPr lang="en-US" sz="4400" dirty="0">
              <a:solidFill>
                <a:schemeClr val="tx1">
                  <a:lumMod val="85000"/>
                  <a:lumOff val="15000"/>
                </a:schemeClr>
              </a:solidFill>
              <a:latin typeface=".VnAvant" pitchFamily="34" charset="0"/>
            </a:endParaRPr>
          </a:p>
        </p:txBody>
      </p:sp>
      <p:pic>
        <p:nvPicPr>
          <p:cNvPr id="3090" name="Picture 18" descr="C:\Users\Administrator\Downloads\5b1ee030-0118-44a7-8e40-81ad444e3e92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251" t="17465" r="17716" b="14367"/>
          <a:stretch/>
        </p:blipFill>
        <p:spPr bwMode="auto">
          <a:xfrm>
            <a:off x="0" y="1050588"/>
            <a:ext cx="9144000" cy="38262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4973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 descr="资源 73430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41008" y="3478531"/>
            <a:ext cx="783431" cy="635000"/>
          </a:xfrm>
          <a:prstGeom prst="rect">
            <a:avLst/>
          </a:prstGeom>
        </p:spPr>
      </p:pic>
      <p:pic>
        <p:nvPicPr>
          <p:cNvPr id="5" name="图片 4" descr="资源 13430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3906" y="276229"/>
            <a:ext cx="2552700" cy="1571625"/>
          </a:xfrm>
          <a:prstGeom prst="rect">
            <a:avLst/>
          </a:prstGeom>
        </p:spPr>
      </p:pic>
      <p:pic>
        <p:nvPicPr>
          <p:cNvPr id="6" name="图片 5" descr="资源 23430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387" y="2658112"/>
            <a:ext cx="1985963" cy="1933575"/>
          </a:xfrm>
          <a:prstGeom prst="rect">
            <a:avLst/>
          </a:prstGeom>
        </p:spPr>
      </p:pic>
      <p:pic>
        <p:nvPicPr>
          <p:cNvPr id="7" name="图片 6" descr="资源 33430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080887" y="569598"/>
            <a:ext cx="1559719" cy="1870075"/>
          </a:xfrm>
          <a:prstGeom prst="rect">
            <a:avLst/>
          </a:prstGeom>
        </p:spPr>
      </p:pic>
      <p:pic>
        <p:nvPicPr>
          <p:cNvPr id="9" name="图片 8" descr="资源 53430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09675" y="3940178"/>
            <a:ext cx="7025640" cy="2684145"/>
          </a:xfrm>
          <a:prstGeom prst="rect">
            <a:avLst/>
          </a:prstGeom>
        </p:spPr>
      </p:pic>
      <p:pic>
        <p:nvPicPr>
          <p:cNvPr id="10" name="图片 9" descr="资源 63430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-19526" y="6208397"/>
            <a:ext cx="9182576" cy="710565"/>
          </a:xfrm>
          <a:prstGeom prst="rect">
            <a:avLst/>
          </a:prstGeom>
        </p:spPr>
      </p:pic>
      <p:sp>
        <p:nvSpPr>
          <p:cNvPr id="30" name="TextBox 29"/>
          <p:cNvSpPr txBox="1"/>
          <p:nvPr/>
        </p:nvSpPr>
        <p:spPr>
          <a:xfrm>
            <a:off x="1790614" y="1718609"/>
            <a:ext cx="6315185" cy="2585319"/>
          </a:xfrm>
          <a:prstGeom prst="rect">
            <a:avLst/>
          </a:prstGeom>
          <a:noFill/>
        </p:spPr>
        <p:txBody>
          <a:bodyPr wrap="none" lIns="121917" tIns="60958" rIns="121917" bIns="60958" rtlCol="0">
            <a:spAutoFit/>
          </a:bodyPr>
          <a:lstStyle/>
          <a:p>
            <a:pPr algn="ctr"/>
            <a:r>
              <a:rPr lang="en-US" altLang="zh-CN" sz="8000" b="1" dirty="0" err="1">
                <a:solidFill>
                  <a:srgbClr val="92A028"/>
                </a:solidFill>
                <a:latin typeface="HP001 4 hàng" pitchFamily="34" charset="0"/>
                <a:cs typeface="+mn-ea"/>
                <a:sym typeface="+mn-lt"/>
              </a:rPr>
              <a:t>Tạm</a:t>
            </a:r>
            <a:r>
              <a:rPr lang="en-US" altLang="zh-CN" sz="8000" b="1" dirty="0">
                <a:solidFill>
                  <a:srgbClr val="92A028"/>
                </a:solidFill>
                <a:latin typeface="HP001 4 hàng" pitchFamily="34" charset="0"/>
                <a:cs typeface="+mn-ea"/>
                <a:sym typeface="+mn-lt"/>
              </a:rPr>
              <a:t> </a:t>
            </a:r>
            <a:r>
              <a:rPr lang="en-US" altLang="zh-CN" sz="8000" b="1" dirty="0" err="1">
                <a:solidFill>
                  <a:srgbClr val="92A028"/>
                </a:solidFill>
                <a:latin typeface="HP001 4 hàng" pitchFamily="34" charset="0"/>
                <a:cs typeface="+mn-ea"/>
                <a:sym typeface="+mn-lt"/>
              </a:rPr>
              <a:t>biệt</a:t>
            </a:r>
            <a:r>
              <a:rPr lang="en-US" altLang="zh-CN" sz="8000" b="1" dirty="0">
                <a:solidFill>
                  <a:srgbClr val="92A028"/>
                </a:solidFill>
                <a:latin typeface="HP001 4 hàng" pitchFamily="34" charset="0"/>
                <a:cs typeface="+mn-ea"/>
                <a:sym typeface="+mn-lt"/>
              </a:rPr>
              <a:t> </a:t>
            </a:r>
            <a:r>
              <a:rPr lang="en-US" altLang="zh-CN" sz="8000" b="1" dirty="0" err="1">
                <a:solidFill>
                  <a:srgbClr val="92A028"/>
                </a:solidFill>
                <a:latin typeface="HP001 4 hàng" pitchFamily="34" charset="0"/>
                <a:cs typeface="+mn-ea"/>
                <a:sym typeface="+mn-lt"/>
              </a:rPr>
              <a:t>và</a:t>
            </a:r>
            <a:r>
              <a:rPr lang="en-US" altLang="zh-CN" sz="8000" b="1" dirty="0">
                <a:solidFill>
                  <a:srgbClr val="92A028"/>
                </a:solidFill>
                <a:latin typeface="HP001 4 hàng" pitchFamily="34" charset="0"/>
                <a:cs typeface="+mn-ea"/>
                <a:sym typeface="+mn-lt"/>
              </a:rPr>
              <a:t> </a:t>
            </a:r>
          </a:p>
          <a:p>
            <a:pPr algn="ctr"/>
            <a:r>
              <a:rPr lang="en-US" altLang="zh-CN" sz="8000" b="1" dirty="0" err="1">
                <a:solidFill>
                  <a:srgbClr val="92A028"/>
                </a:solidFill>
                <a:latin typeface="HP001 4 hàng" pitchFamily="34" charset="0"/>
                <a:cs typeface="+mn-ea"/>
                <a:sym typeface="+mn-lt"/>
              </a:rPr>
              <a:t>hẹn</a:t>
            </a:r>
            <a:r>
              <a:rPr lang="en-US" altLang="zh-CN" sz="8000" b="1" dirty="0">
                <a:solidFill>
                  <a:srgbClr val="92A028"/>
                </a:solidFill>
                <a:latin typeface="HP001 4 hàng" pitchFamily="34" charset="0"/>
                <a:cs typeface="+mn-ea"/>
                <a:sym typeface="+mn-lt"/>
              </a:rPr>
              <a:t> </a:t>
            </a:r>
            <a:r>
              <a:rPr lang="en-US" altLang="zh-CN" sz="8000" b="1" dirty="0" err="1">
                <a:solidFill>
                  <a:srgbClr val="92A028"/>
                </a:solidFill>
                <a:latin typeface="HP001 4 hàng" pitchFamily="34" charset="0"/>
                <a:cs typeface="+mn-ea"/>
                <a:sym typeface="+mn-lt"/>
              </a:rPr>
              <a:t>gặp</a:t>
            </a:r>
            <a:r>
              <a:rPr lang="en-US" altLang="zh-CN" sz="8000" b="1" dirty="0">
                <a:solidFill>
                  <a:srgbClr val="92A028"/>
                </a:solidFill>
                <a:latin typeface="HP001 4 hàng" pitchFamily="34" charset="0"/>
                <a:cs typeface="+mn-ea"/>
                <a:sym typeface="+mn-lt"/>
              </a:rPr>
              <a:t> </a:t>
            </a:r>
            <a:r>
              <a:rPr lang="en-US" altLang="zh-CN" sz="8000" b="1" dirty="0" err="1">
                <a:solidFill>
                  <a:srgbClr val="92A028"/>
                </a:solidFill>
                <a:latin typeface="HP001 4 hàng" pitchFamily="34" charset="0"/>
                <a:cs typeface="+mn-ea"/>
                <a:sym typeface="+mn-lt"/>
              </a:rPr>
              <a:t>lại</a:t>
            </a:r>
            <a:r>
              <a:rPr lang="en-US" altLang="zh-CN" sz="8000" b="1" dirty="0">
                <a:solidFill>
                  <a:srgbClr val="92A028"/>
                </a:solidFill>
                <a:latin typeface="HP001 4 hàng" pitchFamily="34" charset="0"/>
                <a:cs typeface="+mn-ea"/>
                <a:sym typeface="+mn-lt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616000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51</Words>
  <Application>Microsoft Office PowerPoint</Application>
  <PresentationFormat>On-screen Show (4:3)</PresentationFormat>
  <Paragraphs>21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Minhthangpc.VN</dc:creator>
  <cp:lastModifiedBy>Minhthangpc.VN</cp:lastModifiedBy>
  <cp:revision>8</cp:revision>
  <dcterms:created xsi:type="dcterms:W3CDTF">2024-11-13T18:29:00Z</dcterms:created>
  <dcterms:modified xsi:type="dcterms:W3CDTF">2024-11-13T18:36:26Z</dcterms:modified>
</cp:coreProperties>
</file>