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57" r:id="rId12"/>
    <p:sldId id="258" r:id="rId13"/>
    <p:sldId id="261" r:id="rId14"/>
    <p:sldId id="275" r:id="rId15"/>
    <p:sldId id="276" r:id="rId16"/>
    <p:sldId id="278" r:id="rId17"/>
    <p:sldId id="277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3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85F1-913C-4D60-BEB6-0F9DD0DFD62E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1269-978C-4D78-B6E0-64864AF9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6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85F1-913C-4D60-BEB6-0F9DD0DFD62E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1269-978C-4D78-B6E0-64864AF9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80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85F1-913C-4D60-BEB6-0F9DD0DFD62E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1269-978C-4D78-B6E0-64864AF9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27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94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85F1-913C-4D60-BEB6-0F9DD0DFD62E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1269-978C-4D78-B6E0-64864AF9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0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85F1-913C-4D60-BEB6-0F9DD0DFD62E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1269-978C-4D78-B6E0-64864AF9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0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85F1-913C-4D60-BEB6-0F9DD0DFD62E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1269-978C-4D78-B6E0-64864AF9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4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85F1-913C-4D60-BEB6-0F9DD0DFD62E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1269-978C-4D78-B6E0-64864AF9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7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85F1-913C-4D60-BEB6-0F9DD0DFD62E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1269-978C-4D78-B6E0-64864AF9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85F1-913C-4D60-BEB6-0F9DD0DFD62E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1269-978C-4D78-B6E0-64864AF9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2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85F1-913C-4D60-BEB6-0F9DD0DFD62E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1269-978C-4D78-B6E0-64864AF9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7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85F1-913C-4D60-BEB6-0F9DD0DFD62E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1269-978C-4D78-B6E0-64864AF9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7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985F1-913C-4D60-BEB6-0F9DD0DFD62E}" type="datetimeFigureOut">
              <a:rPr lang="en-US" smtClean="0"/>
              <a:t>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81269-978C-4D78-B6E0-64864AF9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1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348244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9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49207" y="0"/>
            <a:ext cx="416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87244" y="72570"/>
            <a:ext cx="669451" cy="62779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6841" y="76200"/>
            <a:ext cx="688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5122" name="Picture 2" descr="C:\Users\Minhthangpc.VN\Desktop\z2958968041627_7c4bf7beae09fbc6d9eadea9f04b3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8" y="838200"/>
            <a:ext cx="9122602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inhthangpc.VN\Desktop\z2958971971122_331b20542b61dada8763bb517e09bd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4" y="198470"/>
            <a:ext cx="429490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4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z2958971971122_331b20542b61dada8763bb517e09bd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35" y="1469087"/>
            <a:ext cx="6858000" cy="439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835" y="5867395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606"/>
          <a:stretch/>
        </p:blipFill>
        <p:spPr>
          <a:xfrm>
            <a:off x="1108362" y="152400"/>
            <a:ext cx="6851073" cy="131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7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z2958968041627_7c4bf7beae09fbc6d9eadea9f04b37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3" r="51180" b="38895"/>
          <a:stretch/>
        </p:blipFill>
        <p:spPr bwMode="auto">
          <a:xfrm>
            <a:off x="1371600" y="1510213"/>
            <a:ext cx="7003475" cy="426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835" y="577041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90907"/>
            <a:ext cx="7003475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1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z2958968041627_7c4bf7beae09fbc6d9eadea9f04b37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414"/>
          <a:stretch/>
        </p:blipFill>
        <p:spPr bwMode="auto">
          <a:xfrm>
            <a:off x="1524000" y="1391310"/>
            <a:ext cx="6977609" cy="448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780782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Minhthangpc.VN\Desktop\z2958968041627_7c4bf7beae09fbc6d9eadea9f04b37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t="68355" r="55964" b="12658"/>
          <a:stretch/>
        </p:blipFill>
        <p:spPr bwMode="auto">
          <a:xfrm>
            <a:off x="1530927" y="0"/>
            <a:ext cx="6977610" cy="139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20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4495800"/>
            <a:ext cx="9144000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394" y="2057400"/>
            <a:ext cx="77120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椭圆 2730"/>
          <p:cNvSpPr/>
          <p:nvPr/>
        </p:nvSpPr>
        <p:spPr>
          <a:xfrm>
            <a:off x="292724" y="294536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3334" y="259687"/>
            <a:ext cx="1656155" cy="792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4572001" y="5665988"/>
            <a:ext cx="571500" cy="1192012"/>
          </a:xfrm>
          <a:prstGeom prst="rect">
            <a:avLst/>
          </a:prstGeom>
        </p:spPr>
      </p:pic>
      <p:pic>
        <p:nvPicPr>
          <p:cNvPr id="10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500" y="4954574"/>
            <a:ext cx="1205500" cy="19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59" y="5143952"/>
            <a:ext cx="1205500" cy="171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58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z2911450148031_dd0051a0e4de17113fe3115d1a207c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" y="76200"/>
            <a:ext cx="2057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500" y="1153180"/>
            <a:ext cx="849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9C923-0F41-4EF6-B297-FDD7CA6A141C}"/>
              </a:ext>
            </a:extLst>
          </p:cNvPr>
          <p:cNvSpPr txBox="1"/>
          <p:nvPr/>
        </p:nvSpPr>
        <p:spPr>
          <a:xfrm>
            <a:off x="588820" y="1907268"/>
            <a:ext cx="8343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316806" y="1371600"/>
            <a:ext cx="175029" cy="1524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5045" y="2133600"/>
            <a:ext cx="175029" cy="1524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810000"/>
            <a:ext cx="914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8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0" y="4191000"/>
            <a:ext cx="9144000" cy="26375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6264B9-06E8-4183-9FB7-76839CD22CF9}"/>
              </a:ext>
            </a:extLst>
          </p:cNvPr>
          <p:cNvSpPr txBox="1"/>
          <p:nvPr/>
        </p:nvSpPr>
        <p:spPr>
          <a:xfrm>
            <a:off x="228600" y="2011740"/>
            <a:ext cx="876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rong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cuộc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 ta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sẽ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tránh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khỏi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mắc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椭圆 2730"/>
          <p:cNvSpPr/>
          <p:nvPr/>
        </p:nvSpPr>
        <p:spPr>
          <a:xfrm>
            <a:off x="533400" y="50261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00" y="381000"/>
            <a:ext cx="2208207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800" y="1021148"/>
            <a:ext cx="2208207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744549" y="-592147"/>
            <a:ext cx="873109" cy="2362203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989724" y="-27710"/>
            <a:ext cx="4343400" cy="1196180"/>
          </a:xfrm>
        </p:spPr>
        <p:txBody>
          <a:bodyPr>
            <a:noAutofit/>
          </a:bodyPr>
          <a:lstStyle/>
          <a:p>
            <a:r>
              <a:rPr lang="en-US" sz="3200" b="1" noProof="1">
                <a:latin typeface="Times New Roman" pitchFamily="18" charset="0"/>
                <a:cs typeface="Times New Roman" pitchFamily="18" charset="0"/>
              </a:rPr>
              <a:t>Thông điệp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Minhthangpc.VN\Desktop\z2959016533142_1941edba07a0963664210aa4a8733a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5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06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2224208"/>
            <a:ext cx="828674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Chào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úc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chăm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ngoan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tốt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2137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352799"/>
            <a:ext cx="9144000" cy="35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85800" y="1816508"/>
            <a:ext cx="1178643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16844" y="1875496"/>
            <a:ext cx="6288956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548798" y="1979104"/>
            <a:ext cx="1549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Minhthangpc.VN\Desktop\z2912979904640_26f96c708ba0bdd40099191feaf159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/>
          <a:stretch/>
        </p:blipFill>
        <p:spPr bwMode="auto">
          <a:xfrm>
            <a:off x="0" y="1"/>
            <a:ext cx="9144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01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4064" y="1110906"/>
            <a:ext cx="880753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9325" y="675400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983" y="2957565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693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0940" y="707941"/>
            <a:ext cx="84606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0" y="-55421"/>
            <a:ext cx="1981199" cy="818781"/>
          </a:xfrm>
          <a:prstGeom prst="rect">
            <a:avLst/>
          </a:prstGeom>
        </p:spPr>
      </p:pic>
      <p:sp>
        <p:nvSpPr>
          <p:cNvPr id="11" name="Hình Bầu dục 11">
            <a:extLst>
              <a:ext uri="{FF2B5EF4-FFF2-40B4-BE49-F238E27FC236}">
                <a16:creationId xmlns:a16="http://schemas.microsoft.com/office/drawing/2014/main" id="{8FA11827-FDD4-4283-A629-DFBBFBA62F7C}"/>
              </a:ext>
            </a:extLst>
          </p:cNvPr>
          <p:cNvSpPr/>
          <p:nvPr/>
        </p:nvSpPr>
        <p:spPr>
          <a:xfrm>
            <a:off x="1" y="719899"/>
            <a:ext cx="503904" cy="49930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026" name="Picture 2" descr="C:\Users\Minhthangpc.VN\Desktop\z2958890878133_602b93794a70dbb4987dc2ec2bc84e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493"/>
            <a:ext cx="9143999" cy="525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9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77835" y="-516"/>
            <a:ext cx="3660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srgbClr val="5D37E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dirty="0" smtClean="0">
                <a:solidFill>
                  <a:srgbClr val="5D3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D37E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5D37E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5D37E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5D37E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inhthangpc.VN\Desktop\z2958901053988_de0b67c1bdcb6693425fe8854f5079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93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88749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inhthangpc.VN\Desktop\z2958901056403_3571a25430d5778ec7ce0e30684918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908"/>
            <a:ext cx="9144000" cy="599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84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5143952"/>
            <a:ext cx="9144000" cy="1714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389" y="1371600"/>
            <a:ext cx="77120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椭圆 2730"/>
          <p:cNvSpPr/>
          <p:nvPr/>
        </p:nvSpPr>
        <p:spPr>
          <a:xfrm>
            <a:off x="292724" y="294536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3334" y="259687"/>
            <a:ext cx="1656155" cy="792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4572001" y="5665988"/>
            <a:ext cx="571500" cy="1192012"/>
          </a:xfrm>
          <a:prstGeom prst="rect">
            <a:avLst/>
          </a:prstGeom>
        </p:spPr>
      </p:pic>
      <p:pic>
        <p:nvPicPr>
          <p:cNvPr id="10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500" y="4954574"/>
            <a:ext cx="1205500" cy="19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59" y="5143952"/>
            <a:ext cx="1205500" cy="171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87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2730"/>
          <p:cNvSpPr/>
          <p:nvPr/>
        </p:nvSpPr>
        <p:spPr>
          <a:xfrm>
            <a:off x="262016" y="226297"/>
            <a:ext cx="751340" cy="718652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7989" y="152400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8627" y="152399"/>
            <a:ext cx="1656155" cy="7925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5395" y="831441"/>
            <a:ext cx="8356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60569" y="849975"/>
            <a:ext cx="669451" cy="62779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1138" y="815684"/>
            <a:ext cx="688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4098" name="Picture 2" descr="C:\Users\Minhthangpc.VN\Desktop\z2958932816641_84a96a4ef7c905d4d27559804e88e7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6" y="2336484"/>
            <a:ext cx="8577184" cy="435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2117" y="1385381"/>
            <a:ext cx="8356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95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2730"/>
          <p:cNvSpPr/>
          <p:nvPr/>
        </p:nvSpPr>
        <p:spPr>
          <a:xfrm>
            <a:off x="262016" y="226297"/>
            <a:ext cx="751340" cy="718652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7989" y="152400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8627" y="152399"/>
            <a:ext cx="1656155" cy="7925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6959" y="691953"/>
            <a:ext cx="8356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62115" y="667805"/>
            <a:ext cx="669451" cy="62779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2400" y="609600"/>
            <a:ext cx="688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9095" y="1390881"/>
            <a:ext cx="8356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863" y="2760257"/>
            <a:ext cx="95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1" y="2645121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dirty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800" dirty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Mai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dirty="0">
              <a:solidFill>
                <a:srgbClr val="5D37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6469" y="4274932"/>
            <a:ext cx="95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4274932"/>
            <a:ext cx="5597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9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474</Words>
  <Application>Microsoft Office PowerPoint</Application>
  <PresentationFormat>On-screen Show (4:3)</PresentationFormat>
  <Paragraphs>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Thông điệp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51</cp:revision>
  <dcterms:created xsi:type="dcterms:W3CDTF">2021-11-23T01:13:24Z</dcterms:created>
  <dcterms:modified xsi:type="dcterms:W3CDTF">2022-12-07T09:09:16Z</dcterms:modified>
</cp:coreProperties>
</file>