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17"/>
  </p:notesMasterIdLst>
  <p:sldIdLst>
    <p:sldId id="338" r:id="rId5"/>
    <p:sldId id="315" r:id="rId6"/>
    <p:sldId id="337" r:id="rId7"/>
    <p:sldId id="335" r:id="rId8"/>
    <p:sldId id="332" r:id="rId9"/>
    <p:sldId id="333" r:id="rId10"/>
    <p:sldId id="340" r:id="rId11"/>
    <p:sldId id="339" r:id="rId12"/>
    <p:sldId id="323" r:id="rId13"/>
    <p:sldId id="330" r:id="rId14"/>
    <p:sldId id="331" r:id="rId15"/>
    <p:sldId id="29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AD1E62-EF5E-48D6-A9E0-32EC716CDE37}" type="datetimeFigureOut">
              <a:rPr lang="en-US" smtClean="0"/>
              <a:t>24/11/2022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E5D57-2518-4DBE-A534-93478D2C9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954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81B1F-2521-4E24-A028-52B6FE0F99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1323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BE8AA-52C3-4508-A74C-9B5F5222967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8079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solidFill>
                  <a:prstClr val="black"/>
                </a:solidFill>
                <a:ea typeface="宋体"/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solidFill>
                  <a:prstClr val="black"/>
                </a:solidFill>
                <a:ea typeface="宋体"/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>
                <a:solidFill>
                  <a:prstClr val="black"/>
                </a:solidFill>
                <a:ea typeface="宋体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423121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solidFill>
                  <a:prstClr val="black"/>
                </a:solidFill>
                <a:ea typeface="宋体"/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solidFill>
                  <a:prstClr val="black"/>
                </a:solidFill>
                <a:ea typeface="宋体"/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>
                <a:solidFill>
                  <a:prstClr val="black"/>
                </a:solidFill>
                <a:ea typeface="宋体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423121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DA2D2D-9BBB-4508-A88F-DA72A7697D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4885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5187445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BE8AA-52C3-4508-A74C-9B5F5222967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235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382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148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B2C00-B77A-4A61-8A62-0575F5CED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493FE7-961D-4A99-8ACE-1B4C87732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82681-0908-406E-A77C-48718DB5B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C3F1F-0093-414F-AFCE-AFF34E932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04B9E-AD4B-4DB4-9D69-0A660BDF5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341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07446-BAA9-490A-9C2A-0B6731B90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5345B-1521-49FF-8AF0-BBD8BC6ED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C4F71-6036-4848-8A08-A47F4ADB6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966F6F-A17A-4C69-B4F9-764BF1D4E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39D47-63D1-42FF-A3D3-140FEC9E5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310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48919-6C20-40A7-BEB4-130569852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22AA8E-FD3E-47F2-A9D5-636B1D29A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320DD-1E96-4012-A2BD-02F1018DC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2E7F9-3B7A-421D-B5FE-5B9A73B50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C1433-8E3C-4DEF-915F-303E42A71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378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3C33D-ABC0-4D45-A30C-BACA56A5A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AE991-9416-4964-AB4A-DC4FBFE9A1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0111C1-C283-4AE1-9E1A-74D824238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ACDB27-436C-49CD-BD3D-BB1A0B562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3C614B-D755-40E8-B372-5D871E9F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7831D3-9474-4186-A461-42C4380D8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932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02E6B-0EC5-4049-825E-4A20B89FB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E481AE-B973-4BD2-AB74-621DFBDD3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B27D65-2215-421E-B6E0-F8AAF58FE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8D5DA0-F281-40B5-8349-29D4465318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8FA55F-A9E7-4B63-99DE-BFD7929864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ACAD5A-CA8A-46B8-87D5-795F42ED4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59F8A9-C4C4-4459-80FB-C16CF5FB7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E9FA4-BCF3-4813-B704-B06AE5D28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6892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0E56A-4DA0-46D6-B3F8-44E34B7E4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DF9BFE-5D99-40FA-BFE2-54950FC88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7E1C3B-966A-445D-817D-BEF57530D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A8BDBE-3465-48B2-B9D3-D9612F254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7707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C8B66E-134D-4637-BC31-474478DD2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791097-5BB5-4F6F-9516-354E4E73B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30E1C7-3D76-4884-8BA3-5721395C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630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BB7A6-FA57-453C-BE9D-DD39E3F6E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1DD08-7F24-494F-8477-70115CAF3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DED2DC-CE15-45D0-AD49-5AAB87C74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A3D7F0-13B7-4663-B2E5-BEBDACB5A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E8B244-FA51-498D-B045-15FE8DCBE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3E17E1-BB3D-4115-A8EB-ACCACDD5A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165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8607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8C60D-FD0D-452C-8F4C-456ED3BD2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34D05F-951A-4BE9-85E6-24030AEB86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2D22B-08DB-4D80-8F88-CD683EF68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410540-E216-4933-AB48-79247C5B2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D61017-D823-487E-B0F1-0E5A5E175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B57D7F-122F-4E03-9788-B696855A0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1068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C4E3C-79E0-4C3E-BECF-02A963D6E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EAB3A-A75F-4E7C-978C-7272DFD01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4CAC0-ABE0-4890-8CE5-ED7A50C84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7F1FD-CAA0-461A-B9A2-869A7F1AA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8D4F2-80FD-4DA3-B627-6BB4AC96A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1529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5E05FF-8574-4C8A-9896-5ED75ED35C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14B78E-AD1E-4F0E-A4D8-42CE96CC2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7291B-C6A6-469E-8982-93A8D5FA1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147DD-43D8-4207-ACBB-DD9F7523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B697F-EC4C-4E3A-8E74-A0749238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9961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B2C00-B77A-4A61-8A62-0575F5CED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493FE7-961D-4A99-8ACE-1B4C87732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82681-0908-406E-A77C-48718DB5B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C3F1F-0093-414F-AFCE-AFF34E932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04B9E-AD4B-4DB4-9D69-0A660BDF5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4130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07446-BAA9-490A-9C2A-0B6731B90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5345B-1521-49FF-8AF0-BBD8BC6ED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C4F71-6036-4848-8A08-A47F4ADB6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966F6F-A17A-4C69-B4F9-764BF1D4E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39D47-63D1-42FF-A3D3-140FEC9E5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7900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48919-6C20-40A7-BEB4-130569852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22AA8E-FD3E-47F2-A9D5-636B1D29A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320DD-1E96-4012-A2BD-02F1018DC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2E7F9-3B7A-421D-B5FE-5B9A73B50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C1433-8E3C-4DEF-915F-303E42A71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7228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3C33D-ABC0-4D45-A30C-BACA56A5A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AE991-9416-4964-AB4A-DC4FBFE9A1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0111C1-C283-4AE1-9E1A-74D824238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ACDB27-436C-49CD-BD3D-BB1A0B562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3C614B-D755-40E8-B372-5D871E9F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7831D3-9474-4186-A461-42C4380D8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3670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02E6B-0EC5-4049-825E-4A20B89FB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E481AE-B973-4BD2-AB74-621DFBDD3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B27D65-2215-421E-B6E0-F8AAF58FE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8D5DA0-F281-40B5-8349-29D4465318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8FA55F-A9E7-4B63-99DE-BFD7929864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ACAD5A-CA8A-46B8-87D5-795F42ED4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59F8A9-C4C4-4459-80FB-C16CF5FB7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E9FA4-BCF3-4813-B704-B06AE5D28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6358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0E56A-4DA0-46D6-B3F8-44E34B7E4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DF9BFE-5D99-40FA-BFE2-54950FC88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7E1C3B-966A-445D-817D-BEF57530D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A8BDBE-3465-48B2-B9D3-D9612F254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94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C8B66E-134D-4637-BC31-474478DD2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791097-5BB5-4F6F-9516-354E4E73B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30E1C7-3D76-4884-8BA3-5721395C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603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8416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BB7A6-FA57-453C-BE9D-DD39E3F6E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1DD08-7F24-494F-8477-70115CAF3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DED2DC-CE15-45D0-AD49-5AAB87C74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A3D7F0-13B7-4663-B2E5-BEBDACB5A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E8B244-FA51-498D-B045-15FE8DCBE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3E17E1-BB3D-4115-A8EB-ACCACDD5A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2420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8C60D-FD0D-452C-8F4C-456ED3BD2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34D05F-951A-4BE9-85E6-24030AEB86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2D22B-08DB-4D80-8F88-CD683EF68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410540-E216-4933-AB48-79247C5B2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D61017-D823-487E-B0F1-0E5A5E175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B57D7F-122F-4E03-9788-B696855A0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624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C4E3C-79E0-4C3E-BECF-02A963D6E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EAB3A-A75F-4E7C-978C-7272DFD01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4CAC0-ABE0-4890-8CE5-ED7A50C84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7F1FD-CAA0-461A-B9A2-869A7F1AA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8D4F2-80FD-4DA3-B627-6BB4AC96A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7204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5E05FF-8574-4C8A-9896-5ED75ED35C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14B78E-AD1E-4F0E-A4D8-42CE96CC2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7291B-C6A6-469E-8982-93A8D5FA1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147DD-43D8-4207-ACBB-DD9F7523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B697F-EC4C-4E3A-8E74-A0749238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1184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5685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53228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17672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61919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56260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578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339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99163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86461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47885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6324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57514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0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429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24/11/2022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496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24/11/2022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439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24/11/2022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675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350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847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24/11/2022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81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3D7153-70A8-4D67-8897-371CB3B52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F0446-5D19-4E3A-86EE-9F5604C49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76243-2973-4FA1-8D2D-2BC4195318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BDFCF-3AA4-4477-8974-D7523E5444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C5142-7ABC-459F-B2F1-D1EE1C1A5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736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3D7153-70A8-4D67-8897-371CB3B52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F0446-5D19-4E3A-86EE-9F5604C49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76243-2973-4FA1-8D2D-2BC4195318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BDFCF-3AA4-4477-8974-D7523E5444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C5142-7ABC-459F-B2F1-D1EE1C1A5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467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6693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FA68B95-2E26-4AA8-A85A-2DF96EDCCAF8}"/>
              </a:ext>
            </a:extLst>
          </p:cNvPr>
          <p:cNvSpPr/>
          <p:nvPr/>
        </p:nvSpPr>
        <p:spPr>
          <a:xfrm>
            <a:off x="142518" y="267797"/>
            <a:ext cx="10902462" cy="61757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IEÊT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526A218-E0F8-4456-947C-7FFE753FB5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547" y="3552166"/>
            <a:ext cx="2284916" cy="289134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FB47087-3A2F-477E-A9AF-24A9B660D134}"/>
              </a:ext>
            </a:extLst>
          </p:cNvPr>
          <p:cNvGrpSpPr/>
          <p:nvPr/>
        </p:nvGrpSpPr>
        <p:grpSpPr>
          <a:xfrm>
            <a:off x="3933223" y="1158201"/>
            <a:ext cx="5527786" cy="1300191"/>
            <a:chOff x="9566064" y="964372"/>
            <a:chExt cx="5446164" cy="698253"/>
          </a:xfrm>
        </p:grpSpPr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id="{F8380500-9FDB-4A2B-AB91-F561BEABC0AA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0">
              <a:extLst>
                <a:ext uri="{FF2B5EF4-FFF2-40B4-BE49-F238E27FC236}">
                  <a16:creationId xmlns:a16="http://schemas.microsoft.com/office/drawing/2014/main" id="{9E6C9517-813B-4E1E-8FF5-893194207AED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id="{7E5C7106-7CDC-4278-A66F-BCA78D793573}"/>
                </a:ext>
              </a:extLst>
            </p:cNvPr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5D67BB7-ABF3-4937-80E3-7513DB36DE92}"/>
              </a:ext>
            </a:extLst>
          </p:cNvPr>
          <p:cNvGrpSpPr/>
          <p:nvPr/>
        </p:nvGrpSpPr>
        <p:grpSpPr>
          <a:xfrm>
            <a:off x="2747279" y="881612"/>
            <a:ext cx="1679993" cy="1576906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75BE7B4-D9A1-47E1-930C-1304B33AB339}"/>
                </a:ext>
              </a:extLst>
            </p:cNvPr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61EFB17-4C1D-4EE8-AC7B-9013B1DC2F77}"/>
                </a:ext>
              </a:extLst>
            </p:cNvPr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1819AAE-DD9A-4272-A6E6-885734231E32}"/>
              </a:ext>
            </a:extLst>
          </p:cNvPr>
          <p:cNvSpPr txBox="1"/>
          <p:nvPr/>
        </p:nvSpPr>
        <p:spPr>
          <a:xfrm>
            <a:off x="2926875" y="1061752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ctr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79E5A9-8B09-4975-A848-09F4929A9579}"/>
              </a:ext>
            </a:extLst>
          </p:cNvPr>
          <p:cNvSpPr txBox="1"/>
          <p:nvPr/>
        </p:nvSpPr>
        <p:spPr>
          <a:xfrm>
            <a:off x="3101809" y="1378131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 LÀ LÊ - GÔ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2935188" y="2494814"/>
            <a:ext cx="6832889" cy="90505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3. </a:t>
            </a: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endParaRPr kumimoji="0" lang="en-US" sz="40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89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09200" y="228128"/>
            <a:ext cx="8303319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 a hoặc 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03977" y="950241"/>
            <a:ext cx="8303319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a. Chọn </a:t>
            </a:r>
            <a:r>
              <a:rPr kumimoji="0" lang="en-US" sz="3600" i="1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</a:t>
            </a:r>
            <a:r>
              <a:rPr kumimoji="0" lang="en-US" sz="3600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hoặc </a:t>
            </a:r>
            <a:r>
              <a:rPr kumimoji="0" lang="en-US" sz="3600" i="1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</a:t>
            </a:r>
            <a:r>
              <a:rPr kumimoji="0" lang="en-US" sz="3600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thay cho ô vuông.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2183" y="4108108"/>
            <a:ext cx="179806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ung thu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50433" y="4109682"/>
            <a:ext cx="253153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ung sức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617869" y="4109681"/>
            <a:ext cx="253153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ong xanh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548868" y="4109682"/>
            <a:ext cx="253153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ong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óng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15" y="2003759"/>
            <a:ext cx="2934856" cy="19476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30500" r="6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710" t="24616" r="31880" b="24923"/>
          <a:stretch/>
        </p:blipFill>
        <p:spPr>
          <a:xfrm>
            <a:off x="7026956" y="1836042"/>
            <a:ext cx="1301117" cy="22540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134" y="1974696"/>
            <a:ext cx="2788130" cy="1976740"/>
          </a:xfrm>
          <a:prstGeom prst="rect">
            <a:avLst/>
          </a:prstGeom>
        </p:spPr>
      </p:pic>
      <p:sp>
        <p:nvSpPr>
          <p:cNvPr id="5" name="AutoShape 2" descr="Nền Studio chụp ảnh Bầu Trời Đẹp Và Biển 180x300 cm Ảnh Cưới Nền Nghề Chụp  Ảnh Vinyl|studio background|photography studio backgroundsstudio backdrop -  AliExpr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913" y="2003759"/>
            <a:ext cx="2946275" cy="1964183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571860" y="4257926"/>
            <a:ext cx="464234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648909" y="4245294"/>
            <a:ext cx="464234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636634" y="4245294"/>
            <a:ext cx="464234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7705816" y="4238253"/>
            <a:ext cx="464234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534577" y="4238254"/>
            <a:ext cx="464234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961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4" grpId="0"/>
      <p:bldP spid="25" grpId="0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02164" y="298783"/>
            <a:ext cx="8303319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 a hoặc 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02165" y="1227968"/>
            <a:ext cx="8303319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b. Chọn </a:t>
            </a:r>
            <a:r>
              <a:rPr kumimoji="0" lang="en-US" sz="3600" i="1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uôn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hoặc </a:t>
            </a:r>
            <a:r>
              <a:rPr kumimoji="0" lang="en-US" sz="3600" i="1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uông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thay cho ô vuông.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1" t="38077" r="61952" b="26346"/>
          <a:stretch/>
        </p:blipFill>
        <p:spPr bwMode="auto">
          <a:xfrm>
            <a:off x="1416440" y="1915121"/>
            <a:ext cx="1735375" cy="2602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69" t="35922" r="22996" b="28156"/>
          <a:stretch/>
        </p:blipFill>
        <p:spPr bwMode="auto">
          <a:xfrm>
            <a:off x="4777560" y="2252036"/>
            <a:ext cx="3029891" cy="2176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16" t="40817" r="22344" b="30549"/>
          <a:stretch/>
        </p:blipFill>
        <p:spPr bwMode="auto">
          <a:xfrm>
            <a:off x="9113390" y="2422995"/>
            <a:ext cx="1702190" cy="209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479003" y="4614683"/>
            <a:ext cx="253153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uông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gió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26738" y="4668081"/>
            <a:ext cx="253153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uồn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uồn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084872" y="4668081"/>
            <a:ext cx="253153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uộn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chỉ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977060" y="4736242"/>
            <a:ext cx="914058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554159" y="4788214"/>
            <a:ext cx="636181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682036" y="4788214"/>
            <a:ext cx="636181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9406189" y="4822209"/>
            <a:ext cx="636181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721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2" grpId="0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636914" y="708691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Tạm biệt và hẹn gặp lại các con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trong các tiết học sau!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pic>
        <p:nvPicPr>
          <p:cNvPr id="3" name="Picture 2" descr="A group of children's books&#10;&#10;Description automatically generated with low confidence">
            <a:extLst>
              <a:ext uri="{FF2B5EF4-FFF2-40B4-BE49-F238E27FC236}">
                <a16:creationId xmlns:a16="http://schemas.microsoft.com/office/drawing/2014/main" id="{7233FD4A-93D2-413D-8EB0-BF2F0FDFC1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302" y="3017199"/>
            <a:ext cx="6590937" cy="379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4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600"/>
    </mc:Choice>
    <mc:Fallback xmlns="">
      <p:transition advTm="76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8D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businesscard, vector graphics&#10;&#10;Description automatically generated">
            <a:extLst>
              <a:ext uri="{FF2B5EF4-FFF2-40B4-BE49-F238E27FC236}">
                <a16:creationId xmlns:a16="http://schemas.microsoft.com/office/drawing/2014/main" id="{2E64C93C-5E84-4A5E-AC49-67830B2652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72" y="0"/>
            <a:ext cx="9382539" cy="7512147"/>
          </a:xfrm>
          <a:prstGeom prst="rect">
            <a:avLst/>
          </a:prstGeom>
        </p:spPr>
      </p:pic>
      <p:sp>
        <p:nvSpPr>
          <p:cNvPr id="17" name="文本框 22">
            <a:extLst>
              <a:ext uri="{FF2B5EF4-FFF2-40B4-BE49-F238E27FC236}">
                <a16:creationId xmlns:a16="http://schemas.microsoft.com/office/drawing/2014/main" id="{EEC9C8C1-0C79-413E-BAA9-97ED57DE33F1}"/>
              </a:ext>
            </a:extLst>
          </p:cNvPr>
          <p:cNvSpPr txBox="1"/>
          <p:nvPr/>
        </p:nvSpPr>
        <p:spPr>
          <a:xfrm>
            <a:off x="1844609" y="2551837"/>
            <a:ext cx="817643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Chính</a:t>
            </a:r>
            <a:r>
              <a:rPr kumimoji="0" lang="en-US" altLang="zh-CN" sz="4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kumimoji="0" lang="en-US" altLang="zh-CN" sz="4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tả</a:t>
            </a:r>
            <a:endParaRPr kumimoji="0" lang="en-US" altLang="zh-CN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 err="1">
                <a:solidFill>
                  <a:prstClr val="white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Đồ</a:t>
            </a:r>
            <a:r>
              <a:rPr lang="en-US" altLang="zh-CN" sz="5400" dirty="0">
                <a:solidFill>
                  <a:prstClr val="white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5400" dirty="0" err="1">
                <a:solidFill>
                  <a:prstClr val="white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chơi</a:t>
            </a:r>
            <a:r>
              <a:rPr lang="en-US" altLang="zh-CN" sz="5400" dirty="0">
                <a:solidFill>
                  <a:prstClr val="white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5400" dirty="0" err="1">
                <a:solidFill>
                  <a:prstClr val="white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yêu</a:t>
            </a:r>
            <a:r>
              <a:rPr lang="en-US" altLang="zh-CN" sz="5400" dirty="0">
                <a:solidFill>
                  <a:prstClr val="white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5400" dirty="0" err="1">
                <a:solidFill>
                  <a:prstClr val="white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thích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53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623514"/>
            <a:ext cx="12192000" cy="2455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-247649" y="5737229"/>
            <a:ext cx="3832225" cy="968375"/>
            <a:chOff x="0" y="0"/>
            <a:chExt cx="3831771" cy="968829"/>
          </a:xfrm>
        </p:grpSpPr>
        <p:pic>
          <p:nvPicPr>
            <p:cNvPr id="8" name="Picture 3" descr="·_0005_Layer-4-副本"/>
            <p:cNvPicPr>
              <a:picLocks noChangeAspect="1" noChangeArrowheads="1"/>
            </p:cNvPicPr>
            <p:nvPr/>
          </p:nvPicPr>
          <p:blipFill>
            <a:blip r:embed="rId4"/>
            <a:srcRect l="22261" r="58095" b="81171"/>
            <a:stretch>
              <a:fillRect/>
            </a:stretch>
          </p:blipFill>
          <p:spPr bwMode="auto">
            <a:xfrm>
              <a:off x="2035629" y="0"/>
              <a:ext cx="1796142" cy="968829"/>
            </a:xfrm>
            <a:prstGeom prst="rect">
              <a:avLst/>
            </a:prstGeom>
            <a:noFill/>
          </p:spPr>
        </p:pic>
        <p:pic>
          <p:nvPicPr>
            <p:cNvPr id="9" name="Picture 9" descr="·_0006_Layer-4"/>
            <p:cNvPicPr>
              <a:picLocks noChangeAspect="1" noChangeArrowheads="1"/>
            </p:cNvPicPr>
            <p:nvPr/>
          </p:nvPicPr>
          <p:blipFill>
            <a:blip r:embed="rId5"/>
            <a:srcRect r="75357" b="81171"/>
            <a:stretch>
              <a:fillRect/>
            </a:stretch>
          </p:blipFill>
          <p:spPr bwMode="auto">
            <a:xfrm>
              <a:off x="0" y="0"/>
              <a:ext cx="2253343" cy="968829"/>
            </a:xfrm>
            <a:prstGeom prst="rect">
              <a:avLst/>
            </a:prstGeom>
            <a:noFill/>
          </p:spPr>
        </p:pic>
      </p:grpSp>
      <p:sp>
        <p:nvSpPr>
          <p:cNvPr id="17" name="文本框 22">
            <a:extLst>
              <a:ext uri="{FF2B5EF4-FFF2-40B4-BE49-F238E27FC236}">
                <a16:creationId xmlns:a16="http://schemas.microsoft.com/office/drawing/2014/main" id="{BDEA7D3F-D115-4BD1-806F-75A418E2DEF9}"/>
              </a:ext>
            </a:extLst>
          </p:cNvPr>
          <p:cNvSpPr txBox="1"/>
          <p:nvPr/>
        </p:nvSpPr>
        <p:spPr>
          <a:xfrm>
            <a:off x="2351547" y="340755"/>
            <a:ext cx="59886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44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Yêu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cầu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cần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đạt</a:t>
            </a:r>
            <a:endParaRPr lang="zh-CN" altLang="en-US" sz="44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3479" y="1643721"/>
            <a:ext cx="1101705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Nghe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–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viết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đúng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chính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tả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đoạn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văn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ngắn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i="1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Đồ</a:t>
            </a:r>
            <a:r>
              <a:rPr lang="en-US" sz="4000" i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chơi</a:t>
            </a:r>
            <a:r>
              <a:rPr lang="en-US" sz="4000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yêu</a:t>
            </a:r>
            <a:r>
              <a:rPr lang="en-US" sz="4000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i="1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thích</a:t>
            </a: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; </a:t>
            </a:r>
            <a:r>
              <a:rPr lang="en-US" sz="40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Biết</a:t>
            </a: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viết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hoa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chữ</a:t>
            </a: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cái</a:t>
            </a: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đầu</a:t>
            </a: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câu</a:t>
            </a: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Làm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đúng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bài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tập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chính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tả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phân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biệt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ng|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ngh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chỉ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tr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uôn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/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uông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10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47650" y="4510294"/>
            <a:ext cx="12439649" cy="2347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-247649" y="5737229"/>
            <a:ext cx="3832225" cy="968375"/>
            <a:chOff x="0" y="0"/>
            <a:chExt cx="3831771" cy="968829"/>
          </a:xfrm>
        </p:grpSpPr>
        <p:pic>
          <p:nvPicPr>
            <p:cNvPr id="8" name="Picture 3" descr="·_0005_Layer-4-副本"/>
            <p:cNvPicPr>
              <a:picLocks noChangeAspect="1" noChangeArrowheads="1"/>
            </p:cNvPicPr>
            <p:nvPr/>
          </p:nvPicPr>
          <p:blipFill>
            <a:blip r:embed="rId4"/>
            <a:srcRect l="22261" r="58095" b="81171"/>
            <a:stretch>
              <a:fillRect/>
            </a:stretch>
          </p:blipFill>
          <p:spPr bwMode="auto">
            <a:xfrm>
              <a:off x="2035629" y="0"/>
              <a:ext cx="1796142" cy="968829"/>
            </a:xfrm>
            <a:prstGeom prst="rect">
              <a:avLst/>
            </a:prstGeom>
            <a:noFill/>
          </p:spPr>
        </p:pic>
        <p:pic>
          <p:nvPicPr>
            <p:cNvPr id="9" name="Picture 9" descr="·_0006_Layer-4"/>
            <p:cNvPicPr>
              <a:picLocks noChangeAspect="1" noChangeArrowheads="1"/>
            </p:cNvPicPr>
            <p:nvPr/>
          </p:nvPicPr>
          <p:blipFill>
            <a:blip r:embed="rId5"/>
            <a:srcRect r="75357" b="81171"/>
            <a:stretch>
              <a:fillRect/>
            </a:stretch>
          </p:blipFill>
          <p:spPr bwMode="auto">
            <a:xfrm>
              <a:off x="0" y="0"/>
              <a:ext cx="2253343" cy="968829"/>
            </a:xfrm>
            <a:prstGeom prst="rect">
              <a:avLst/>
            </a:prstGeom>
            <a:noFill/>
          </p:spPr>
        </p:pic>
      </p:grpSp>
      <p:sp>
        <p:nvSpPr>
          <p:cNvPr id="4" name="TextBox 3"/>
          <p:cNvSpPr txBox="1"/>
          <p:nvPr/>
        </p:nvSpPr>
        <p:spPr>
          <a:xfrm>
            <a:off x="2924382" y="1011805"/>
            <a:ext cx="487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endParaRPr lang="en-US" sz="4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3046" y="1781246"/>
            <a:ext cx="110996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diều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chong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chóng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sao.Tớ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lê-gô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ô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siêu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3046" y="353622"/>
            <a:ext cx="4500063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1.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Nghe – viết</a:t>
            </a:r>
          </a:p>
        </p:txBody>
      </p:sp>
    </p:spTree>
    <p:extLst>
      <p:ext uri="{BB962C8B-B14F-4D97-AF65-F5344CB8AC3E}">
        <p14:creationId xmlns:p14="http://schemas.microsoft.com/office/powerpoint/2010/main" val="102711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F28F504F-91C5-4893-B853-5E911A0B92FC}"/>
              </a:ext>
            </a:extLst>
          </p:cNvPr>
          <p:cNvSpPr/>
          <p:nvPr/>
        </p:nvSpPr>
        <p:spPr>
          <a:xfrm>
            <a:off x="996456" y="746319"/>
            <a:ext cx="10199077" cy="54156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64194" y="1664663"/>
            <a:ext cx="893134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nhỏ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thích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loại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chơi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467500" y="1662465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1701741" y="2386392"/>
            <a:ext cx="914887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thích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chơi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hiện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đại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chơi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truyền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thống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86327" y="2943653"/>
            <a:ext cx="908571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 tên những đồ chơi hiện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đại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mà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nhỏ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thích?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477817" y="2971891"/>
            <a:ext cx="847302" cy="587251"/>
            <a:chOff x="5056546" y="1975436"/>
            <a:chExt cx="1772914" cy="1393004"/>
          </a:xfrm>
        </p:grpSpPr>
        <p:pic>
          <p:nvPicPr>
            <p:cNvPr id="30" name="图片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1" name="图片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2" name="图片 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sp>
        <p:nvSpPr>
          <p:cNvPr id="33" name="TextBox 32"/>
          <p:cNvSpPr txBox="1"/>
          <p:nvPr/>
        </p:nvSpPr>
        <p:spPr>
          <a:xfrm>
            <a:off x="1763390" y="3649842"/>
            <a:ext cx="792434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Lê-gô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ô-tô điều khiển từ xa, siêu nhân.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6A8A0A-E7DF-489A-97C4-210082F3D5D1}"/>
              </a:ext>
            </a:extLst>
          </p:cNvPr>
          <p:cNvSpPr txBox="1"/>
          <p:nvPr/>
        </p:nvSpPr>
        <p:spPr>
          <a:xfrm>
            <a:off x="2451166" y="1034367"/>
            <a:ext cx="7289663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hiểu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nội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dung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25214" y="4350849"/>
            <a:ext cx="893134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 tên đồ chơi truyền thống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mà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nhỏ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thích?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88309" y="5055194"/>
            <a:ext cx="685726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Diều, chong chóng, đèn ông sao.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495343" y="4357153"/>
            <a:ext cx="712432" cy="503381"/>
            <a:chOff x="8317164" y="2100522"/>
            <a:chExt cx="1772914" cy="1393004"/>
          </a:xfrm>
        </p:grpSpPr>
        <p:pic>
          <p:nvPicPr>
            <p:cNvPr id="21" name="图片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26" name="图片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28" name="图片 1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9586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6" grpId="0"/>
      <p:bldP spid="22" grpId="0"/>
      <p:bldP spid="33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21196401-7EF4-4F72-A479-2AC3DDAAE045}"/>
              </a:ext>
            </a:extLst>
          </p:cNvPr>
          <p:cNvSpPr/>
          <p:nvPr/>
        </p:nvSpPr>
        <p:spPr>
          <a:xfrm>
            <a:off x="951425" y="689332"/>
            <a:ext cx="10880035" cy="56851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59851" y="2574503"/>
            <a:ext cx="796822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 viết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văn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xuôi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cần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 ý điều gì?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08931" y="1434869"/>
            <a:ext cx="684276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gồm mấy câu?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78801" y="4095440"/>
            <a:ext cx="10113199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dễ viết sai trong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truyền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thống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chong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endParaRPr kumimoji="0" lang="en-US" sz="320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chóng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lê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–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gô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điều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khiển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siêu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nhân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giữ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gìn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351313" y="1413512"/>
            <a:ext cx="531212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1092571" y="2493107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1099320" y="4208929"/>
            <a:ext cx="870395" cy="648916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sp>
        <p:nvSpPr>
          <p:cNvPr id="32" name="TextBox 31"/>
          <p:cNvSpPr txBox="1"/>
          <p:nvPr/>
        </p:nvSpPr>
        <p:spPr>
          <a:xfrm>
            <a:off x="2059851" y="1978171"/>
            <a:ext cx="776341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 câu.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659313" y="3200283"/>
            <a:ext cx="9785334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 chữ cái đầu câu, chú ý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đúng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6C2C629-0B5B-4EA6-BF66-335CC85B11AC}"/>
              </a:ext>
            </a:extLst>
          </p:cNvPr>
          <p:cNvSpPr txBox="1"/>
          <p:nvPr/>
        </p:nvSpPr>
        <p:spPr>
          <a:xfrm>
            <a:off x="2778490" y="821417"/>
            <a:ext cx="5108727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Lưu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8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2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540" y="1885907"/>
            <a:ext cx="3284120" cy="3479962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4759263" y="771749"/>
            <a:ext cx="5398965" cy="768270"/>
            <a:chOff x="601618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01618" y="1021449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031710" y="2023665"/>
            <a:ext cx="6981707" cy="406258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Lưng thẳng.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 tì ngực xuống bàn.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 hơi cúi.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Mắt cách vở khoảng 25-30cm.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 phải cầm bút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 trái tì nhẹ lên mép vở để giữ.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 chân để song song thoải mái.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19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29750" y="5406710"/>
            <a:ext cx="2762249" cy="1451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-247649" y="5737229"/>
            <a:ext cx="3832225" cy="968375"/>
            <a:chOff x="0" y="0"/>
            <a:chExt cx="3831771" cy="968829"/>
          </a:xfrm>
        </p:grpSpPr>
        <p:pic>
          <p:nvPicPr>
            <p:cNvPr id="8" name="Picture 3" descr="·_0005_Layer-4-副本"/>
            <p:cNvPicPr>
              <a:picLocks noChangeAspect="1" noChangeArrowheads="1"/>
            </p:cNvPicPr>
            <p:nvPr/>
          </p:nvPicPr>
          <p:blipFill>
            <a:blip r:embed="rId4"/>
            <a:srcRect l="22261" r="58095" b="81171"/>
            <a:stretch>
              <a:fillRect/>
            </a:stretch>
          </p:blipFill>
          <p:spPr bwMode="auto">
            <a:xfrm>
              <a:off x="2035629" y="0"/>
              <a:ext cx="1796142" cy="968829"/>
            </a:xfrm>
            <a:prstGeom prst="rect">
              <a:avLst/>
            </a:prstGeom>
            <a:noFill/>
          </p:spPr>
        </p:pic>
        <p:pic>
          <p:nvPicPr>
            <p:cNvPr id="9" name="Picture 9" descr="·_0006_Layer-4"/>
            <p:cNvPicPr>
              <a:picLocks noChangeAspect="1" noChangeArrowheads="1"/>
            </p:cNvPicPr>
            <p:nvPr/>
          </p:nvPicPr>
          <p:blipFill>
            <a:blip r:embed="rId5"/>
            <a:srcRect r="75357" b="81171"/>
            <a:stretch>
              <a:fillRect/>
            </a:stretch>
          </p:blipFill>
          <p:spPr bwMode="auto">
            <a:xfrm>
              <a:off x="0" y="0"/>
              <a:ext cx="2253343" cy="968829"/>
            </a:xfrm>
            <a:prstGeom prst="rect">
              <a:avLst/>
            </a:prstGeom>
            <a:noFill/>
          </p:spPr>
        </p:pic>
      </p:grpSp>
      <p:sp>
        <p:nvSpPr>
          <p:cNvPr id="4" name="TextBox 3"/>
          <p:cNvSpPr txBox="1"/>
          <p:nvPr/>
        </p:nvSpPr>
        <p:spPr>
          <a:xfrm>
            <a:off x="2924382" y="1011805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Đồ</a:t>
            </a: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chơi</a:t>
            </a: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yêu</a:t>
            </a: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thích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3046" y="1781246"/>
            <a:ext cx="110996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Tớ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rất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thích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đồ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chơi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truyền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thống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như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diều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chong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chóng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đèn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ông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sao.Tớ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cũng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thích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đồ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chơi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hiện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đại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như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lê-gô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ô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tô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điều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khiển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xa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siêu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nhân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Đồ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chơi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tớ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cũng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giữ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gìn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cẩn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thận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3046" y="353622"/>
            <a:ext cx="4500063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1.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Nghe – viết</a:t>
            </a:r>
          </a:p>
        </p:txBody>
      </p:sp>
    </p:spTree>
    <p:extLst>
      <p:ext uri="{BB962C8B-B14F-4D97-AF65-F5344CB8AC3E}">
        <p14:creationId xmlns:p14="http://schemas.microsoft.com/office/powerpoint/2010/main" val="20767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27151" y="492357"/>
            <a:ext cx="8303319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 </a:t>
            </a:r>
            <a:r>
              <a:rPr kumimoji="0" lang="en-US" sz="4000" i="1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hoặc </a:t>
            </a:r>
            <a:r>
              <a:rPr kumimoji="0" lang="en-US" sz="4000" i="1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thay cho ô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vuông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81159" y="1411579"/>
            <a:ext cx="7607262" cy="178503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Dù ai nói 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ả nói  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iêng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Lòng ta vẫn vững như kiềng ba chân.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81159" y="3173246"/>
            <a:ext cx="11536713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b.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ười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như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ọc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mài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27151" y="4162598"/>
            <a:ext cx="11536713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c. Mấy cậu bạn đang 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ó 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iêng tìm chỗ chơi đá cầu.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230365" y="1771147"/>
            <a:ext cx="464234" cy="407963"/>
          </a:xfrm>
          <a:prstGeom prst="roundRect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493002" y="3348895"/>
            <a:ext cx="437151" cy="433590"/>
          </a:xfrm>
          <a:prstGeom prst="roundRect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816243" y="1726329"/>
            <a:ext cx="652063" cy="452781"/>
          </a:xfrm>
          <a:prstGeom prst="roundRect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340918" y="3320759"/>
            <a:ext cx="528224" cy="529531"/>
          </a:xfrm>
          <a:prstGeom prst="roundRect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624673" y="4318504"/>
            <a:ext cx="681998" cy="452781"/>
          </a:xfrm>
          <a:prstGeom prst="roundRect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863602" y="4340912"/>
            <a:ext cx="449771" cy="407963"/>
          </a:xfrm>
          <a:prstGeom prst="roundRect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EDAA2297-1EA3-4569-9724-1A9C390360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227" y="4694963"/>
            <a:ext cx="1641231" cy="212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74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6" grpId="0"/>
      <p:bldP spid="2" grpId="0" animBg="1"/>
      <p:bldP spid="2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4" grpId="0" animBg="1"/>
      <p:bldP spid="24" grpId="1" animBg="1"/>
      <p:bldP spid="25" grpId="0" animBg="1"/>
      <p:bldP spid="25" grpId="1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549</Words>
  <Application>Microsoft Office PowerPoint</Application>
  <PresentationFormat>Widescreen</PresentationFormat>
  <Paragraphs>69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宋体</vt:lpstr>
      <vt:lpstr>Arial</vt:lpstr>
      <vt:lpstr>Arial-Rounded</vt:lpstr>
      <vt:lpstr>Calibri</vt:lpstr>
      <vt:lpstr>Calibri Light</vt:lpstr>
      <vt:lpstr>等线</vt:lpstr>
      <vt:lpstr>HP001 4 hàng</vt:lpstr>
      <vt:lpstr>Times New Roman</vt:lpstr>
      <vt:lpstr>思源黑体 CN Bold</vt:lpstr>
      <vt:lpstr>1_Office Theme</vt:lpstr>
      <vt:lpstr>2_Office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30</cp:revision>
  <dcterms:created xsi:type="dcterms:W3CDTF">2021-07-20T08:05:11Z</dcterms:created>
  <dcterms:modified xsi:type="dcterms:W3CDTF">2022-11-24T07:53:13Z</dcterms:modified>
</cp:coreProperties>
</file>