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60" r:id="rId5"/>
    <p:sldId id="261" r:id="rId6"/>
    <p:sldId id="2631" r:id="rId7"/>
    <p:sldId id="288" r:id="rId8"/>
    <p:sldId id="276" r:id="rId9"/>
    <p:sldId id="289" r:id="rId10"/>
    <p:sldId id="280" r:id="rId11"/>
    <p:sldId id="2632" r:id="rId12"/>
    <p:sldId id="290" r:id="rId13"/>
    <p:sldId id="284" r:id="rId14"/>
    <p:sldId id="2633" r:id="rId15"/>
    <p:sldId id="291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413838"/>
    <a:srgbClr val="2A4A1E"/>
    <a:srgbClr val="3B6A2B"/>
    <a:srgbClr val="90CA7C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447" autoAdjust="0"/>
  </p:normalViewPr>
  <p:slideViewPr>
    <p:cSldViewPr snapToGrid="0">
      <p:cViewPr varScale="1">
        <p:scale>
          <a:sx n="111" d="100"/>
          <a:sy n="11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E94-ED01-427F-87D4-BD01020862B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DA8-2317-459F-8BF1-1ABB2439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86F4FA-4839-28EA-543F-7173DCEC4D3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398" y="0"/>
            <a:ext cx="1501117" cy="15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04FC74-FDBD-51F7-6A43-702ED0C838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1.sv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slide" Target="slide3.xml"/><Relationship Id="rId10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slide" Target="slide12.xml"/><Relationship Id="rId11" Type="http://schemas.openxmlformats.org/officeDocument/2006/relationships/image" Target="../media/image11.gif"/><Relationship Id="rId24" Type="http://schemas.openxmlformats.org/officeDocument/2006/relationships/image" Target="../media/image21.sv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slide" Target="slide3.xml"/><Relationship Id="rId19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3.png"/><Relationship Id="rId22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image" Target="../media/image15.jpe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C6412-F5CF-ABEC-F12A-C4A78EFA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68" y="2339749"/>
            <a:ext cx="7297544" cy="2280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734CB-0B43-C997-B019-205B67D5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58" y="821872"/>
            <a:ext cx="529788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8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981076" y="4572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28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B. 27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          C. 36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              D. 18 cm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67995-BFA4-6003-F33A-6DB53E73E8C3}"/>
              </a:ext>
            </a:extLst>
          </p:cNvPr>
          <p:cNvSpPr txBox="1"/>
          <p:nvPr/>
        </p:nvSpPr>
        <p:spPr>
          <a:xfrm>
            <a:off x="1809750" y="2867025"/>
            <a:ext cx="857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MC = NC = 12 : 2 = 6 (cm)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(6 × 6) : 2 = 18 (cm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999391-4CF4-6B8E-4DBC-A1F9E113E01B}"/>
              </a:ext>
            </a:extLst>
          </p:cNvPr>
          <p:cNvSpPr/>
          <p:nvPr/>
        </p:nvSpPr>
        <p:spPr>
          <a:xfrm>
            <a:off x="8791574" y="1181100"/>
            <a:ext cx="501015" cy="488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8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36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1069872" cy="9015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873F0-84EF-8B62-F388-E8AEA4C9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0" y="1449136"/>
            <a:ext cx="1029094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20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D20B4F-9B0C-B8D8-7876-6683EAB2B2AF}"/>
              </a:ext>
            </a:extLst>
          </p:cNvPr>
          <p:cNvSpPr txBox="1"/>
          <p:nvPr/>
        </p:nvSpPr>
        <p:spPr>
          <a:xfrm>
            <a:off x="1419225" y="771525"/>
            <a:ext cx="89058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 × 6) : 2 = 9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8) : 2 = 16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(5 × 10) : 2 = 25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 + 16 + 25 + 4 = 54 (cm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54 cm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5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" y="3545271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900461" y="5717667"/>
            <a:ext cx="2090890" cy="11459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8958" y="4173855"/>
            <a:ext cx="665919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70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9436" y="5248308"/>
            <a:ext cx="902647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endParaRPr lang="en-US" sz="55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514098"/>
            <a:ext cx="609600" cy="6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3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12708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1.15 -1.11111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9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F4452-E776-4192-8A85-0F15D497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73" y="1237912"/>
            <a:ext cx="8486368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69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354256"/>
            <a:ext cx="11420057" cy="618243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170" y="6237027"/>
            <a:ext cx="609600" cy="69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90554-A713-488C-AC58-F3225CD2A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639" y="1240600"/>
            <a:ext cx="6108721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5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hlinkClick r:id="rId8" action="ppaction://hlinksldjump"/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5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739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Hoàn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cap="none" spc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D23AEC-D706-BC12-67E5-E5EB1C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4519"/>
              </p:ext>
            </p:extLst>
          </p:nvPr>
        </p:nvGraphicFramePr>
        <p:xfrm>
          <a:off x="782320" y="1605280"/>
          <a:ext cx="10891520" cy="3356133"/>
        </p:xfrm>
        <a:graphic>
          <a:graphicData uri="http://schemas.openxmlformats.org/drawingml/2006/table">
            <a:tbl>
              <a:tblPr/>
              <a:tblGrid>
                <a:gridCol w="4500760">
                  <a:extLst>
                    <a:ext uri="{9D8B030D-6E8A-4147-A177-3AD203B41FA5}">
                      <a16:colId xmlns:a16="http://schemas.microsoft.com/office/drawing/2014/main" val="1808306919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val="2511232327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3738326496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100645475"/>
                    </a:ext>
                  </a:extLst>
                </a:gridCol>
                <a:gridCol w="1537627">
                  <a:extLst>
                    <a:ext uri="{9D8B030D-6E8A-4147-A177-3AD203B41FA5}">
                      <a16:colId xmlns:a16="http://schemas.microsoft.com/office/drawing/2014/main" val="3625110552"/>
                    </a:ext>
                  </a:extLst>
                </a:gridCol>
              </a:tblGrid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đáy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37841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00175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6547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A90958-73A1-83CA-53A4-4962382E788F}"/>
              </a:ext>
            </a:extLst>
          </p:cNvPr>
          <p:cNvSpPr/>
          <p:nvPr/>
        </p:nvSpPr>
        <p:spPr>
          <a:xfrm>
            <a:off x="6878320" y="389128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</a:rPr>
              <a:t>5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B1B094-FEE5-2B07-368F-7DFFD2DFD80C}"/>
              </a:ext>
            </a:extLst>
          </p:cNvPr>
          <p:cNvSpPr/>
          <p:nvPr/>
        </p:nvSpPr>
        <p:spPr>
          <a:xfrm>
            <a:off x="8585200" y="38811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>
                <a:solidFill>
                  <a:srgbClr val="FF0000"/>
                </a:solidFill>
                <a:effectLst/>
              </a:rPr>
              <a:t> 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7C22F3-647F-F0DF-2CFB-FF5D14D4EE3C}"/>
              </a:ext>
            </a:extLst>
          </p:cNvPr>
          <p:cNvSpPr/>
          <p:nvPr/>
        </p:nvSpPr>
        <p:spPr>
          <a:xfrm>
            <a:off x="10160000" y="3992880"/>
            <a:ext cx="149352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  <a:r>
              <a:rPr lang="en-US" sz="3200" dirty="0">
                <a:solidFill>
                  <a:srgbClr val="FF0000"/>
                </a:solidFill>
                <a:effectLst/>
              </a:rPr>
              <a:t>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861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741680" y="439003"/>
            <a:ext cx="1094717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2 dm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chiều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20 cm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A. 20 dm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B. 20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C. 2 cm</a:t>
            </a:r>
            <a:r>
              <a:rPr lang="en-US" sz="3200" baseline="30000" dirty="0"/>
              <a:t>2</a:t>
            </a:r>
            <a:r>
              <a:rPr lang="en-US" sz="3200" dirty="0"/>
              <a:t>                 D. 2 dm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169433" y="39275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396CE-133E-37D0-ABF0-D5AFFDEFD4C8}"/>
              </a:ext>
            </a:extLst>
          </p:cNvPr>
          <p:cNvSpPr txBox="1"/>
          <p:nvPr/>
        </p:nvSpPr>
        <p:spPr>
          <a:xfrm>
            <a:off x="3606800" y="3048000"/>
            <a:ext cx="6339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cm = 2 dm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 × 2) : 2 = 2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2A4643-34E1-F750-06A7-B105C9D339FD}"/>
              </a:ext>
            </a:extLst>
          </p:cNvPr>
          <p:cNvSpPr/>
          <p:nvPr/>
        </p:nvSpPr>
        <p:spPr>
          <a:xfrm>
            <a:off x="9814560" y="1910080"/>
            <a:ext cx="64008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8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E8C0C1-AC5B-8F21-0575-2B6F38B7BC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133350"/>
            <a:ext cx="1413919" cy="1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36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Vẽ các hình tam giác sau vào vở, sau đó vẽ đường cao ứng với đáy BC của mỗi hình tam giác đó.</a:t>
            </a:r>
            <a:endParaRPr kumimoji="0" lang="vi-VN" sz="36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D168D-D38A-23C7-99B3-D2E4C0F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81187"/>
            <a:ext cx="10668654" cy="29575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B8518A-6360-726C-B809-0CB675794621}"/>
              </a:ext>
            </a:extLst>
          </p:cNvPr>
          <p:cNvCxnSpPr/>
          <p:nvPr/>
        </p:nvCxnSpPr>
        <p:spPr>
          <a:xfrm>
            <a:off x="2324100" y="2457450"/>
            <a:ext cx="0" cy="19335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C19800-4F8E-3E64-B879-934D970DC831}"/>
              </a:ext>
            </a:extLst>
          </p:cNvPr>
          <p:cNvSpPr txBox="1"/>
          <p:nvPr/>
        </p:nvSpPr>
        <p:spPr>
          <a:xfrm>
            <a:off x="2171700" y="44577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2A9A16-A2F3-DDFF-AE9D-2320CDED5969}"/>
              </a:ext>
            </a:extLst>
          </p:cNvPr>
          <p:cNvCxnSpPr>
            <a:cxnSpLocks/>
          </p:cNvCxnSpPr>
          <p:nvPr/>
        </p:nvCxnSpPr>
        <p:spPr>
          <a:xfrm>
            <a:off x="7734300" y="2438400"/>
            <a:ext cx="0" cy="1562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7FFCF6-E979-F85D-3EAB-3BD03000BCC3}"/>
              </a:ext>
            </a:extLst>
          </p:cNvPr>
          <p:cNvCxnSpPr>
            <a:cxnSpLocks/>
          </p:cNvCxnSpPr>
          <p:nvPr/>
        </p:nvCxnSpPr>
        <p:spPr>
          <a:xfrm>
            <a:off x="6962775" y="2447925"/>
            <a:ext cx="790575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022675-8F68-9D55-D9C9-D4D0CFA36075}"/>
              </a:ext>
            </a:extLst>
          </p:cNvPr>
          <p:cNvSpPr txBox="1"/>
          <p:nvPr/>
        </p:nvSpPr>
        <p:spPr>
          <a:xfrm>
            <a:off x="7553325" y="19431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F34DDC-D992-F6BF-68CE-670ACE52B6A6}"/>
              </a:ext>
            </a:extLst>
          </p:cNvPr>
          <p:cNvCxnSpPr>
            <a:cxnSpLocks/>
          </p:cNvCxnSpPr>
          <p:nvPr/>
        </p:nvCxnSpPr>
        <p:spPr>
          <a:xfrm>
            <a:off x="8486775" y="24384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71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5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vi-VN" sz="2400" b="1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Chọn câu trả lời đúng.</a:t>
            </a:r>
          </a:p>
          <a:p>
            <a:pPr lvl="0"/>
            <a:r>
              <a:rPr lang="vi-VN" sz="2400" dirty="0">
                <a:ln w="0"/>
                <a:solidFill>
                  <a:sysClr val="windowText" lastClr="000000"/>
                </a:solidFill>
                <a:cs typeface="Arial" panose="020B0604020202020204" pitchFamily="34" charset="0"/>
              </a:rPr>
              <a:t>Mai tô màu một tờ giấy hình vuông cạnh 12 cm như hình 1 rồi cắt theo các vạch chia. Từ các mảnh giấy thu được, Mai ghép thành con cá như hình 2.</a:t>
            </a:r>
            <a:endParaRPr kumimoji="0" lang="vi-VN" sz="2400" b="0" i="0" u="none" strike="noStrike" kern="1200" cap="none" spc="0" normalizeH="0" baseline="0" noProof="0" dirty="0">
              <a:ln w="0"/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9FC9F-77ED-B4C0-9341-88FB9F3C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485899"/>
            <a:ext cx="8718041" cy="3286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333F3-2272-5C84-8BF5-621F92164D5B}"/>
              </a:ext>
            </a:extLst>
          </p:cNvPr>
          <p:cNvSpPr txBox="1"/>
          <p:nvPr/>
        </p:nvSpPr>
        <p:spPr>
          <a:xfrm>
            <a:off x="1190626" y="4953000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28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27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C. 36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18 cm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381</TotalTime>
  <Words>437</Words>
  <Application>Microsoft Office PowerPoint</Application>
  <PresentationFormat>Widescreen</PresentationFormat>
  <Paragraphs>59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Sáu Đặng</cp:lastModifiedBy>
  <cp:revision>21</cp:revision>
  <dcterms:created xsi:type="dcterms:W3CDTF">2023-11-02T13:31:32Z</dcterms:created>
  <dcterms:modified xsi:type="dcterms:W3CDTF">2024-11-22T09:59:50Z</dcterms:modified>
</cp:coreProperties>
</file>