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56" r:id="rId3"/>
    <p:sldId id="264" r:id="rId4"/>
    <p:sldId id="279" r:id="rId5"/>
    <p:sldId id="263" r:id="rId6"/>
    <p:sldId id="269" r:id="rId7"/>
    <p:sldId id="270" r:id="rId8"/>
    <p:sldId id="280" r:id="rId9"/>
    <p:sldId id="281" r:id="rId10"/>
    <p:sldId id="28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305" autoAdjust="0"/>
  </p:normalViewPr>
  <p:slideViewPr>
    <p:cSldViewPr snapToGrid="0">
      <p:cViewPr varScale="1">
        <p:scale>
          <a:sx n="106" d="100"/>
          <a:sy n="106" d="100"/>
        </p:scale>
        <p:origin x="11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6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05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4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01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68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68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4400ED1-0BE0-A94D-4224-DD2BF4F13C9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767" y="0"/>
            <a:ext cx="1446675" cy="14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D9E3F0-ED87-449A-75BA-41CAFC4FF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835" y="963461"/>
            <a:ext cx="4511431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4FACA-6C4A-A05A-748F-A34B8489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2" y="1255259"/>
            <a:ext cx="7578495" cy="47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71F1E-2380-A59C-0D3B-E52438BF1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7" y="1074043"/>
            <a:ext cx="7526790" cy="4494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C655F-7A58-ED14-9232-17DD508A5585}"/>
              </a:ext>
            </a:extLst>
          </p:cNvPr>
          <p:cNvSpPr txBox="1"/>
          <p:nvPr/>
        </p:nvSpPr>
        <p:spPr>
          <a:xfrm>
            <a:off x="1230086" y="5725886"/>
            <a:ext cx="1035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Tô màu trang trí hình em vừa vẽ được ở câu a.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4AC448-800F-B5D5-0ADE-9891EC00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78" y="1780732"/>
            <a:ext cx="8707950" cy="14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835768-2753-660F-22E2-3ED35C53B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177" y="1224690"/>
            <a:ext cx="388348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45826" y="163286"/>
            <a:ext cx="11550231" cy="636375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A3A64-B8B3-3F1B-396A-1A77E7C9C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205" y="1813832"/>
            <a:ext cx="5095875" cy="3448050"/>
          </a:xfrm>
          <a:prstGeom prst="rect">
            <a:avLst/>
          </a:prstGeom>
        </p:spPr>
      </p:pic>
      <p:pic>
        <p:nvPicPr>
          <p:cNvPr id="5" name="Picture 4" descr="A cartoon of a child holding a brush and a paint brush&#10;&#10;Description automatically generated">
            <a:extLst>
              <a:ext uri="{FF2B5EF4-FFF2-40B4-BE49-F238E27FC236}">
                <a16:creationId xmlns:a16="http://schemas.microsoft.com/office/drawing/2014/main" id="{58E407C1-179F-23D4-93D6-3EFCD594C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473773"/>
            <a:ext cx="4452258" cy="5514729"/>
          </a:xfrm>
          <a:prstGeom prst="rect">
            <a:avLst/>
          </a:prstGeom>
        </p:spPr>
      </p:pic>
      <p:pic>
        <p:nvPicPr>
          <p:cNvPr id="7" name="Picture 6" descr="A cartoon of a child&#10;&#10;Description automatically generated">
            <a:extLst>
              <a:ext uri="{FF2B5EF4-FFF2-40B4-BE49-F238E27FC236}">
                <a16:creationId xmlns:a16="http://schemas.microsoft.com/office/drawing/2014/main" id="{D772C31C-50AA-9B1B-7DF1-76B970834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3" y="598713"/>
            <a:ext cx="3326245" cy="5931353"/>
          </a:xfrm>
          <a:prstGeom prst="rect">
            <a:avLst/>
          </a:prstGeom>
        </p:spPr>
      </p:pic>
      <p:pic>
        <p:nvPicPr>
          <p:cNvPr id="9" name="Picture 8" descr="Cartoon robot with arms and legs and a speech bubble&#10;&#10;Description automatically generated with medium confidence">
            <a:extLst>
              <a:ext uri="{FF2B5EF4-FFF2-40B4-BE49-F238E27FC236}">
                <a16:creationId xmlns:a16="http://schemas.microsoft.com/office/drawing/2014/main" id="{0BB6F363-063A-E25E-BD57-5F8405E12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18" y="1285701"/>
            <a:ext cx="3280682" cy="43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3030" y="228600"/>
            <a:ext cx="11582400" cy="6324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5E4A47-AAF9-2D42-091E-976F5D1AB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28180"/>
              </p:ext>
            </p:extLst>
          </p:nvPr>
        </p:nvGraphicFramePr>
        <p:xfrm>
          <a:off x="812801" y="1251857"/>
          <a:ext cx="5533572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">
                  <a:extLst>
                    <a:ext uri="{9D8B030D-6E8A-4147-A177-3AD203B41FA5}">
                      <a16:colId xmlns:a16="http://schemas.microsoft.com/office/drawing/2014/main" val="1084554800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2313356477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1030324339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3857548419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1172342986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375910710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503562820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022921517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5826098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164243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203043054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87758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7020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6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80773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1493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145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8329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0553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8CD308-7FB4-EF06-BEC3-D74472F1F076}"/>
              </a:ext>
            </a:extLst>
          </p:cNvPr>
          <p:cNvSpPr txBox="1"/>
          <p:nvPr/>
        </p:nvSpPr>
        <p:spPr>
          <a:xfrm>
            <a:off x="6618514" y="1143000"/>
            <a:ext cx="5203371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Vẽ hình thang ABCD với hai đáy là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DC. </a:t>
            </a: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 thể làm như sau: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− Vẽ đoạn thẳng AB.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− Vẽ đoạn thẳng DC song song với đoạn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 AB.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Nối A với D và B với C ta được hình thang ABCD với hai đáy là AB và DC.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8A95AA-656A-B068-8365-F9C328545E76}"/>
              </a:ext>
            </a:extLst>
          </p:cNvPr>
          <p:cNvCxnSpPr>
            <a:cxnSpLocks/>
          </p:cNvCxnSpPr>
          <p:nvPr/>
        </p:nvCxnSpPr>
        <p:spPr>
          <a:xfrm>
            <a:off x="2329543" y="2231571"/>
            <a:ext cx="249282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C38F7B-5BD1-D08B-AD05-79B63668FB66}"/>
              </a:ext>
            </a:extLst>
          </p:cNvPr>
          <p:cNvSpPr txBox="1"/>
          <p:nvPr/>
        </p:nvSpPr>
        <p:spPr>
          <a:xfrm>
            <a:off x="2111829" y="1719942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51D38-A1C1-DC60-4D47-74DE73203517}"/>
              </a:ext>
            </a:extLst>
          </p:cNvPr>
          <p:cNvSpPr txBox="1"/>
          <p:nvPr/>
        </p:nvSpPr>
        <p:spPr>
          <a:xfrm>
            <a:off x="4691743" y="1676399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7E095A-C967-28FE-F827-D4A1344F7475}"/>
              </a:ext>
            </a:extLst>
          </p:cNvPr>
          <p:cNvSpPr/>
          <p:nvPr/>
        </p:nvSpPr>
        <p:spPr>
          <a:xfrm>
            <a:off x="2286000" y="2188029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DA4567-CA42-4609-CF94-260D37F85132}"/>
              </a:ext>
            </a:extLst>
          </p:cNvPr>
          <p:cNvSpPr/>
          <p:nvPr/>
        </p:nvSpPr>
        <p:spPr>
          <a:xfrm>
            <a:off x="4778828" y="2177144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AAB1FB-8010-9914-70FC-4C3CF510F7F1}"/>
              </a:ext>
            </a:extLst>
          </p:cNvPr>
          <p:cNvCxnSpPr>
            <a:cxnSpLocks/>
          </p:cNvCxnSpPr>
          <p:nvPr/>
        </p:nvCxnSpPr>
        <p:spPr>
          <a:xfrm>
            <a:off x="1796143" y="4648200"/>
            <a:ext cx="4071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0A61D9F-CF83-CA82-1304-F77A1E56B226}"/>
              </a:ext>
            </a:extLst>
          </p:cNvPr>
          <p:cNvSpPr/>
          <p:nvPr/>
        </p:nvSpPr>
        <p:spPr>
          <a:xfrm>
            <a:off x="1774371" y="4593772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DC13D9-D2C8-5898-32F3-B154279E6ACD}"/>
              </a:ext>
            </a:extLst>
          </p:cNvPr>
          <p:cNvSpPr/>
          <p:nvPr/>
        </p:nvSpPr>
        <p:spPr>
          <a:xfrm>
            <a:off x="5802085" y="4604658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9DB959-F4FA-28CB-2BF1-81F1D55A1744}"/>
              </a:ext>
            </a:extLst>
          </p:cNvPr>
          <p:cNvSpPr txBox="1"/>
          <p:nvPr/>
        </p:nvSpPr>
        <p:spPr>
          <a:xfrm>
            <a:off x="1578429" y="4669971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A08C51-F0D2-830F-BD46-5922E4AC07BB}"/>
              </a:ext>
            </a:extLst>
          </p:cNvPr>
          <p:cNvSpPr txBox="1"/>
          <p:nvPr/>
        </p:nvSpPr>
        <p:spPr>
          <a:xfrm>
            <a:off x="5638800" y="4626428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99CEA7-0CD6-F952-D7B4-4BB8EEBFC14F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1796143" y="2262361"/>
            <a:ext cx="501016" cy="236406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F51C31-2609-783F-E240-F660D6C2E592}"/>
              </a:ext>
            </a:extLst>
          </p:cNvPr>
          <p:cNvCxnSpPr>
            <a:cxnSpLocks/>
            <a:endCxn id="10" idx="7"/>
          </p:cNvCxnSpPr>
          <p:nvPr/>
        </p:nvCxnSpPr>
        <p:spPr>
          <a:xfrm flipH="1" flipV="1">
            <a:off x="4843869" y="2189897"/>
            <a:ext cx="990874" cy="249096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/>
      <p:bldP spid="8" grpId="0" uiExpand="1"/>
      <p:bldP spid="9" grpId="0" uiExpand="1" animBg="1"/>
      <p:bldP spid="10" grpId="0" uiExpand="1" animBg="1"/>
      <p:bldP spid="21" grpId="0" uiExpand="1" animBg="1"/>
      <p:bldP spid="22" grpId="0" uiExpand="1" animBg="1"/>
      <p:bldP spid="23" grpId="0" uiExpand="1"/>
      <p:bldP spid="24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40A26B-5145-F089-A2C0-135E98285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922" y="1029576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Vẽ hình thang MNPQ với MN và QP là hai đáy (trên giấy kẻ ô vuông).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062DA0-01C8-EB34-95B6-99B8E52F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4" y="1988683"/>
            <a:ext cx="5564509" cy="38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102E9-48B1-C907-8964-2B28EB0A0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84" y="1382486"/>
            <a:ext cx="6211123" cy="45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762000" y="365278"/>
            <a:ext cx="10958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Thực hiện yêu cầu vẽ thêm hai đoạn thẳng vào hình vẽ để được một hình thang, Mai và Việt đã làm như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E8279-FF88-95B6-E526-B15887195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102" y="1566863"/>
            <a:ext cx="7667625" cy="2809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5CA3F-E263-3CB2-3D63-13B3C28128E3}"/>
              </a:ext>
            </a:extLst>
          </p:cNvPr>
          <p:cNvSpPr txBox="1"/>
          <p:nvPr/>
        </p:nvSpPr>
        <p:spPr>
          <a:xfrm>
            <a:off x="1654627" y="4539343"/>
            <a:ext cx="942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97186-9BD2-BBE8-5BC8-99638C0D80CA}"/>
              </a:ext>
            </a:extLst>
          </p:cNvPr>
          <p:cNvSpPr txBox="1"/>
          <p:nvPr/>
        </p:nvSpPr>
        <p:spPr>
          <a:xfrm>
            <a:off x="845877" y="5337931"/>
            <a:ext cx="1071475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 hai bạn Mai và Việt đều làm đúng yêu cầu vì hai hình trên đều có 1 cặp đường thẳng song song.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188</Words>
  <Application>Microsoft Office PowerPoint</Application>
  <PresentationFormat>Widescreen</PresentationFormat>
  <Paragraphs>27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Sáu Đặng</cp:lastModifiedBy>
  <cp:revision>14</cp:revision>
  <dcterms:created xsi:type="dcterms:W3CDTF">2023-08-13T03:06:39Z</dcterms:created>
  <dcterms:modified xsi:type="dcterms:W3CDTF">2024-11-22T09:54:36Z</dcterms:modified>
  <cp:version>KTUTS</cp:version>
</cp:coreProperties>
</file>