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6"/>
  </p:notesMasterIdLst>
  <p:sldIdLst>
    <p:sldId id="258" r:id="rId5"/>
    <p:sldId id="331" r:id="rId6"/>
    <p:sldId id="263" r:id="rId7"/>
    <p:sldId id="256" r:id="rId8"/>
    <p:sldId id="267" r:id="rId9"/>
    <p:sldId id="259" r:id="rId10"/>
    <p:sldId id="257" r:id="rId11"/>
    <p:sldId id="280" r:id="rId12"/>
    <p:sldId id="262" r:id="rId13"/>
    <p:sldId id="275" r:id="rId14"/>
    <p:sldId id="332" r:id="rId15"/>
    <p:sldId id="333" r:id="rId16"/>
    <p:sldId id="334" r:id="rId17"/>
    <p:sldId id="273" r:id="rId18"/>
    <p:sldId id="335" r:id="rId19"/>
    <p:sldId id="276" r:id="rId20"/>
    <p:sldId id="11676" r:id="rId21"/>
    <p:sldId id="271" r:id="rId22"/>
    <p:sldId id="11677" r:id="rId23"/>
    <p:sldId id="11678" r:id="rId24"/>
    <p:sldId id="266" r:id="rId2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369" autoAdjust="0"/>
  </p:normalViewPr>
  <p:slideViewPr>
    <p:cSldViewPr>
      <p:cViewPr varScale="1">
        <p:scale>
          <a:sx n="26" d="100"/>
          <a:sy n="26" d="100"/>
        </p:scale>
        <p:origin x="165" y="6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055DE-E62C-4F6A-8915-0A36C41E453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194D7-1AE2-427D-A5D6-07447A60D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7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194D7-1AE2-427D-A5D6-07447A60D4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4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194D7-1AE2-427D-A5D6-07447A60D4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0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397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644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620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850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61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57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65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59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03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56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2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60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11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48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39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98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18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F6BD86-3DAF-4579-0772-71FCAFE30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E8C0C6-FB8E-41C7-1691-4D83A0B4C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07B9683-7E61-A426-B8FB-CA851C785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44264B6-E5BC-6031-BA78-6FFB1C8A5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8802762-A447-2113-423C-5F756D4F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7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5AE1D11-1EB6-FA01-3E17-5EE37B95B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1D4057D-A692-18D8-3A24-757D1800F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ECA461A-AEE1-08D2-9FFE-96ACC0306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F4AF9C-79D4-0C1A-E161-8305C6BE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2896C02-7736-E57D-F19C-F35C27D3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0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F01CB40-1FFF-8226-A510-252854991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5535DC2-0FED-EB93-8920-D875763B7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7C007D9-4C6A-82E4-DA56-FEF09F6A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7B4807B-AA54-DB07-53B9-2372DA45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931FBDF-8218-FDD7-8FF2-7891A1628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1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431F610-06D5-3CBF-6BCF-6B7222955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2BC191F-7EBC-43F3-0C7A-8273DC919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7E88E54-50FD-58B9-F25E-74597E113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D5C9293-9B4C-D5F4-C61F-F7F00F58B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3C82000-8B6A-4CE8-C0E3-4094BD509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8D7B018-7F33-03FE-94F8-32CFAEBA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2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B600C9-D85F-EA71-AAF8-DB0192C1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528CCAB-52D1-5F6D-F4C9-9AB8F0458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92178C7-F93B-7033-4329-DD5152BFA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822E01E-00FB-9223-9DF9-BD766991E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401BF73-7F7D-199E-915D-643E967899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D06D7EE-44CF-0A1D-A1FF-567C25BEF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70E3881-2127-AB14-68ED-B81E8A3A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D4B439E-84B5-670C-A93F-0DC5FA91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2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04C46D9-7C49-FE43-F6F6-341051573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1D4A95F-8B2F-3A2D-B404-ED30E4C0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E436337-91FF-D8C4-9172-EACA87D1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766F72F-A913-D904-E282-4790B86C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4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E412A45-B1BC-40CD-8A23-44F9DD52D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15ABE2B-ADBF-2572-96EB-E69A55CD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F55BAB9-2E52-81BA-9D71-CEC261E7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2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97AB195-D34C-6AB2-E497-37FC9F77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9692B10-BF45-F0AD-71F8-3A3EE86FE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233E43E-4174-226F-ABC8-DD4A821A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6F0B746-3563-FD52-3691-FCA4AD57A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A283447-F553-E27F-FCE5-42770CC8D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BC99D6C-8FC9-E18A-EE68-F21EFE29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5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74F560-3406-23A7-F3CE-0254D2597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6F57E902-24F4-634F-0822-BA71BFD65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D621064-44AC-2848-2142-83FA55BAB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01D9322-C15B-C1CE-7A07-B305C6F05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FDC6121-68CD-5102-41EC-09BBD719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544E2DF-D156-24B4-7EBE-D9704349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38B87D-DD1D-5E09-CC73-15823DD6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59489D7-78CC-8C3D-5F64-B972CB6A7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985BCD2-EC71-2264-E601-2B77BB03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FFCDF6-CBC9-24EC-5BF0-7A899511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7C5CB8D-795F-0C2A-9DE4-50DEFAE5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F710CDC-CB5A-EBBF-A352-7E202F1B8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257D04E-7757-0A88-0380-E308D0294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1AEA468-54B3-69DF-DB05-1770D57BA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0D21E35-76B6-5C19-014E-91F0517F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9151F26-2936-A05F-8A9A-2CAF0C7D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6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2838-32AB-F0DE-327E-FCECC4C7A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DC5247-C6DA-72A3-22C2-276D9DFC1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5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84" indent="0" algn="ctr">
              <a:buNone/>
              <a:defRPr sz="3000"/>
            </a:lvl2pPr>
            <a:lvl3pPr marL="1371566" indent="0" algn="ctr">
              <a:buNone/>
              <a:defRPr sz="2700"/>
            </a:lvl3pPr>
            <a:lvl4pPr marL="2057349" indent="0" algn="ctr">
              <a:buNone/>
              <a:defRPr sz="2400"/>
            </a:lvl4pPr>
            <a:lvl5pPr marL="2743131" indent="0" algn="ctr">
              <a:buNone/>
              <a:defRPr sz="2400"/>
            </a:lvl5pPr>
            <a:lvl6pPr marL="3428915" indent="0" algn="ctr">
              <a:buNone/>
              <a:defRPr sz="2400"/>
            </a:lvl6pPr>
            <a:lvl7pPr marL="4114697" indent="0" algn="ctr">
              <a:buNone/>
              <a:defRPr sz="2400"/>
            </a:lvl7pPr>
            <a:lvl8pPr marL="4800480" indent="0" algn="ctr">
              <a:buNone/>
              <a:defRPr sz="2400"/>
            </a:lvl8pPr>
            <a:lvl9pPr marL="5486264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69FC5-4B34-BB6D-B0A6-EDB51467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6C9B2-27A9-9384-8573-2E278EEC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58510-455B-04B5-21EF-643ECBAC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66AB892-2288-4ED8-8248-0ECF9F2F53A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0"/>
            <a:ext cx="2076152" cy="20761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F5ED47-E1A8-C93A-4DBB-49DD9459EB1E}"/>
              </a:ext>
            </a:extLst>
          </p:cNvPr>
          <p:cNvSpPr txBox="1"/>
          <p:nvPr userDrawn="1"/>
        </p:nvSpPr>
        <p:spPr>
          <a:xfrm>
            <a:off x="0" y="-2406997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32502BF-AC2B-4D03-57C4-0C7B8841160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0"/>
            <a:ext cx="2076152" cy="20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4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DB6CBC2-8938-1CCB-E3D1-4B0C74FF8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53B92E0-8D20-BAD4-A782-EB598233D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4EFFD5B-238B-77F0-6DA7-B7FFEE83E4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CF212-1485-4A33-8000-4F40C2DF6E0F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804CA4-BB14-D509-0790-408EACACE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700F8D-B187-58B0-EB75-DE0370194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8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7280E-3606-4F07-B48E-BEBC6301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80368-EC8F-20F5-7D78-3E38AE9E2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5E17B-B4A5-0DA1-A35A-8EF9DA959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B04BA-638F-48EA-A6C1-2552E34252B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A89D5-2D57-CF0E-2ECF-99F706F3E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9F354-1532-5625-8002-6B51A7165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0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828755" rtl="0" eaLnBrk="1" latinLnBrk="0" hangingPunct="1">
        <a:lnSpc>
          <a:spcPct val="90000"/>
        </a:lnSpc>
        <a:spcBef>
          <a:spcPct val="0"/>
        </a:spcBef>
        <a:buNone/>
        <a:defRPr sz="88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8" indent="-457188" algn="l" defTabSz="1828755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6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943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3pPr>
      <a:lvl4pPr marL="3200321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697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074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452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829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205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8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55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131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509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886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264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640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017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42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5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16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.svg"/><Relationship Id="rId17" Type="http://schemas.openxmlformats.org/officeDocument/2006/relationships/image" Target="../media/image62.png"/><Relationship Id="rId2" Type="http://schemas.openxmlformats.org/officeDocument/2006/relationships/image" Target="../media/image2.png"/><Relationship Id="rId16" Type="http://schemas.openxmlformats.org/officeDocument/2006/relationships/image" Target="../media/image6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11" Type="http://schemas.openxmlformats.org/officeDocument/2006/relationships/image" Target="../media/image5.png"/><Relationship Id="rId5" Type="http://schemas.openxmlformats.org/officeDocument/2006/relationships/image" Target="../media/image54.png"/><Relationship Id="rId15" Type="http://schemas.openxmlformats.org/officeDocument/2006/relationships/image" Target="../media/image60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4.sv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9.png"/><Relationship Id="rId5" Type="http://schemas.openxmlformats.org/officeDocument/2006/relationships/image" Target="../media/image15.svg"/><Relationship Id="rId10" Type="http://schemas.openxmlformats.org/officeDocument/2006/relationships/image" Target="../media/image18.gif"/><Relationship Id="rId4" Type="http://schemas.openxmlformats.org/officeDocument/2006/relationships/image" Target="../media/image14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2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91EB-95BE-8E3F-2D75-1763053A13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06288"/>
            <a:ext cx="7681771" cy="6480712"/>
          </a:xfrm>
          <a:prstGeom prst="rect">
            <a:avLst/>
          </a:prstGeom>
        </p:spPr>
      </p:pic>
      <p:pic>
        <p:nvPicPr>
          <p:cNvPr id="10" name="Picture 9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B7BF1DB-29E3-BDF7-3024-A3F9127F65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0" y="0"/>
            <a:ext cx="2685752" cy="2685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D236EC-461B-07F1-0A8D-60AA592258AB}"/>
              </a:ext>
            </a:extLst>
          </p:cNvPr>
          <p:cNvGrpSpPr/>
          <p:nvPr/>
        </p:nvGrpSpPr>
        <p:grpSpPr>
          <a:xfrm>
            <a:off x="990600" y="190500"/>
            <a:ext cx="16992600" cy="2286000"/>
            <a:chOff x="310800" y="1911333"/>
            <a:chExt cx="5650162" cy="3047186"/>
          </a:xfrm>
          <a:solidFill>
            <a:schemeClr val="bg2"/>
          </a:solidFill>
        </p:grpSpPr>
        <p:sp>
          <p:nvSpPr>
            <p:cNvPr id="8" name="Google Shape;718;p33">
              <a:extLst>
                <a:ext uri="{FF2B5EF4-FFF2-40B4-BE49-F238E27FC236}">
                  <a16:creationId xmlns:a16="http://schemas.microsoft.com/office/drawing/2014/main" id="{4244B0EA-F467-1A12-0A8E-36EDA4EC8499}"/>
                </a:ext>
              </a:extLst>
            </p:cNvPr>
            <p:cNvSpPr/>
            <p:nvPr/>
          </p:nvSpPr>
          <p:spPr>
            <a:xfrm>
              <a:off x="310800" y="2127565"/>
              <a:ext cx="5650162" cy="2830954"/>
            </a:xfrm>
            <a:custGeom>
              <a:avLst/>
              <a:gdLst>
                <a:gd name="connsiteX0" fmla="*/ 631 w 19525"/>
                <a:gd name="connsiteY0" fmla="*/ 329 h 23260"/>
                <a:gd name="connsiteX1" fmla="*/ 5 w 19525"/>
                <a:gd name="connsiteY1" fmla="*/ 535 h 23260"/>
                <a:gd name="connsiteX2" fmla="*/ 0 w 19525"/>
                <a:gd name="connsiteY2" fmla="*/ 22718 h 23260"/>
                <a:gd name="connsiteX3" fmla="*/ 538 w 19525"/>
                <a:gd name="connsiteY3" fmla="*/ 23256 h 23260"/>
                <a:gd name="connsiteX4" fmla="*/ 18982 w 19525"/>
                <a:gd name="connsiteY4" fmla="*/ 23260 h 23260"/>
                <a:gd name="connsiteX5" fmla="*/ 19520 w 19525"/>
                <a:gd name="connsiteY5" fmla="*/ 22722 h 23260"/>
                <a:gd name="connsiteX6" fmla="*/ 19525 w 19525"/>
                <a:gd name="connsiteY6" fmla="*/ 539 h 23260"/>
                <a:gd name="connsiteX7" fmla="*/ 18987 w 19525"/>
                <a:gd name="connsiteY7" fmla="*/ 1 h 23260"/>
                <a:gd name="connsiteX8" fmla="*/ 631 w 19525"/>
                <a:gd name="connsiteY8" fmla="*/ 329 h 23260"/>
                <a:gd name="connsiteX0" fmla="*/ 631 w 19546"/>
                <a:gd name="connsiteY0" fmla="*/ 329 h 23260"/>
                <a:gd name="connsiteX1" fmla="*/ 5 w 19546"/>
                <a:gd name="connsiteY1" fmla="*/ 535 h 23260"/>
                <a:gd name="connsiteX2" fmla="*/ 0 w 19546"/>
                <a:gd name="connsiteY2" fmla="*/ 22718 h 23260"/>
                <a:gd name="connsiteX3" fmla="*/ 538 w 19546"/>
                <a:gd name="connsiteY3" fmla="*/ 23256 h 23260"/>
                <a:gd name="connsiteX4" fmla="*/ 18982 w 19546"/>
                <a:gd name="connsiteY4" fmla="*/ 23260 h 23260"/>
                <a:gd name="connsiteX5" fmla="*/ 19520 w 19546"/>
                <a:gd name="connsiteY5" fmla="*/ 22722 h 23260"/>
                <a:gd name="connsiteX6" fmla="*/ 19394 w 19546"/>
                <a:gd name="connsiteY6" fmla="*/ 4895 h 23260"/>
                <a:gd name="connsiteX7" fmla="*/ 19525 w 19546"/>
                <a:gd name="connsiteY7" fmla="*/ 539 h 23260"/>
                <a:gd name="connsiteX8" fmla="*/ 18987 w 19546"/>
                <a:gd name="connsiteY8" fmla="*/ 1 h 23260"/>
                <a:gd name="connsiteX9" fmla="*/ 631 w 19546"/>
                <a:gd name="connsiteY9" fmla="*/ 329 h 23260"/>
                <a:gd name="connsiteX0" fmla="*/ 631 w 19581"/>
                <a:gd name="connsiteY0" fmla="*/ 329 h 23260"/>
                <a:gd name="connsiteX1" fmla="*/ 5 w 19581"/>
                <a:gd name="connsiteY1" fmla="*/ 535 h 23260"/>
                <a:gd name="connsiteX2" fmla="*/ 0 w 19581"/>
                <a:gd name="connsiteY2" fmla="*/ 22718 h 23260"/>
                <a:gd name="connsiteX3" fmla="*/ 538 w 19581"/>
                <a:gd name="connsiteY3" fmla="*/ 23256 h 23260"/>
                <a:gd name="connsiteX4" fmla="*/ 18982 w 19581"/>
                <a:gd name="connsiteY4" fmla="*/ 23260 h 23260"/>
                <a:gd name="connsiteX5" fmla="*/ 19520 w 19581"/>
                <a:gd name="connsiteY5" fmla="*/ 22722 h 23260"/>
                <a:gd name="connsiteX6" fmla="*/ 19570 w 19581"/>
                <a:gd name="connsiteY6" fmla="*/ 10324 h 23260"/>
                <a:gd name="connsiteX7" fmla="*/ 19394 w 19581"/>
                <a:gd name="connsiteY7" fmla="*/ 4895 h 23260"/>
                <a:gd name="connsiteX8" fmla="*/ 19525 w 19581"/>
                <a:gd name="connsiteY8" fmla="*/ 539 h 23260"/>
                <a:gd name="connsiteX9" fmla="*/ 18987 w 19581"/>
                <a:gd name="connsiteY9" fmla="*/ 1 h 23260"/>
                <a:gd name="connsiteX10" fmla="*/ 631 w 19581"/>
                <a:gd name="connsiteY10" fmla="*/ 329 h 23260"/>
                <a:gd name="connsiteX0" fmla="*/ 631 w 19791"/>
                <a:gd name="connsiteY0" fmla="*/ 329 h 23260"/>
                <a:gd name="connsiteX1" fmla="*/ 5 w 19791"/>
                <a:gd name="connsiteY1" fmla="*/ 535 h 23260"/>
                <a:gd name="connsiteX2" fmla="*/ 0 w 19791"/>
                <a:gd name="connsiteY2" fmla="*/ 22718 h 23260"/>
                <a:gd name="connsiteX3" fmla="*/ 538 w 19791"/>
                <a:gd name="connsiteY3" fmla="*/ 23256 h 23260"/>
                <a:gd name="connsiteX4" fmla="*/ 18982 w 19791"/>
                <a:gd name="connsiteY4" fmla="*/ 23260 h 23260"/>
                <a:gd name="connsiteX5" fmla="*/ 19520 w 19791"/>
                <a:gd name="connsiteY5" fmla="*/ 22722 h 23260"/>
                <a:gd name="connsiteX6" fmla="*/ 19570 w 19791"/>
                <a:gd name="connsiteY6" fmla="*/ 10324 h 23260"/>
                <a:gd name="connsiteX7" fmla="*/ 19394 w 19791"/>
                <a:gd name="connsiteY7" fmla="*/ 4895 h 23260"/>
                <a:gd name="connsiteX8" fmla="*/ 19790 w 19791"/>
                <a:gd name="connsiteY8" fmla="*/ 2901 h 23260"/>
                <a:gd name="connsiteX9" fmla="*/ 19525 w 19791"/>
                <a:gd name="connsiteY9" fmla="*/ 539 h 23260"/>
                <a:gd name="connsiteX10" fmla="*/ 18987 w 19791"/>
                <a:gd name="connsiteY10" fmla="*/ 1 h 23260"/>
                <a:gd name="connsiteX11" fmla="*/ 631 w 19791"/>
                <a:gd name="connsiteY11" fmla="*/ 329 h 23260"/>
                <a:gd name="connsiteX0" fmla="*/ 651 w 19811"/>
                <a:gd name="connsiteY0" fmla="*/ 329 h 23260"/>
                <a:gd name="connsiteX1" fmla="*/ 25 w 19811"/>
                <a:gd name="connsiteY1" fmla="*/ 535 h 23260"/>
                <a:gd name="connsiteX2" fmla="*/ 205 w 19811"/>
                <a:gd name="connsiteY2" fmla="*/ 6668 h 23260"/>
                <a:gd name="connsiteX3" fmla="*/ 20 w 19811"/>
                <a:gd name="connsiteY3" fmla="*/ 22718 h 23260"/>
                <a:gd name="connsiteX4" fmla="*/ 558 w 19811"/>
                <a:gd name="connsiteY4" fmla="*/ 23256 h 23260"/>
                <a:gd name="connsiteX5" fmla="*/ 19002 w 19811"/>
                <a:gd name="connsiteY5" fmla="*/ 23260 h 23260"/>
                <a:gd name="connsiteX6" fmla="*/ 19540 w 19811"/>
                <a:gd name="connsiteY6" fmla="*/ 22722 h 23260"/>
                <a:gd name="connsiteX7" fmla="*/ 19590 w 19811"/>
                <a:gd name="connsiteY7" fmla="*/ 10324 h 23260"/>
                <a:gd name="connsiteX8" fmla="*/ 19414 w 19811"/>
                <a:gd name="connsiteY8" fmla="*/ 4895 h 23260"/>
                <a:gd name="connsiteX9" fmla="*/ 19810 w 19811"/>
                <a:gd name="connsiteY9" fmla="*/ 2901 h 23260"/>
                <a:gd name="connsiteX10" fmla="*/ 19545 w 19811"/>
                <a:gd name="connsiteY10" fmla="*/ 539 h 23260"/>
                <a:gd name="connsiteX11" fmla="*/ 19007 w 19811"/>
                <a:gd name="connsiteY11" fmla="*/ 1 h 23260"/>
                <a:gd name="connsiteX12" fmla="*/ 651 w 19811"/>
                <a:gd name="connsiteY12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19112 w 19921"/>
                <a:gd name="connsiteY6" fmla="*/ 23260 h 23260"/>
                <a:gd name="connsiteX7" fmla="*/ 19650 w 19921"/>
                <a:gd name="connsiteY7" fmla="*/ 22722 h 23260"/>
                <a:gd name="connsiteX8" fmla="*/ 19700 w 19921"/>
                <a:gd name="connsiteY8" fmla="*/ 10324 h 23260"/>
                <a:gd name="connsiteX9" fmla="*/ 19524 w 19921"/>
                <a:gd name="connsiteY9" fmla="*/ 4895 h 23260"/>
                <a:gd name="connsiteX10" fmla="*/ 19920 w 19921"/>
                <a:gd name="connsiteY10" fmla="*/ 2901 h 23260"/>
                <a:gd name="connsiteX11" fmla="*/ 19655 w 19921"/>
                <a:gd name="connsiteY11" fmla="*/ 539 h 23260"/>
                <a:gd name="connsiteX12" fmla="*/ 19117 w 19921"/>
                <a:gd name="connsiteY12" fmla="*/ 1 h 23260"/>
                <a:gd name="connsiteX13" fmla="*/ 761 w 19921"/>
                <a:gd name="connsiteY13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2562 w 19921"/>
                <a:gd name="connsiteY6" fmla="*/ 22954 h 23260"/>
                <a:gd name="connsiteX7" fmla="*/ 19112 w 19921"/>
                <a:gd name="connsiteY7" fmla="*/ 23260 h 23260"/>
                <a:gd name="connsiteX8" fmla="*/ 19650 w 19921"/>
                <a:gd name="connsiteY8" fmla="*/ 22722 h 23260"/>
                <a:gd name="connsiteX9" fmla="*/ 19700 w 19921"/>
                <a:gd name="connsiteY9" fmla="*/ 10324 h 23260"/>
                <a:gd name="connsiteX10" fmla="*/ 19524 w 19921"/>
                <a:gd name="connsiteY10" fmla="*/ 4895 h 23260"/>
                <a:gd name="connsiteX11" fmla="*/ 19920 w 19921"/>
                <a:gd name="connsiteY11" fmla="*/ 2901 h 23260"/>
                <a:gd name="connsiteX12" fmla="*/ 19655 w 19921"/>
                <a:gd name="connsiteY12" fmla="*/ 539 h 23260"/>
                <a:gd name="connsiteX13" fmla="*/ 19117 w 19921"/>
                <a:gd name="connsiteY13" fmla="*/ 1 h 23260"/>
                <a:gd name="connsiteX14" fmla="*/ 761 w 19921"/>
                <a:gd name="connsiteY14" fmla="*/ 329 h 23260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9112 w 19921"/>
                <a:gd name="connsiteY8" fmla="*/ 23260 h 23397"/>
                <a:gd name="connsiteX9" fmla="*/ 19650 w 19921"/>
                <a:gd name="connsiteY9" fmla="*/ 22722 h 23397"/>
                <a:gd name="connsiteX10" fmla="*/ 19700 w 19921"/>
                <a:gd name="connsiteY10" fmla="*/ 10324 h 23397"/>
                <a:gd name="connsiteX11" fmla="*/ 19524 w 19921"/>
                <a:gd name="connsiteY11" fmla="*/ 4895 h 23397"/>
                <a:gd name="connsiteX12" fmla="*/ 19920 w 19921"/>
                <a:gd name="connsiteY12" fmla="*/ 2901 h 23397"/>
                <a:gd name="connsiteX13" fmla="*/ 19655 w 19921"/>
                <a:gd name="connsiteY13" fmla="*/ 539 h 23397"/>
                <a:gd name="connsiteX14" fmla="*/ 19117 w 19921"/>
                <a:gd name="connsiteY14" fmla="*/ 1 h 23397"/>
                <a:gd name="connsiteX15" fmla="*/ 761 w 19921"/>
                <a:gd name="connsiteY15" fmla="*/ 329 h 23397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5074 w 19921"/>
                <a:gd name="connsiteY8" fmla="*/ 23064 h 23397"/>
                <a:gd name="connsiteX9" fmla="*/ 19112 w 19921"/>
                <a:gd name="connsiteY9" fmla="*/ 23260 h 23397"/>
                <a:gd name="connsiteX10" fmla="*/ 19650 w 19921"/>
                <a:gd name="connsiteY10" fmla="*/ 22722 h 23397"/>
                <a:gd name="connsiteX11" fmla="*/ 19700 w 19921"/>
                <a:gd name="connsiteY11" fmla="*/ 10324 h 23397"/>
                <a:gd name="connsiteX12" fmla="*/ 19524 w 19921"/>
                <a:gd name="connsiteY12" fmla="*/ 4895 h 23397"/>
                <a:gd name="connsiteX13" fmla="*/ 19920 w 19921"/>
                <a:gd name="connsiteY13" fmla="*/ 2901 h 23397"/>
                <a:gd name="connsiteX14" fmla="*/ 19655 w 19921"/>
                <a:gd name="connsiteY14" fmla="*/ 539 h 23397"/>
                <a:gd name="connsiteX15" fmla="*/ 19117 w 19921"/>
                <a:gd name="connsiteY15" fmla="*/ 1 h 23397"/>
                <a:gd name="connsiteX16" fmla="*/ 761 w 19921"/>
                <a:gd name="connsiteY16" fmla="*/ 329 h 2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921" h="23397" extrusionOk="0">
                  <a:moveTo>
                    <a:pt x="761" y="329"/>
                  </a:moveTo>
                  <a:cubicBezTo>
                    <a:pt x="463" y="329"/>
                    <a:pt x="135" y="238"/>
                    <a:pt x="135" y="535"/>
                  </a:cubicBezTo>
                  <a:cubicBezTo>
                    <a:pt x="24" y="1721"/>
                    <a:pt x="316" y="2971"/>
                    <a:pt x="315" y="6668"/>
                  </a:cubicBezTo>
                  <a:cubicBezTo>
                    <a:pt x="316" y="9444"/>
                    <a:pt x="38" y="14518"/>
                    <a:pt x="7" y="17193"/>
                  </a:cubicBezTo>
                  <a:cubicBezTo>
                    <a:pt x="-24" y="19868"/>
                    <a:pt x="42" y="21708"/>
                    <a:pt x="130" y="22718"/>
                  </a:cubicBezTo>
                  <a:cubicBezTo>
                    <a:pt x="130" y="23015"/>
                    <a:pt x="371" y="23256"/>
                    <a:pt x="668" y="23256"/>
                  </a:cubicBezTo>
                  <a:cubicBezTo>
                    <a:pt x="1314" y="23266"/>
                    <a:pt x="1916" y="22944"/>
                    <a:pt x="2562" y="22954"/>
                  </a:cubicBezTo>
                  <a:cubicBezTo>
                    <a:pt x="5058" y="22991"/>
                    <a:pt x="7071" y="23360"/>
                    <a:pt x="9567" y="23397"/>
                  </a:cubicBezTo>
                  <a:cubicBezTo>
                    <a:pt x="11285" y="23360"/>
                    <a:pt x="13356" y="23101"/>
                    <a:pt x="15074" y="23064"/>
                  </a:cubicBezTo>
                  <a:lnTo>
                    <a:pt x="19112" y="23260"/>
                  </a:lnTo>
                  <a:cubicBezTo>
                    <a:pt x="19410" y="23260"/>
                    <a:pt x="19650" y="23019"/>
                    <a:pt x="19650" y="22722"/>
                  </a:cubicBezTo>
                  <a:cubicBezTo>
                    <a:pt x="19719" y="20529"/>
                    <a:pt x="19721" y="13295"/>
                    <a:pt x="19700" y="10324"/>
                  </a:cubicBezTo>
                  <a:cubicBezTo>
                    <a:pt x="19679" y="7353"/>
                    <a:pt x="19531" y="6132"/>
                    <a:pt x="19524" y="4895"/>
                  </a:cubicBezTo>
                  <a:cubicBezTo>
                    <a:pt x="19517" y="3658"/>
                    <a:pt x="19898" y="3627"/>
                    <a:pt x="19920" y="2901"/>
                  </a:cubicBezTo>
                  <a:cubicBezTo>
                    <a:pt x="19942" y="2175"/>
                    <a:pt x="19745" y="1022"/>
                    <a:pt x="19655" y="539"/>
                  </a:cubicBezTo>
                  <a:cubicBezTo>
                    <a:pt x="19656" y="242"/>
                    <a:pt x="19415" y="1"/>
                    <a:pt x="19117" y="1"/>
                  </a:cubicBezTo>
                  <a:cubicBezTo>
                    <a:pt x="12969" y="0"/>
                    <a:pt x="6909" y="330"/>
                    <a:pt x="761" y="3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36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718;p33">
              <a:extLst>
                <a:ext uri="{FF2B5EF4-FFF2-40B4-BE49-F238E27FC236}">
                  <a16:creationId xmlns:a16="http://schemas.microsoft.com/office/drawing/2014/main" id="{6D3286F4-0BF0-8A08-956D-FC6ADA8FAD0C}"/>
                </a:ext>
              </a:extLst>
            </p:cNvPr>
            <p:cNvSpPr/>
            <p:nvPr/>
          </p:nvSpPr>
          <p:spPr>
            <a:xfrm>
              <a:off x="506759" y="2300776"/>
              <a:ext cx="5274601" cy="2608379"/>
            </a:xfrm>
            <a:custGeom>
              <a:avLst/>
              <a:gdLst>
                <a:gd name="connsiteX0" fmla="*/ 631 w 19525"/>
                <a:gd name="connsiteY0" fmla="*/ 329 h 23260"/>
                <a:gd name="connsiteX1" fmla="*/ 5 w 19525"/>
                <a:gd name="connsiteY1" fmla="*/ 535 h 23260"/>
                <a:gd name="connsiteX2" fmla="*/ 0 w 19525"/>
                <a:gd name="connsiteY2" fmla="*/ 22718 h 23260"/>
                <a:gd name="connsiteX3" fmla="*/ 538 w 19525"/>
                <a:gd name="connsiteY3" fmla="*/ 23256 h 23260"/>
                <a:gd name="connsiteX4" fmla="*/ 18982 w 19525"/>
                <a:gd name="connsiteY4" fmla="*/ 23260 h 23260"/>
                <a:gd name="connsiteX5" fmla="*/ 19520 w 19525"/>
                <a:gd name="connsiteY5" fmla="*/ 22722 h 23260"/>
                <a:gd name="connsiteX6" fmla="*/ 19525 w 19525"/>
                <a:gd name="connsiteY6" fmla="*/ 539 h 23260"/>
                <a:gd name="connsiteX7" fmla="*/ 18987 w 19525"/>
                <a:gd name="connsiteY7" fmla="*/ 1 h 23260"/>
                <a:gd name="connsiteX8" fmla="*/ 631 w 19525"/>
                <a:gd name="connsiteY8" fmla="*/ 329 h 23260"/>
                <a:gd name="connsiteX0" fmla="*/ 631 w 19546"/>
                <a:gd name="connsiteY0" fmla="*/ 329 h 23260"/>
                <a:gd name="connsiteX1" fmla="*/ 5 w 19546"/>
                <a:gd name="connsiteY1" fmla="*/ 535 h 23260"/>
                <a:gd name="connsiteX2" fmla="*/ 0 w 19546"/>
                <a:gd name="connsiteY2" fmla="*/ 22718 h 23260"/>
                <a:gd name="connsiteX3" fmla="*/ 538 w 19546"/>
                <a:gd name="connsiteY3" fmla="*/ 23256 h 23260"/>
                <a:gd name="connsiteX4" fmla="*/ 18982 w 19546"/>
                <a:gd name="connsiteY4" fmla="*/ 23260 h 23260"/>
                <a:gd name="connsiteX5" fmla="*/ 19520 w 19546"/>
                <a:gd name="connsiteY5" fmla="*/ 22722 h 23260"/>
                <a:gd name="connsiteX6" fmla="*/ 19394 w 19546"/>
                <a:gd name="connsiteY6" fmla="*/ 4895 h 23260"/>
                <a:gd name="connsiteX7" fmla="*/ 19525 w 19546"/>
                <a:gd name="connsiteY7" fmla="*/ 539 h 23260"/>
                <a:gd name="connsiteX8" fmla="*/ 18987 w 19546"/>
                <a:gd name="connsiteY8" fmla="*/ 1 h 23260"/>
                <a:gd name="connsiteX9" fmla="*/ 631 w 19546"/>
                <a:gd name="connsiteY9" fmla="*/ 329 h 23260"/>
                <a:gd name="connsiteX0" fmla="*/ 631 w 19581"/>
                <a:gd name="connsiteY0" fmla="*/ 329 h 23260"/>
                <a:gd name="connsiteX1" fmla="*/ 5 w 19581"/>
                <a:gd name="connsiteY1" fmla="*/ 535 h 23260"/>
                <a:gd name="connsiteX2" fmla="*/ 0 w 19581"/>
                <a:gd name="connsiteY2" fmla="*/ 22718 h 23260"/>
                <a:gd name="connsiteX3" fmla="*/ 538 w 19581"/>
                <a:gd name="connsiteY3" fmla="*/ 23256 h 23260"/>
                <a:gd name="connsiteX4" fmla="*/ 18982 w 19581"/>
                <a:gd name="connsiteY4" fmla="*/ 23260 h 23260"/>
                <a:gd name="connsiteX5" fmla="*/ 19520 w 19581"/>
                <a:gd name="connsiteY5" fmla="*/ 22722 h 23260"/>
                <a:gd name="connsiteX6" fmla="*/ 19570 w 19581"/>
                <a:gd name="connsiteY6" fmla="*/ 10324 h 23260"/>
                <a:gd name="connsiteX7" fmla="*/ 19394 w 19581"/>
                <a:gd name="connsiteY7" fmla="*/ 4895 h 23260"/>
                <a:gd name="connsiteX8" fmla="*/ 19525 w 19581"/>
                <a:gd name="connsiteY8" fmla="*/ 539 h 23260"/>
                <a:gd name="connsiteX9" fmla="*/ 18987 w 19581"/>
                <a:gd name="connsiteY9" fmla="*/ 1 h 23260"/>
                <a:gd name="connsiteX10" fmla="*/ 631 w 19581"/>
                <a:gd name="connsiteY10" fmla="*/ 329 h 23260"/>
                <a:gd name="connsiteX0" fmla="*/ 631 w 19791"/>
                <a:gd name="connsiteY0" fmla="*/ 329 h 23260"/>
                <a:gd name="connsiteX1" fmla="*/ 5 w 19791"/>
                <a:gd name="connsiteY1" fmla="*/ 535 h 23260"/>
                <a:gd name="connsiteX2" fmla="*/ 0 w 19791"/>
                <a:gd name="connsiteY2" fmla="*/ 22718 h 23260"/>
                <a:gd name="connsiteX3" fmla="*/ 538 w 19791"/>
                <a:gd name="connsiteY3" fmla="*/ 23256 h 23260"/>
                <a:gd name="connsiteX4" fmla="*/ 18982 w 19791"/>
                <a:gd name="connsiteY4" fmla="*/ 23260 h 23260"/>
                <a:gd name="connsiteX5" fmla="*/ 19520 w 19791"/>
                <a:gd name="connsiteY5" fmla="*/ 22722 h 23260"/>
                <a:gd name="connsiteX6" fmla="*/ 19570 w 19791"/>
                <a:gd name="connsiteY6" fmla="*/ 10324 h 23260"/>
                <a:gd name="connsiteX7" fmla="*/ 19394 w 19791"/>
                <a:gd name="connsiteY7" fmla="*/ 4895 h 23260"/>
                <a:gd name="connsiteX8" fmla="*/ 19790 w 19791"/>
                <a:gd name="connsiteY8" fmla="*/ 2901 h 23260"/>
                <a:gd name="connsiteX9" fmla="*/ 19525 w 19791"/>
                <a:gd name="connsiteY9" fmla="*/ 539 h 23260"/>
                <a:gd name="connsiteX10" fmla="*/ 18987 w 19791"/>
                <a:gd name="connsiteY10" fmla="*/ 1 h 23260"/>
                <a:gd name="connsiteX11" fmla="*/ 631 w 19791"/>
                <a:gd name="connsiteY11" fmla="*/ 329 h 23260"/>
                <a:gd name="connsiteX0" fmla="*/ 651 w 19811"/>
                <a:gd name="connsiteY0" fmla="*/ 329 h 23260"/>
                <a:gd name="connsiteX1" fmla="*/ 25 w 19811"/>
                <a:gd name="connsiteY1" fmla="*/ 535 h 23260"/>
                <a:gd name="connsiteX2" fmla="*/ 205 w 19811"/>
                <a:gd name="connsiteY2" fmla="*/ 6668 h 23260"/>
                <a:gd name="connsiteX3" fmla="*/ 20 w 19811"/>
                <a:gd name="connsiteY3" fmla="*/ 22718 h 23260"/>
                <a:gd name="connsiteX4" fmla="*/ 558 w 19811"/>
                <a:gd name="connsiteY4" fmla="*/ 23256 h 23260"/>
                <a:gd name="connsiteX5" fmla="*/ 19002 w 19811"/>
                <a:gd name="connsiteY5" fmla="*/ 23260 h 23260"/>
                <a:gd name="connsiteX6" fmla="*/ 19540 w 19811"/>
                <a:gd name="connsiteY6" fmla="*/ 22722 h 23260"/>
                <a:gd name="connsiteX7" fmla="*/ 19590 w 19811"/>
                <a:gd name="connsiteY7" fmla="*/ 10324 h 23260"/>
                <a:gd name="connsiteX8" fmla="*/ 19414 w 19811"/>
                <a:gd name="connsiteY8" fmla="*/ 4895 h 23260"/>
                <a:gd name="connsiteX9" fmla="*/ 19810 w 19811"/>
                <a:gd name="connsiteY9" fmla="*/ 2901 h 23260"/>
                <a:gd name="connsiteX10" fmla="*/ 19545 w 19811"/>
                <a:gd name="connsiteY10" fmla="*/ 539 h 23260"/>
                <a:gd name="connsiteX11" fmla="*/ 19007 w 19811"/>
                <a:gd name="connsiteY11" fmla="*/ 1 h 23260"/>
                <a:gd name="connsiteX12" fmla="*/ 651 w 19811"/>
                <a:gd name="connsiteY12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19112 w 19921"/>
                <a:gd name="connsiteY6" fmla="*/ 23260 h 23260"/>
                <a:gd name="connsiteX7" fmla="*/ 19650 w 19921"/>
                <a:gd name="connsiteY7" fmla="*/ 22722 h 23260"/>
                <a:gd name="connsiteX8" fmla="*/ 19700 w 19921"/>
                <a:gd name="connsiteY8" fmla="*/ 10324 h 23260"/>
                <a:gd name="connsiteX9" fmla="*/ 19524 w 19921"/>
                <a:gd name="connsiteY9" fmla="*/ 4895 h 23260"/>
                <a:gd name="connsiteX10" fmla="*/ 19920 w 19921"/>
                <a:gd name="connsiteY10" fmla="*/ 2901 h 23260"/>
                <a:gd name="connsiteX11" fmla="*/ 19655 w 19921"/>
                <a:gd name="connsiteY11" fmla="*/ 539 h 23260"/>
                <a:gd name="connsiteX12" fmla="*/ 19117 w 19921"/>
                <a:gd name="connsiteY12" fmla="*/ 1 h 23260"/>
                <a:gd name="connsiteX13" fmla="*/ 761 w 19921"/>
                <a:gd name="connsiteY13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2562 w 19921"/>
                <a:gd name="connsiteY6" fmla="*/ 22954 h 23260"/>
                <a:gd name="connsiteX7" fmla="*/ 19112 w 19921"/>
                <a:gd name="connsiteY7" fmla="*/ 23260 h 23260"/>
                <a:gd name="connsiteX8" fmla="*/ 19650 w 19921"/>
                <a:gd name="connsiteY8" fmla="*/ 22722 h 23260"/>
                <a:gd name="connsiteX9" fmla="*/ 19700 w 19921"/>
                <a:gd name="connsiteY9" fmla="*/ 10324 h 23260"/>
                <a:gd name="connsiteX10" fmla="*/ 19524 w 19921"/>
                <a:gd name="connsiteY10" fmla="*/ 4895 h 23260"/>
                <a:gd name="connsiteX11" fmla="*/ 19920 w 19921"/>
                <a:gd name="connsiteY11" fmla="*/ 2901 h 23260"/>
                <a:gd name="connsiteX12" fmla="*/ 19655 w 19921"/>
                <a:gd name="connsiteY12" fmla="*/ 539 h 23260"/>
                <a:gd name="connsiteX13" fmla="*/ 19117 w 19921"/>
                <a:gd name="connsiteY13" fmla="*/ 1 h 23260"/>
                <a:gd name="connsiteX14" fmla="*/ 761 w 19921"/>
                <a:gd name="connsiteY14" fmla="*/ 329 h 23260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9112 w 19921"/>
                <a:gd name="connsiteY8" fmla="*/ 23260 h 23397"/>
                <a:gd name="connsiteX9" fmla="*/ 19650 w 19921"/>
                <a:gd name="connsiteY9" fmla="*/ 22722 h 23397"/>
                <a:gd name="connsiteX10" fmla="*/ 19700 w 19921"/>
                <a:gd name="connsiteY10" fmla="*/ 10324 h 23397"/>
                <a:gd name="connsiteX11" fmla="*/ 19524 w 19921"/>
                <a:gd name="connsiteY11" fmla="*/ 4895 h 23397"/>
                <a:gd name="connsiteX12" fmla="*/ 19920 w 19921"/>
                <a:gd name="connsiteY12" fmla="*/ 2901 h 23397"/>
                <a:gd name="connsiteX13" fmla="*/ 19655 w 19921"/>
                <a:gd name="connsiteY13" fmla="*/ 539 h 23397"/>
                <a:gd name="connsiteX14" fmla="*/ 19117 w 19921"/>
                <a:gd name="connsiteY14" fmla="*/ 1 h 23397"/>
                <a:gd name="connsiteX15" fmla="*/ 761 w 19921"/>
                <a:gd name="connsiteY15" fmla="*/ 329 h 23397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5074 w 19921"/>
                <a:gd name="connsiteY8" fmla="*/ 23064 h 23397"/>
                <a:gd name="connsiteX9" fmla="*/ 19112 w 19921"/>
                <a:gd name="connsiteY9" fmla="*/ 23260 h 23397"/>
                <a:gd name="connsiteX10" fmla="*/ 19650 w 19921"/>
                <a:gd name="connsiteY10" fmla="*/ 22722 h 23397"/>
                <a:gd name="connsiteX11" fmla="*/ 19700 w 19921"/>
                <a:gd name="connsiteY11" fmla="*/ 10324 h 23397"/>
                <a:gd name="connsiteX12" fmla="*/ 19524 w 19921"/>
                <a:gd name="connsiteY12" fmla="*/ 4895 h 23397"/>
                <a:gd name="connsiteX13" fmla="*/ 19920 w 19921"/>
                <a:gd name="connsiteY13" fmla="*/ 2901 h 23397"/>
                <a:gd name="connsiteX14" fmla="*/ 19655 w 19921"/>
                <a:gd name="connsiteY14" fmla="*/ 539 h 23397"/>
                <a:gd name="connsiteX15" fmla="*/ 19117 w 19921"/>
                <a:gd name="connsiteY15" fmla="*/ 1 h 23397"/>
                <a:gd name="connsiteX16" fmla="*/ 761 w 19921"/>
                <a:gd name="connsiteY16" fmla="*/ 329 h 2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921" h="23397" extrusionOk="0">
                  <a:moveTo>
                    <a:pt x="761" y="329"/>
                  </a:moveTo>
                  <a:cubicBezTo>
                    <a:pt x="463" y="329"/>
                    <a:pt x="135" y="238"/>
                    <a:pt x="135" y="535"/>
                  </a:cubicBezTo>
                  <a:cubicBezTo>
                    <a:pt x="24" y="1721"/>
                    <a:pt x="316" y="2971"/>
                    <a:pt x="315" y="6668"/>
                  </a:cubicBezTo>
                  <a:cubicBezTo>
                    <a:pt x="316" y="9444"/>
                    <a:pt x="38" y="14518"/>
                    <a:pt x="7" y="17193"/>
                  </a:cubicBezTo>
                  <a:cubicBezTo>
                    <a:pt x="-24" y="19868"/>
                    <a:pt x="42" y="21708"/>
                    <a:pt x="130" y="22718"/>
                  </a:cubicBezTo>
                  <a:cubicBezTo>
                    <a:pt x="130" y="23015"/>
                    <a:pt x="371" y="23256"/>
                    <a:pt x="668" y="23256"/>
                  </a:cubicBezTo>
                  <a:cubicBezTo>
                    <a:pt x="1314" y="23266"/>
                    <a:pt x="1916" y="22944"/>
                    <a:pt x="2562" y="22954"/>
                  </a:cubicBezTo>
                  <a:cubicBezTo>
                    <a:pt x="5058" y="22991"/>
                    <a:pt x="7071" y="23360"/>
                    <a:pt x="9567" y="23397"/>
                  </a:cubicBezTo>
                  <a:cubicBezTo>
                    <a:pt x="11285" y="23360"/>
                    <a:pt x="13356" y="23101"/>
                    <a:pt x="15074" y="23064"/>
                  </a:cubicBezTo>
                  <a:lnTo>
                    <a:pt x="19112" y="23260"/>
                  </a:lnTo>
                  <a:cubicBezTo>
                    <a:pt x="19410" y="23260"/>
                    <a:pt x="19650" y="23019"/>
                    <a:pt x="19650" y="22722"/>
                  </a:cubicBezTo>
                  <a:cubicBezTo>
                    <a:pt x="19719" y="20529"/>
                    <a:pt x="19721" y="13295"/>
                    <a:pt x="19700" y="10324"/>
                  </a:cubicBezTo>
                  <a:cubicBezTo>
                    <a:pt x="19679" y="7353"/>
                    <a:pt x="19531" y="6132"/>
                    <a:pt x="19524" y="4895"/>
                  </a:cubicBezTo>
                  <a:cubicBezTo>
                    <a:pt x="19517" y="3658"/>
                    <a:pt x="19898" y="3627"/>
                    <a:pt x="19920" y="2901"/>
                  </a:cubicBezTo>
                  <a:cubicBezTo>
                    <a:pt x="19942" y="2175"/>
                    <a:pt x="19745" y="1022"/>
                    <a:pt x="19655" y="539"/>
                  </a:cubicBezTo>
                  <a:cubicBezTo>
                    <a:pt x="19656" y="242"/>
                    <a:pt x="19415" y="1"/>
                    <a:pt x="19117" y="1"/>
                  </a:cubicBezTo>
                  <a:cubicBezTo>
                    <a:pt x="12969" y="0"/>
                    <a:pt x="6909" y="330"/>
                    <a:pt x="761" y="329"/>
                  </a:cubicBezTo>
                  <a:close/>
                </a:path>
              </a:pathLst>
            </a:custGeom>
            <a:grpFill/>
            <a:ln w="38100">
              <a:solidFill>
                <a:srgbClr val="FFC000"/>
              </a:solidFill>
              <a:prstDash val="dash"/>
            </a:ln>
          </p:spPr>
          <p:txBody>
            <a:bodyPr spcFirstLastPara="1" wrap="square" lIns="274320" tIns="274320" rIns="274320" bIns="182850" anchor="t" anchorCtr="0">
              <a:noAutofit/>
            </a:bodyPr>
            <a:lstStyle/>
            <a:p>
              <a:pPr algn="ctr" defTabSz="1828755">
                <a:buClr>
                  <a:srgbClr val="000000"/>
                </a:buClr>
                <a:defRPr/>
              </a:pPr>
              <a:r>
                <a:rPr lang="vi-VN" sz="4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Quan sát Hình 4 và cho biết trường hợp nào có thể thực hiện được cuộc gọi điện thoại bình thường.</a:t>
              </a:r>
            </a:p>
          </p:txBody>
        </p:sp>
        <p:grpSp>
          <p:nvGrpSpPr>
            <p:cNvPr id="11" name="Google Shape;724;p33">
              <a:extLst>
                <a:ext uri="{FF2B5EF4-FFF2-40B4-BE49-F238E27FC236}">
                  <a16:creationId xmlns:a16="http://schemas.microsoft.com/office/drawing/2014/main" id="{B357BDDA-EC27-D165-AEFD-14C6533A5B70}"/>
                </a:ext>
              </a:extLst>
            </p:cNvPr>
            <p:cNvGrpSpPr/>
            <p:nvPr/>
          </p:nvGrpSpPr>
          <p:grpSpPr>
            <a:xfrm>
              <a:off x="1906680" y="1911333"/>
              <a:ext cx="1854260" cy="523163"/>
              <a:chOff x="1639601" y="539501"/>
              <a:chExt cx="1091683" cy="548641"/>
            </a:xfrm>
            <a:grpFill/>
          </p:grpSpPr>
          <p:sp>
            <p:nvSpPr>
              <p:cNvPr id="12" name="Google Shape;725;p33">
                <a:extLst>
                  <a:ext uri="{FF2B5EF4-FFF2-40B4-BE49-F238E27FC236}">
                    <a16:creationId xmlns:a16="http://schemas.microsoft.com/office/drawing/2014/main" id="{FC092160-4DF2-AD8E-BF2C-349FF8D4AA48}"/>
                  </a:ext>
                </a:extLst>
              </p:cNvPr>
              <p:cNvSpPr/>
              <p:nvPr/>
            </p:nvSpPr>
            <p:spPr>
              <a:xfrm>
                <a:off x="1639601" y="539501"/>
                <a:ext cx="1091683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3736" extrusionOk="0">
                    <a:moveTo>
                      <a:pt x="3811" y="1"/>
                    </a:moveTo>
                    <a:cubicBezTo>
                      <a:pt x="2390" y="1"/>
                      <a:pt x="999" y="20"/>
                      <a:pt x="612" y="29"/>
                    </a:cubicBezTo>
                    <a:cubicBezTo>
                      <a:pt x="236" y="38"/>
                      <a:pt x="1005" y="607"/>
                      <a:pt x="1039" y="728"/>
                    </a:cubicBezTo>
                    <a:cubicBezTo>
                      <a:pt x="1073" y="851"/>
                      <a:pt x="1" y="1178"/>
                      <a:pt x="38" y="1313"/>
                    </a:cubicBezTo>
                    <a:cubicBezTo>
                      <a:pt x="76" y="1449"/>
                      <a:pt x="915" y="1757"/>
                      <a:pt x="937" y="1838"/>
                    </a:cubicBezTo>
                    <a:cubicBezTo>
                      <a:pt x="960" y="1920"/>
                      <a:pt x="16" y="2312"/>
                      <a:pt x="66" y="2488"/>
                    </a:cubicBezTo>
                    <a:cubicBezTo>
                      <a:pt x="114" y="2665"/>
                      <a:pt x="877" y="2834"/>
                      <a:pt x="900" y="2915"/>
                    </a:cubicBezTo>
                    <a:cubicBezTo>
                      <a:pt x="923" y="2997"/>
                      <a:pt x="170" y="3394"/>
                      <a:pt x="242" y="3652"/>
                    </a:cubicBezTo>
                    <a:cubicBezTo>
                      <a:pt x="259" y="3713"/>
                      <a:pt x="567" y="3736"/>
                      <a:pt x="1040" y="3736"/>
                    </a:cubicBezTo>
                    <a:cubicBezTo>
                      <a:pt x="2391" y="3736"/>
                      <a:pt x="5085" y="3551"/>
                      <a:pt x="6181" y="3551"/>
                    </a:cubicBezTo>
                    <a:cubicBezTo>
                      <a:pt x="6327" y="3551"/>
                      <a:pt x="6445" y="3555"/>
                      <a:pt x="6528" y="3562"/>
                    </a:cubicBezTo>
                    <a:cubicBezTo>
                      <a:pt x="6568" y="3566"/>
                      <a:pt x="6606" y="3568"/>
                      <a:pt x="6640" y="3568"/>
                    </a:cubicBezTo>
                    <a:cubicBezTo>
                      <a:pt x="7363" y="3568"/>
                      <a:pt x="6735" y="2788"/>
                      <a:pt x="6586" y="2788"/>
                    </a:cubicBezTo>
                    <a:cubicBezTo>
                      <a:pt x="6583" y="2788"/>
                      <a:pt x="6580" y="2789"/>
                      <a:pt x="6577" y="2789"/>
                    </a:cubicBezTo>
                    <a:cubicBezTo>
                      <a:pt x="6571" y="2791"/>
                      <a:pt x="6567" y="2792"/>
                      <a:pt x="6564" y="2792"/>
                    </a:cubicBezTo>
                    <a:cubicBezTo>
                      <a:pt x="6485" y="2792"/>
                      <a:pt x="7003" y="2379"/>
                      <a:pt x="7073" y="2256"/>
                    </a:cubicBezTo>
                    <a:cubicBezTo>
                      <a:pt x="7146" y="2127"/>
                      <a:pt x="6617" y="1908"/>
                      <a:pt x="6596" y="1827"/>
                    </a:cubicBezTo>
                    <a:cubicBezTo>
                      <a:pt x="6573" y="1745"/>
                      <a:pt x="7214" y="1341"/>
                      <a:pt x="7179" y="1219"/>
                    </a:cubicBezTo>
                    <a:cubicBezTo>
                      <a:pt x="7145" y="1098"/>
                      <a:pt x="6790" y="816"/>
                      <a:pt x="6767" y="734"/>
                    </a:cubicBezTo>
                    <a:cubicBezTo>
                      <a:pt x="6745" y="653"/>
                      <a:pt x="7434" y="346"/>
                      <a:pt x="7377" y="142"/>
                    </a:cubicBezTo>
                    <a:cubicBezTo>
                      <a:pt x="7346" y="30"/>
                      <a:pt x="5556" y="1"/>
                      <a:pt x="381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726;p33">
                <a:extLst>
                  <a:ext uri="{FF2B5EF4-FFF2-40B4-BE49-F238E27FC236}">
                    <a16:creationId xmlns:a16="http://schemas.microsoft.com/office/drawing/2014/main" id="{4ACF23FC-1863-473C-B2E9-16B5EF534134}"/>
                  </a:ext>
                </a:extLst>
              </p:cNvPr>
              <p:cNvSpPr/>
              <p:nvPr/>
            </p:nvSpPr>
            <p:spPr>
              <a:xfrm>
                <a:off x="2097918" y="607640"/>
                <a:ext cx="279602" cy="51692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52" extrusionOk="0">
                    <a:moveTo>
                      <a:pt x="1249" y="0"/>
                    </a:moveTo>
                    <a:cubicBezTo>
                      <a:pt x="898" y="0"/>
                      <a:pt x="547" y="14"/>
                      <a:pt x="195" y="41"/>
                    </a:cubicBezTo>
                    <a:cubicBezTo>
                      <a:pt x="1" y="56"/>
                      <a:pt x="24" y="352"/>
                      <a:pt x="211" y="352"/>
                    </a:cubicBezTo>
                    <a:cubicBezTo>
                      <a:pt x="216" y="352"/>
                      <a:pt x="221" y="352"/>
                      <a:pt x="226" y="351"/>
                    </a:cubicBezTo>
                    <a:cubicBezTo>
                      <a:pt x="581" y="324"/>
                      <a:pt x="936" y="311"/>
                      <a:pt x="1291" y="311"/>
                    </a:cubicBezTo>
                    <a:cubicBezTo>
                      <a:pt x="1429" y="311"/>
                      <a:pt x="1567" y="313"/>
                      <a:pt x="1705" y="317"/>
                    </a:cubicBezTo>
                    <a:cubicBezTo>
                      <a:pt x="1707" y="317"/>
                      <a:pt x="1709" y="317"/>
                      <a:pt x="1711" y="317"/>
                    </a:cubicBezTo>
                    <a:cubicBezTo>
                      <a:pt x="1904" y="317"/>
                      <a:pt x="1872" y="13"/>
                      <a:pt x="1674" y="7"/>
                    </a:cubicBezTo>
                    <a:cubicBezTo>
                      <a:pt x="1533" y="2"/>
                      <a:pt x="1391" y="0"/>
                      <a:pt x="12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27;p33">
                <a:extLst>
                  <a:ext uri="{FF2B5EF4-FFF2-40B4-BE49-F238E27FC236}">
                    <a16:creationId xmlns:a16="http://schemas.microsoft.com/office/drawing/2014/main" id="{225517A0-A435-ADC3-4BA0-0D975577B316}"/>
                  </a:ext>
                </a:extLst>
              </p:cNvPr>
              <p:cNvSpPr/>
              <p:nvPr/>
            </p:nvSpPr>
            <p:spPr>
              <a:xfrm>
                <a:off x="2403952" y="609989"/>
                <a:ext cx="121592" cy="47727"/>
              </a:xfrm>
              <a:custGeom>
                <a:avLst/>
                <a:gdLst/>
                <a:ahLst/>
                <a:cxnLst/>
                <a:rect l="l" t="t" r="r" b="b"/>
                <a:pathLst>
                  <a:path w="828" h="325" extrusionOk="0">
                    <a:moveTo>
                      <a:pt x="495" y="1"/>
                    </a:moveTo>
                    <a:cubicBezTo>
                      <a:pt x="395" y="1"/>
                      <a:pt x="295" y="4"/>
                      <a:pt x="195" y="13"/>
                    </a:cubicBezTo>
                    <a:cubicBezTo>
                      <a:pt x="0" y="29"/>
                      <a:pt x="23" y="324"/>
                      <a:pt x="210" y="324"/>
                    </a:cubicBezTo>
                    <a:cubicBezTo>
                      <a:pt x="215" y="324"/>
                      <a:pt x="220" y="324"/>
                      <a:pt x="225" y="324"/>
                    </a:cubicBezTo>
                    <a:cubicBezTo>
                      <a:pt x="325" y="315"/>
                      <a:pt x="425" y="309"/>
                      <a:pt x="524" y="309"/>
                    </a:cubicBezTo>
                    <a:cubicBezTo>
                      <a:pt x="561" y="309"/>
                      <a:pt x="597" y="310"/>
                      <a:pt x="634" y="312"/>
                    </a:cubicBezTo>
                    <a:cubicBezTo>
                      <a:pt x="638" y="312"/>
                      <a:pt x="641" y="312"/>
                      <a:pt x="645" y="312"/>
                    </a:cubicBezTo>
                    <a:cubicBezTo>
                      <a:pt x="725" y="312"/>
                      <a:pt x="799" y="272"/>
                      <a:pt x="814" y="185"/>
                    </a:cubicBezTo>
                    <a:cubicBezTo>
                      <a:pt x="827" y="110"/>
                      <a:pt x="772" y="8"/>
                      <a:pt x="687" y="5"/>
                    </a:cubicBezTo>
                    <a:cubicBezTo>
                      <a:pt x="623" y="2"/>
                      <a:pt x="559" y="1"/>
                      <a:pt x="49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19FEB15-DDAB-7E02-36AF-26327DC50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086100"/>
            <a:ext cx="13538259" cy="662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421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76BDB7-6276-FA3D-B7B2-35E4CDC8A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71700"/>
            <a:ext cx="4958149" cy="61150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203A63D-4BD9-1F63-2C59-8C9EB4F03C8F}"/>
              </a:ext>
            </a:extLst>
          </p:cNvPr>
          <p:cNvGrpSpPr/>
          <p:nvPr/>
        </p:nvGrpSpPr>
        <p:grpSpPr>
          <a:xfrm>
            <a:off x="6934200" y="3162300"/>
            <a:ext cx="10591800" cy="3581401"/>
            <a:chOff x="5080000" y="744289"/>
            <a:chExt cx="6111165" cy="59658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012BB4-8908-3A1C-7B84-AE0FA3DA4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77A1BC-1E40-1740-E806-AB24F6505A97}"/>
                </a:ext>
              </a:extLst>
            </p:cNvPr>
            <p:cNvSpPr txBox="1"/>
            <p:nvPr/>
          </p:nvSpPr>
          <p:spPr>
            <a:xfrm>
              <a:off x="5212509" y="1250245"/>
              <a:ext cx="5762298" cy="476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defRPr/>
              </a:pPr>
              <a:r>
                <a:rPr lang="en-US" sz="6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đ</a:t>
              </a:r>
              <a:r>
                <a:rPr lang="vi-VN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ư</a:t>
              </a:r>
              <a:r>
                <a:rPr lang="en-US" sz="6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ợc</a:t>
              </a:r>
              <a:r>
                <a:rPr lang="en-US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cuộc</a:t>
              </a:r>
              <a:r>
                <a:rPr lang="en-US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gọi</a:t>
              </a:r>
              <a:r>
                <a:rPr lang="en-US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</a:t>
              </a:r>
              <a:r>
                <a:rPr lang="vi-VN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ư</a:t>
              </a:r>
              <a:r>
                <a:rPr lang="en-US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 </a:t>
              </a:r>
              <a:r>
                <a:rPr lang="en-US" sz="6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sóng</a:t>
              </a:r>
              <a:r>
                <a:rPr lang="en-US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yếu</a:t>
              </a:r>
              <a:r>
                <a:rPr lang="en-US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6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nghe</a:t>
              </a:r>
              <a:r>
                <a:rPr lang="en-US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rõ</a:t>
              </a:r>
              <a:r>
                <a:rPr lang="en-US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552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03A63D-4BD9-1F63-2C59-8C9EB4F03C8F}"/>
              </a:ext>
            </a:extLst>
          </p:cNvPr>
          <p:cNvGrpSpPr/>
          <p:nvPr/>
        </p:nvGrpSpPr>
        <p:grpSpPr>
          <a:xfrm>
            <a:off x="6934200" y="4305300"/>
            <a:ext cx="10591800" cy="2666999"/>
            <a:chOff x="5080000" y="744289"/>
            <a:chExt cx="6111165" cy="59658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012BB4-8908-3A1C-7B84-AE0FA3DA4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77A1BC-1E40-1740-E806-AB24F6505A97}"/>
                </a:ext>
              </a:extLst>
            </p:cNvPr>
            <p:cNvSpPr txBox="1"/>
            <p:nvPr/>
          </p:nvSpPr>
          <p:spPr>
            <a:xfrm>
              <a:off x="5212509" y="1250245"/>
              <a:ext cx="5762298" cy="433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thực</a:t>
              </a: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hiện được cuộc gọi bình thường.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4AB3A2C-4153-E148-E4EC-497661CA2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476500"/>
            <a:ext cx="5167925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5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03A63D-4BD9-1F63-2C59-8C9EB4F03C8F}"/>
              </a:ext>
            </a:extLst>
          </p:cNvPr>
          <p:cNvGrpSpPr/>
          <p:nvPr/>
        </p:nvGrpSpPr>
        <p:grpSpPr>
          <a:xfrm>
            <a:off x="6934200" y="4305300"/>
            <a:ext cx="10591800" cy="2666999"/>
            <a:chOff x="5080000" y="744289"/>
            <a:chExt cx="6111165" cy="59658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012BB4-8908-3A1C-7B84-AE0FA3DA4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77A1BC-1E40-1740-E806-AB24F6505A97}"/>
                </a:ext>
              </a:extLst>
            </p:cNvPr>
            <p:cNvSpPr txBox="1"/>
            <p:nvPr/>
          </p:nvSpPr>
          <p:spPr>
            <a:xfrm>
              <a:off x="5212509" y="1250245"/>
              <a:ext cx="5762298" cy="433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Thực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 được cuộc gọi bình thường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D3798F5-EC2E-8008-1CDE-5DB23F48C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324100"/>
            <a:ext cx="5136554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972D340-3F79-83E0-E030-ABCB884F4276}"/>
              </a:ext>
            </a:extLst>
          </p:cNvPr>
          <p:cNvGrpSpPr/>
          <p:nvPr/>
        </p:nvGrpSpPr>
        <p:grpSpPr>
          <a:xfrm>
            <a:off x="143541" y="3194267"/>
            <a:ext cx="14465595" cy="6445033"/>
            <a:chOff x="5080000" y="744289"/>
            <a:chExt cx="6111165" cy="5965865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F1E79CB-7DA0-2437-7021-92C445C44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41656A0-9D9D-3509-0457-7DABDC1ABC1D}"/>
                </a:ext>
              </a:extLst>
            </p:cNvPr>
            <p:cNvSpPr txBox="1"/>
            <p:nvPr/>
          </p:nvSpPr>
          <p:spPr>
            <a:xfrm>
              <a:off x="5212509" y="1250246"/>
              <a:ext cx="5762298" cy="5310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defRPr/>
              </a:pPr>
              <a:r>
                <a:rPr lang="vi-VN" sz="4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Khi muốn sử dụng chức năng nào của điện thoại, ta cần biết điện thoại đang ở trạng thái nào, có đủ các điều kiện để thực hiện chức năng đó không. Ví dụ ở đây là thực hiện cuộc gọi, muốn thực hiện được cuộc gọi bình thường thì phải có mạng di động và mức sóng di động đủ mạnh</a:t>
              </a:r>
            </a:p>
          </p:txBody>
        </p:sp>
      </p:grpSp>
      <p:pic>
        <p:nvPicPr>
          <p:cNvPr id="37" name="Picture 36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id="{244D92C9-AE3A-7D1E-B652-0EE85FFB26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885" y="4685070"/>
            <a:ext cx="4370601" cy="5252130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AAC41039-F039-6226-B273-6EE9D50D8A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188" y="717698"/>
            <a:ext cx="7422726" cy="2139530"/>
          </a:xfrm>
          <a:prstGeom prst="rect">
            <a:avLst/>
          </a:prstGeom>
        </p:spPr>
      </p:pic>
      <p:pic>
        <p:nvPicPr>
          <p:cNvPr id="39" name="Picture 10">
            <a:extLst>
              <a:ext uri="{FF2B5EF4-FFF2-40B4-BE49-F238E27FC236}">
                <a16:creationId xmlns:a16="http://schemas.microsoft.com/office/drawing/2014/main" id="{92106999-40DC-6A08-831B-955C8187095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268200" y="-342900"/>
            <a:ext cx="4197875" cy="382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6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6B0F888-0774-ED8E-1D28-10F639AA044B}"/>
              </a:ext>
            </a:extLst>
          </p:cNvPr>
          <p:cNvSpPr/>
          <p:nvPr/>
        </p:nvSpPr>
        <p:spPr>
          <a:xfrm>
            <a:off x="838200" y="495300"/>
            <a:ext cx="166878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930E76-F7B3-F1C5-C57E-769046597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104900"/>
            <a:ext cx="2743200" cy="27103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6B7121-540E-3075-F7CF-12F8D171CC63}"/>
              </a:ext>
            </a:extLst>
          </p:cNvPr>
          <p:cNvSpPr txBox="1"/>
          <p:nvPr/>
        </p:nvSpPr>
        <p:spPr>
          <a:xfrm>
            <a:off x="3810000" y="21717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Soạn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nhắn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70153-BE57-8B4A-6562-4E023A667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4076700"/>
            <a:ext cx="2340285" cy="228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4B43CC-2482-0F3E-8D86-D3AD21E73DE4}"/>
              </a:ext>
            </a:extLst>
          </p:cNvPr>
          <p:cNvSpPr txBox="1"/>
          <p:nvPr/>
        </p:nvSpPr>
        <p:spPr>
          <a:xfrm>
            <a:off x="3733800" y="50673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105725-BE34-3EEB-FF4C-E64E51F58D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6743700"/>
            <a:ext cx="2286000" cy="228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5FC35C-283A-4D02-7253-D094A93F0019}"/>
              </a:ext>
            </a:extLst>
          </p:cNvPr>
          <p:cNvSpPr txBox="1"/>
          <p:nvPr/>
        </p:nvSpPr>
        <p:spPr>
          <a:xfrm>
            <a:off x="3505200" y="72771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>
                <a:latin typeface="Cambria" panose="02040503050406030204" pitchFamily="18" charset="0"/>
                <a:ea typeface="Cambria" panose="02040503050406030204" pitchFamily="18" charset="0"/>
              </a:rPr>
              <a:t>Lưu số điện thoại và thông tin người quen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857D28-5C7F-3523-7F6B-13E265F1EF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1333500"/>
            <a:ext cx="1752600" cy="1752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291FEE-DE5F-E0EA-0668-5BF4B4FD9EDD}"/>
              </a:ext>
            </a:extLst>
          </p:cNvPr>
          <p:cNvSpPr txBox="1"/>
          <p:nvPr/>
        </p:nvSpPr>
        <p:spPr>
          <a:xfrm>
            <a:off x="11201400" y="20193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Bật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chuông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050312-CBFB-2468-7EBC-299A6B5493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0200" y="3771900"/>
            <a:ext cx="1929013" cy="1905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5DCC01-41A1-C65F-D567-2240B15C481F}"/>
              </a:ext>
            </a:extLst>
          </p:cNvPr>
          <p:cNvSpPr txBox="1"/>
          <p:nvPr/>
        </p:nvSpPr>
        <p:spPr>
          <a:xfrm>
            <a:off x="11353800" y="42291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Thông báo trạng thái của sóng điện thoại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CE9AB4-497D-E4EA-5FF0-1E1FD4DE74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0200" y="6743700"/>
            <a:ext cx="2133600" cy="20538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1CFDDB5-A19F-E1CF-8D3F-E1483110F4FD}"/>
              </a:ext>
            </a:extLst>
          </p:cNvPr>
          <p:cNvSpPr txBox="1"/>
          <p:nvPr/>
        </p:nvSpPr>
        <p:spPr>
          <a:xfrm>
            <a:off x="11506200" y="72771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Thông báo tình trạng pin của điện thoại.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56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47CB3E-8375-233A-9DD9-6960CE006E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610100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6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014FD14-C4C1-70BF-D09E-6B0E6FACB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8288000" cy="10287000"/>
          </a:xfrm>
          <a:prstGeom prst="rect">
            <a:avLst/>
          </a:prstGeom>
        </p:spPr>
      </p:pic>
      <p:pic>
        <p:nvPicPr>
          <p:cNvPr id="324" name="Graphic 323">
            <a:extLst>
              <a:ext uri="{FF2B5EF4-FFF2-40B4-BE49-F238E27FC236}">
                <a16:creationId xmlns:a16="http://schemas.microsoft.com/office/drawing/2014/main" id="{2D11F085-7E93-E490-C862-3D6001065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465813">
            <a:off x="4596382" y="5426720"/>
            <a:ext cx="4750799" cy="511350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26" name="Graphic 325">
            <a:extLst>
              <a:ext uri="{FF2B5EF4-FFF2-40B4-BE49-F238E27FC236}">
                <a16:creationId xmlns:a16="http://schemas.microsoft.com/office/drawing/2014/main" id="{720ACE1C-4CD4-2F8C-2A01-E2DFD9566E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25975" y="5138044"/>
            <a:ext cx="3532778" cy="458616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002F52-7AB7-74A1-A5E5-CF265CF21F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2247900"/>
            <a:ext cx="10510415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1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3BCB25-EC34-FD15-D7EC-466707C28B92}"/>
              </a:ext>
            </a:extLst>
          </p:cNvPr>
          <p:cNvGrpSpPr/>
          <p:nvPr/>
        </p:nvGrpSpPr>
        <p:grpSpPr>
          <a:xfrm>
            <a:off x="4638198" y="458224"/>
            <a:ext cx="11973402" cy="8495276"/>
            <a:chOff x="4638198" y="458224"/>
            <a:chExt cx="7145383" cy="4616263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C5B48295-ACA3-DDB7-16C0-77AA74653097}"/>
                </a:ext>
              </a:extLst>
            </p:cNvPr>
            <p:cNvGrpSpPr/>
            <p:nvPr/>
          </p:nvGrpSpPr>
          <p:grpSpPr>
            <a:xfrm>
              <a:off x="4638198" y="458224"/>
              <a:ext cx="7145383" cy="4616263"/>
              <a:chOff x="0" y="0"/>
              <a:chExt cx="9454516" cy="6180730"/>
            </a:xfrm>
          </p:grpSpPr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292BC38D-876B-E77E-6E9C-4C7D76110DC7}"/>
                  </a:ext>
                </a:extLst>
              </p:cNvPr>
              <p:cNvSpPr/>
              <p:nvPr/>
            </p:nvSpPr>
            <p:spPr>
              <a:xfrm>
                <a:off x="0" y="0"/>
                <a:ext cx="9454516" cy="6180730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4EE5A47B-61A0-BDEF-729B-18AAB7CE408F}"/>
                </a:ext>
              </a:extLst>
            </p:cNvPr>
            <p:cNvSpPr txBox="1"/>
            <p:nvPr/>
          </p:nvSpPr>
          <p:spPr>
            <a:xfrm>
              <a:off x="4917011" y="643997"/>
              <a:ext cx="6673411" cy="36124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Chia lớp thành 2 đội.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Mỗi đội đều được nhận các bộ thẻ biểu tượng và bộ thẻ tên mô tả tương ứng (hai đội không trùng nhau).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Lượt đầu tiên hai đội sẽ cử đại diện bốc thăm xem đội nào được thách đấu trước. Những lượt sau đội thắng sẽ được thách đấu.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Khi nghe hiệu lệnh của trọng tài, đội thách đấu sẽ đưa ra một biểu tượng hoặc một thẻ tên mô tả tương ứng, trong vòng 5 giây đội kia phải đưa ra được đáp án. Đội nào đúng sẽ ghi 1 điểm.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Trong thời gian 5 phút đội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nào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ghi nhiều điểm và thách đấu hết thẻ của đội mình sẽ chiến thắng..</a:t>
              </a:r>
            </a:p>
          </p:txBody>
        </p:sp>
      </p:grpSp>
      <p:sp>
        <p:nvSpPr>
          <p:cNvPr id="8" name="Freeform 11">
            <a:extLst>
              <a:ext uri="{FF2B5EF4-FFF2-40B4-BE49-F238E27FC236}">
                <a16:creationId xmlns:a16="http://schemas.microsoft.com/office/drawing/2014/main" id="{8C4174EE-D222-0544-EEAA-6C5169036186}"/>
              </a:ext>
            </a:extLst>
          </p:cNvPr>
          <p:cNvSpPr/>
          <p:nvPr/>
        </p:nvSpPr>
        <p:spPr>
          <a:xfrm>
            <a:off x="381000" y="6134100"/>
            <a:ext cx="4800600" cy="3866585"/>
          </a:xfrm>
          <a:custGeom>
            <a:avLst/>
            <a:gdLst/>
            <a:ahLst/>
            <a:cxnLst/>
            <a:rect l="l" t="t" r="r" b="b"/>
            <a:pathLst>
              <a:path w="5050073" h="3920119">
                <a:moveTo>
                  <a:pt x="0" y="0"/>
                </a:moveTo>
                <a:lnTo>
                  <a:pt x="5050073" y="0"/>
                </a:lnTo>
                <a:lnTo>
                  <a:pt x="5050073" y="3920119"/>
                </a:lnTo>
                <a:lnTo>
                  <a:pt x="0" y="39201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7444F1-C0A9-F20B-19A0-416C201D4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914900"/>
            <a:ext cx="443827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389A2FC2-7CB6-91E1-5E1F-2B6CEF488C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000500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A5466A-16D9-4258-A6B5-ACB00925E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6032"/>
            <a:ext cx="18288000" cy="7750968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2F9F20-7501-492C-97DB-A761DF5CFBB3}"/>
              </a:ext>
            </a:extLst>
          </p:cNvPr>
          <p:cNvSpPr/>
          <p:nvPr/>
        </p:nvSpPr>
        <p:spPr>
          <a:xfrm>
            <a:off x="1903862" y="0"/>
            <a:ext cx="14289206" cy="2536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vi-VN" sz="99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 chơi “Chuyền bóng”</a:t>
            </a:r>
            <a:endParaRPr lang="en-US" sz="99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hlinkClick r:id="rId4" action="ppaction://hlinksldjump"/>
            <a:extLst>
              <a:ext uri="{FF2B5EF4-FFF2-40B4-BE49-F238E27FC236}">
                <a16:creationId xmlns:a16="http://schemas.microsoft.com/office/drawing/2014/main" id="{C9CD0F46-4C4E-4D7C-B2FB-4D61871378E2}"/>
              </a:ext>
            </a:extLst>
          </p:cNvPr>
          <p:cNvSpPr/>
          <p:nvPr/>
        </p:nvSpPr>
        <p:spPr>
          <a:xfrm>
            <a:off x="17482783" y="1555846"/>
            <a:ext cx="614147" cy="53151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5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7315200" y="1104900"/>
            <a:ext cx="10534934" cy="8229600"/>
            <a:chOff x="0" y="0"/>
            <a:chExt cx="2774633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3732593" y="-476467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0" y="0"/>
                </a:moveTo>
                <a:lnTo>
                  <a:pt x="5603193" y="0"/>
                </a:lnTo>
                <a:lnTo>
                  <a:pt x="5603193" y="4900247"/>
                </a:lnTo>
                <a:lnTo>
                  <a:pt x="0" y="4900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698286" y="-1028700"/>
            <a:ext cx="3897838" cy="4114800"/>
          </a:xfrm>
          <a:custGeom>
            <a:avLst/>
            <a:gdLst/>
            <a:ahLst/>
            <a:cxnLst/>
            <a:rect l="l" t="t" r="r" b="b"/>
            <a:pathLst>
              <a:path w="3897838" h="4114800">
                <a:moveTo>
                  <a:pt x="0" y="0"/>
                </a:moveTo>
                <a:lnTo>
                  <a:pt x="3897838" y="0"/>
                </a:lnTo>
                <a:lnTo>
                  <a:pt x="3897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153400" y="4381500"/>
            <a:ext cx="95250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en-US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C</a:t>
            </a:r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hia sẻ về những biểu tượng của điện thoại mà em thường sử dụng nhất. Vì sao?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nva Sans"/>
              <a:sym typeface="Canva Sans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BEF7C771-AF5E-75E0-1D7C-5BC327FE52D8}"/>
              </a:ext>
            </a:extLst>
          </p:cNvPr>
          <p:cNvSpPr/>
          <p:nvPr/>
        </p:nvSpPr>
        <p:spPr>
          <a:xfrm>
            <a:off x="1905000" y="4327066"/>
            <a:ext cx="5181600" cy="5967037"/>
          </a:xfrm>
          <a:custGeom>
            <a:avLst/>
            <a:gdLst/>
            <a:ahLst/>
            <a:cxnLst/>
            <a:rect l="l" t="t" r="r" b="b"/>
            <a:pathLst>
              <a:path w="4748557" h="5738437">
                <a:moveTo>
                  <a:pt x="0" y="0"/>
                </a:moveTo>
                <a:lnTo>
                  <a:pt x="4748557" y="0"/>
                </a:lnTo>
                <a:lnTo>
                  <a:pt x="4748557" y="5738437"/>
                </a:lnTo>
                <a:lnTo>
                  <a:pt x="0" y="57384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46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498597" y="-108828"/>
            <a:ext cx="6582509" cy="10746953"/>
          </a:xfrm>
          <a:custGeom>
            <a:avLst/>
            <a:gdLst/>
            <a:ahLst/>
            <a:cxnLst/>
            <a:rect l="l" t="t" r="r" b="b"/>
            <a:pathLst>
              <a:path w="6582509" h="10746953">
                <a:moveTo>
                  <a:pt x="0" y="0"/>
                </a:moveTo>
                <a:lnTo>
                  <a:pt x="6582509" y="0"/>
                </a:lnTo>
                <a:lnTo>
                  <a:pt x="6582509" y="10746953"/>
                </a:lnTo>
                <a:lnTo>
                  <a:pt x="0" y="107469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797725">
            <a:off x="13679956" y="-1054879"/>
            <a:ext cx="4476702" cy="4994292"/>
          </a:xfrm>
          <a:custGeom>
            <a:avLst/>
            <a:gdLst/>
            <a:ahLst/>
            <a:cxnLst/>
            <a:rect l="l" t="t" r="r" b="b"/>
            <a:pathLst>
              <a:path w="4476702" h="4994292">
                <a:moveTo>
                  <a:pt x="0" y="0"/>
                </a:moveTo>
                <a:lnTo>
                  <a:pt x="4476701" y="0"/>
                </a:lnTo>
                <a:lnTo>
                  <a:pt x="4476701" y="4994292"/>
                </a:lnTo>
                <a:lnTo>
                  <a:pt x="0" y="49942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944550" y="2366363"/>
            <a:ext cx="5751911" cy="14071953"/>
          </a:xfrm>
          <a:custGeom>
            <a:avLst/>
            <a:gdLst/>
            <a:ahLst/>
            <a:cxnLst/>
            <a:rect l="l" t="t" r="r" b="b"/>
            <a:pathLst>
              <a:path w="5751911" h="14071953">
                <a:moveTo>
                  <a:pt x="0" y="0"/>
                </a:moveTo>
                <a:lnTo>
                  <a:pt x="5751911" y="0"/>
                </a:lnTo>
                <a:lnTo>
                  <a:pt x="5751911" y="14071954"/>
                </a:lnTo>
                <a:lnTo>
                  <a:pt x="0" y="140719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792658" y="5143500"/>
            <a:ext cx="4946577" cy="5519194"/>
          </a:xfrm>
          <a:custGeom>
            <a:avLst/>
            <a:gdLst/>
            <a:ahLst/>
            <a:cxnLst/>
            <a:rect l="l" t="t" r="r" b="b"/>
            <a:pathLst>
              <a:path w="4946577" h="5519194">
                <a:moveTo>
                  <a:pt x="4946577" y="0"/>
                </a:moveTo>
                <a:lnTo>
                  <a:pt x="0" y="0"/>
                </a:lnTo>
                <a:lnTo>
                  <a:pt x="0" y="5519194"/>
                </a:lnTo>
                <a:lnTo>
                  <a:pt x="4946577" y="5519194"/>
                </a:lnTo>
                <a:lnTo>
                  <a:pt x="4946577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1066058" y="4957733"/>
            <a:ext cx="6322410" cy="7438130"/>
          </a:xfrm>
          <a:custGeom>
            <a:avLst/>
            <a:gdLst/>
            <a:ahLst/>
            <a:cxnLst/>
            <a:rect l="l" t="t" r="r" b="b"/>
            <a:pathLst>
              <a:path w="6322410" h="7438130">
                <a:moveTo>
                  <a:pt x="6322410" y="0"/>
                </a:moveTo>
                <a:lnTo>
                  <a:pt x="0" y="0"/>
                </a:lnTo>
                <a:lnTo>
                  <a:pt x="0" y="7438130"/>
                </a:lnTo>
                <a:lnTo>
                  <a:pt x="6322410" y="7438130"/>
                </a:lnTo>
                <a:lnTo>
                  <a:pt x="63224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976517" y="-809891"/>
            <a:ext cx="4294014" cy="3427404"/>
          </a:xfrm>
          <a:custGeom>
            <a:avLst/>
            <a:gdLst/>
            <a:ahLst/>
            <a:cxnLst/>
            <a:rect l="l" t="t" r="r" b="b"/>
            <a:pathLst>
              <a:path w="4294014" h="3427404">
                <a:moveTo>
                  <a:pt x="0" y="0"/>
                </a:moveTo>
                <a:lnTo>
                  <a:pt x="4294014" y="0"/>
                </a:lnTo>
                <a:lnTo>
                  <a:pt x="4294014" y="3427404"/>
                </a:lnTo>
                <a:lnTo>
                  <a:pt x="0" y="342740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26312">
            <a:off x="6081818" y="6805324"/>
            <a:ext cx="5385775" cy="4905951"/>
          </a:xfrm>
          <a:custGeom>
            <a:avLst/>
            <a:gdLst/>
            <a:ahLst/>
            <a:cxnLst/>
            <a:rect l="l" t="t" r="r" b="b"/>
            <a:pathLst>
              <a:path w="5385775" h="4905951">
                <a:moveTo>
                  <a:pt x="0" y="0"/>
                </a:moveTo>
                <a:lnTo>
                  <a:pt x="5385774" y="0"/>
                </a:lnTo>
                <a:lnTo>
                  <a:pt x="5385774" y="4905952"/>
                </a:lnTo>
                <a:lnTo>
                  <a:pt x="0" y="490595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DDBFBD-5F51-5496-43A2-8023EDF3986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67200" y="2324100"/>
            <a:ext cx="9047248" cy="5200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C07A98-6111-C4B3-FE3F-D43610D635B2}"/>
              </a:ext>
            </a:extLst>
          </p:cNvPr>
          <p:cNvSpPr/>
          <p:nvPr/>
        </p:nvSpPr>
        <p:spPr>
          <a:xfrm>
            <a:off x="533400" y="495300"/>
            <a:ext cx="175260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: 圆角 17">
            <a:extLst>
              <a:ext uri="{FF2B5EF4-FFF2-40B4-BE49-F238E27FC236}">
                <a16:creationId xmlns:a16="http://schemas.microsoft.com/office/drawing/2014/main" id="{3D54FE81-7A1A-EDB6-9FAB-BE285EBB6BD2}"/>
              </a:ext>
            </a:extLst>
          </p:cNvPr>
          <p:cNvSpPr/>
          <p:nvPr/>
        </p:nvSpPr>
        <p:spPr>
          <a:xfrm>
            <a:off x="957263" y="3351063"/>
            <a:ext cx="16873538" cy="6307287"/>
          </a:xfrm>
          <a:prstGeom prst="roundRect">
            <a:avLst/>
          </a:prstGeom>
          <a:noFill/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00"/>
            <a:endParaRPr lang="zh-CN" altLang="en-US" sz="27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6B15C-AAC1-AB09-EC3D-C3589FC368D0}"/>
              </a:ext>
            </a:extLst>
          </p:cNvPr>
          <p:cNvSpPr txBox="1"/>
          <p:nvPr/>
        </p:nvSpPr>
        <p:spPr>
          <a:xfrm>
            <a:off x="1285877" y="3591962"/>
            <a:ext cx="109013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 defTabSz="13716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GV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trao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bóng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HS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đầu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dãy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bàn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HS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vừa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hát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vừa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chuyền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nhau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bóng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6E15A4-0148-77AC-91CF-33397CC25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807" y="3514724"/>
            <a:ext cx="5359985" cy="2628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32B647-15C7-149A-C9FE-4EF38A7EE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379" y="1276661"/>
            <a:ext cx="4709568" cy="16186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22C1A5-1FEA-39AB-F919-CCF867CE3741}"/>
              </a:ext>
            </a:extLst>
          </p:cNvPr>
          <p:cNvSpPr txBox="1"/>
          <p:nvPr/>
        </p:nvSpPr>
        <p:spPr>
          <a:xfrm>
            <a:off x="1371600" y="6515100"/>
            <a:ext cx="15559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 defTabSz="13716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Khi GV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hô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“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Dừng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!”,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bóng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trên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HS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thì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HS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đó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phải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4800" dirty="0">
                <a:latin typeface="Cambria" panose="02040503050406030204" pitchFamily="18" charset="0"/>
                <a:ea typeface="Cambria" panose="02040503050406030204" pitchFamily="18" charset="0"/>
              </a:rPr>
              <a:t>nêu được 1 tác dụng của điện thoại.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814669" y="2449308"/>
            <a:ext cx="7065092" cy="8144199"/>
          </a:xfrm>
          <a:custGeom>
            <a:avLst/>
            <a:gdLst/>
            <a:ahLst/>
            <a:cxnLst/>
            <a:rect l="l" t="t" r="r" b="b"/>
            <a:pathLst>
              <a:path w="7065092" h="8144199">
                <a:moveTo>
                  <a:pt x="0" y="0"/>
                </a:moveTo>
                <a:lnTo>
                  <a:pt x="7065093" y="0"/>
                </a:lnTo>
                <a:lnTo>
                  <a:pt x="7065093" y="8144199"/>
                </a:lnTo>
                <a:lnTo>
                  <a:pt x="0" y="8144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833448" y="-1279629"/>
            <a:ext cx="5817841" cy="4114800"/>
          </a:xfrm>
          <a:custGeom>
            <a:avLst/>
            <a:gdLst/>
            <a:ahLst/>
            <a:cxnLst/>
            <a:rect l="l" t="t" r="r" b="b"/>
            <a:pathLst>
              <a:path w="5817841" h="4114800">
                <a:moveTo>
                  <a:pt x="0" y="0"/>
                </a:moveTo>
                <a:lnTo>
                  <a:pt x="5817841" y="0"/>
                </a:lnTo>
                <a:lnTo>
                  <a:pt x="58178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798693" y="-662043"/>
            <a:ext cx="5155216" cy="4114800"/>
          </a:xfrm>
          <a:custGeom>
            <a:avLst/>
            <a:gdLst/>
            <a:ahLst/>
            <a:cxnLst/>
            <a:rect l="l" t="t" r="r" b="b"/>
            <a:pathLst>
              <a:path w="5155216" h="4114800">
                <a:moveTo>
                  <a:pt x="0" y="0"/>
                </a:moveTo>
                <a:lnTo>
                  <a:pt x="5155216" y="0"/>
                </a:lnTo>
                <a:lnTo>
                  <a:pt x="51552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0" y="5704172"/>
            <a:ext cx="5036075" cy="4582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4659F5-84CB-98B6-418A-ADDCEEF0E8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0" y="342900"/>
            <a:ext cx="12296698" cy="1956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241A59-C70D-4DF2-ECE2-E7BB466681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62400" y="3086100"/>
            <a:ext cx="9961727" cy="483454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7F3D6E1-BB9C-EA80-3510-87EDF0DBE862}"/>
              </a:ext>
            </a:extLst>
          </p:cNvPr>
          <p:cNvSpPr/>
          <p:nvPr/>
        </p:nvSpPr>
        <p:spPr>
          <a:xfrm>
            <a:off x="609600" y="3619500"/>
            <a:ext cx="3600886" cy="1049544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– </a:t>
            </a:r>
            <a:r>
              <a:rPr lang="en-US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50063AA-4B4F-18AD-2D61-D73F7585AF2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8343900"/>
            <a:ext cx="1695152" cy="1695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D8C869-DC4F-871D-0186-B65CC66B09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610100"/>
            <a:ext cx="9525000" cy="713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3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315200" y="1104900"/>
            <a:ext cx="10534934" cy="8229600"/>
            <a:chOff x="0" y="0"/>
            <a:chExt cx="2774633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732593" y="-476467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0" y="0"/>
                </a:moveTo>
                <a:lnTo>
                  <a:pt x="5603193" y="0"/>
                </a:lnTo>
                <a:lnTo>
                  <a:pt x="5603193" y="4900247"/>
                </a:lnTo>
                <a:lnTo>
                  <a:pt x="0" y="4900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698286" y="-1028700"/>
            <a:ext cx="3897838" cy="4114800"/>
          </a:xfrm>
          <a:custGeom>
            <a:avLst/>
            <a:gdLst/>
            <a:ahLst/>
            <a:cxnLst/>
            <a:rect l="l" t="t" r="r" b="b"/>
            <a:pathLst>
              <a:path w="3897838" h="4114800">
                <a:moveTo>
                  <a:pt x="0" y="0"/>
                </a:moveTo>
                <a:lnTo>
                  <a:pt x="3897838" y="0"/>
                </a:lnTo>
                <a:lnTo>
                  <a:pt x="3897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153400" y="4533900"/>
            <a:ext cx="95250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Hoạt động</a:t>
            </a:r>
            <a:r>
              <a:rPr lang="en-US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1: </a:t>
            </a:r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Tìm hiểu hình ảnh các biểu tượng, trạng thái của điện thoại.</a:t>
            </a:r>
            <a:endParaRPr lang="en-US" sz="7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nva Sans"/>
              <a:sym typeface="Canva Sans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BEF7C771-AF5E-75E0-1D7C-5BC327FE52D8}"/>
              </a:ext>
            </a:extLst>
          </p:cNvPr>
          <p:cNvSpPr/>
          <p:nvPr/>
        </p:nvSpPr>
        <p:spPr>
          <a:xfrm>
            <a:off x="1905000" y="4327066"/>
            <a:ext cx="5181600" cy="5967037"/>
          </a:xfrm>
          <a:custGeom>
            <a:avLst/>
            <a:gdLst/>
            <a:ahLst/>
            <a:cxnLst/>
            <a:rect l="l" t="t" r="r" b="b"/>
            <a:pathLst>
              <a:path w="4748557" h="5738437">
                <a:moveTo>
                  <a:pt x="0" y="0"/>
                </a:moveTo>
                <a:lnTo>
                  <a:pt x="4748557" y="0"/>
                </a:lnTo>
                <a:lnTo>
                  <a:pt x="4748557" y="5738437"/>
                </a:lnTo>
                <a:lnTo>
                  <a:pt x="0" y="57384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38200" y="190500"/>
            <a:ext cx="16840200" cy="2286000"/>
          </a:xfrm>
          <a:custGeom>
            <a:avLst/>
            <a:gdLst/>
            <a:ahLst/>
            <a:cxnLst/>
            <a:rect l="l" t="t" r="r" b="b"/>
            <a:pathLst>
              <a:path w="4847311" h="2361962">
                <a:moveTo>
                  <a:pt x="0" y="0"/>
                </a:moveTo>
                <a:lnTo>
                  <a:pt x="4847311" y="0"/>
                </a:lnTo>
                <a:lnTo>
                  <a:pt x="4847311" y="2361962"/>
                </a:lnTo>
                <a:lnTo>
                  <a:pt x="0" y="23619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1674B3-8E08-4BBB-61F3-491F819C649C}"/>
              </a:ext>
            </a:extLst>
          </p:cNvPr>
          <p:cNvSpPr txBox="1"/>
          <p:nvPr/>
        </p:nvSpPr>
        <p:spPr>
          <a:xfrm>
            <a:off x="2895600" y="571500"/>
            <a:ext cx="1348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ắn bộ thẻ hình ảnh các biểu tượng và bộ thẻ tên mô tả tương ứng của từng biểu tượng cho phù hợp.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1ED4709B-ECE5-0B13-FB2B-819C55F59317}"/>
              </a:ext>
            </a:extLst>
          </p:cNvPr>
          <p:cNvSpPr txBox="1"/>
          <p:nvPr/>
        </p:nvSpPr>
        <p:spPr>
          <a:xfrm>
            <a:off x="-2214760" y="1099876"/>
            <a:ext cx="12805931" cy="404362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499"/>
              </a:lnSpc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AFB66-62D0-DD99-8EDD-04F6BEB93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2628899"/>
            <a:ext cx="6400800" cy="7575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BEDBC7-267C-5CDC-69C5-CA58B9F3F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4853"/>
            <a:ext cx="8610600" cy="1019024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1B53A2-EE1E-5A02-4CFA-52BF09A91A1C}"/>
              </a:ext>
            </a:extLst>
          </p:cNvPr>
          <p:cNvCxnSpPr/>
          <p:nvPr/>
        </p:nvCxnSpPr>
        <p:spPr>
          <a:xfrm>
            <a:off x="6324600" y="1333500"/>
            <a:ext cx="2133600" cy="1981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5691B7-86B2-0AE1-576E-CCBC91E8B9EB}"/>
              </a:ext>
            </a:extLst>
          </p:cNvPr>
          <p:cNvCxnSpPr>
            <a:cxnSpLocks/>
          </p:cNvCxnSpPr>
          <p:nvPr/>
        </p:nvCxnSpPr>
        <p:spPr>
          <a:xfrm flipV="1">
            <a:off x="6248400" y="1181100"/>
            <a:ext cx="2286000" cy="1143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094373-1499-35BD-F624-29E6D4975816}"/>
              </a:ext>
            </a:extLst>
          </p:cNvPr>
          <p:cNvCxnSpPr>
            <a:cxnSpLocks/>
          </p:cNvCxnSpPr>
          <p:nvPr/>
        </p:nvCxnSpPr>
        <p:spPr>
          <a:xfrm>
            <a:off x="6324600" y="3314700"/>
            <a:ext cx="2133600" cy="6096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1B08A-CC6B-C2B5-AD32-5903A17E4A09}"/>
              </a:ext>
            </a:extLst>
          </p:cNvPr>
          <p:cNvCxnSpPr>
            <a:cxnSpLocks/>
          </p:cNvCxnSpPr>
          <p:nvPr/>
        </p:nvCxnSpPr>
        <p:spPr>
          <a:xfrm>
            <a:off x="6400800" y="4381500"/>
            <a:ext cx="2057400" cy="2971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ABC94B-B1EE-A294-6D92-9CB744A90843}"/>
              </a:ext>
            </a:extLst>
          </p:cNvPr>
          <p:cNvCxnSpPr>
            <a:cxnSpLocks/>
          </p:cNvCxnSpPr>
          <p:nvPr/>
        </p:nvCxnSpPr>
        <p:spPr>
          <a:xfrm flipV="1">
            <a:off x="6324600" y="2324100"/>
            <a:ext cx="2133600" cy="2971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D20BD6-DBE2-9AEA-5B48-B95C2EFF78AF}"/>
              </a:ext>
            </a:extLst>
          </p:cNvPr>
          <p:cNvCxnSpPr>
            <a:cxnSpLocks/>
          </p:cNvCxnSpPr>
          <p:nvPr/>
        </p:nvCxnSpPr>
        <p:spPr>
          <a:xfrm flipV="1">
            <a:off x="6324600" y="4305300"/>
            <a:ext cx="2209800" cy="2209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7498B5D-16B6-6ACB-54D5-7C3AF633B81B}"/>
              </a:ext>
            </a:extLst>
          </p:cNvPr>
          <p:cNvCxnSpPr>
            <a:cxnSpLocks/>
          </p:cNvCxnSpPr>
          <p:nvPr/>
        </p:nvCxnSpPr>
        <p:spPr>
          <a:xfrm>
            <a:off x="6248400" y="7581900"/>
            <a:ext cx="2133600" cy="838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58123F-41EE-42F2-789C-DC6694D985CE}"/>
              </a:ext>
            </a:extLst>
          </p:cNvPr>
          <p:cNvCxnSpPr>
            <a:cxnSpLocks/>
          </p:cNvCxnSpPr>
          <p:nvPr/>
        </p:nvCxnSpPr>
        <p:spPr>
          <a:xfrm flipV="1">
            <a:off x="6477000" y="5524500"/>
            <a:ext cx="1981200" cy="3124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992FD0-0483-14BF-A6BA-1CFB9917A86C}"/>
              </a:ext>
            </a:extLst>
          </p:cNvPr>
          <p:cNvCxnSpPr>
            <a:cxnSpLocks/>
          </p:cNvCxnSpPr>
          <p:nvPr/>
        </p:nvCxnSpPr>
        <p:spPr>
          <a:xfrm flipV="1">
            <a:off x="6324600" y="6515100"/>
            <a:ext cx="2209800" cy="2971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69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DBDA23-F78C-0E87-772C-B13F61FF3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067300"/>
            <a:ext cx="7121598" cy="485980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89FF01F-8E2E-2315-7EFA-8C11F7E7CB88}"/>
              </a:ext>
            </a:extLst>
          </p:cNvPr>
          <p:cNvGrpSpPr/>
          <p:nvPr/>
        </p:nvGrpSpPr>
        <p:grpSpPr>
          <a:xfrm>
            <a:off x="4343400" y="495300"/>
            <a:ext cx="12192000" cy="3720277"/>
            <a:chOff x="4638198" y="989838"/>
            <a:chExt cx="7145383" cy="2883862"/>
          </a:xfrm>
        </p:grpSpPr>
        <p:grpSp>
          <p:nvGrpSpPr>
            <p:cNvPr id="19" name="Group 2">
              <a:extLst>
                <a:ext uri="{FF2B5EF4-FFF2-40B4-BE49-F238E27FC236}">
                  <a16:creationId xmlns:a16="http://schemas.microsoft.com/office/drawing/2014/main" id="{AC6D1F6B-0956-72D4-E888-69644125A934}"/>
                </a:ext>
              </a:extLst>
            </p:cNvPr>
            <p:cNvGrpSpPr/>
            <p:nvPr/>
          </p:nvGrpSpPr>
          <p:grpSpPr>
            <a:xfrm>
              <a:off x="4638198" y="989838"/>
              <a:ext cx="7145383" cy="2883862"/>
              <a:chOff x="0" y="711780"/>
              <a:chExt cx="9454516" cy="3861212"/>
            </a:xfrm>
          </p:grpSpPr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id="{5C1AE62D-F9BB-044D-805A-58957640276D}"/>
                  </a:ext>
                </a:extLst>
              </p:cNvPr>
              <p:cNvSpPr/>
              <p:nvPr/>
            </p:nvSpPr>
            <p:spPr>
              <a:xfrm>
                <a:off x="0" y="711780"/>
                <a:ext cx="9454516" cy="3861212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94632DEF-367D-85B3-ECC7-48D409818992}"/>
                </a:ext>
              </a:extLst>
            </p:cNvPr>
            <p:cNvSpPr txBox="1"/>
            <p:nvPr/>
          </p:nvSpPr>
          <p:spPr>
            <a:xfrm>
              <a:off x="4906150" y="1167043"/>
              <a:ext cx="6673411" cy="21472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indent="357188" algn="just">
                <a:buFontTx/>
                <a:buChar char="-"/>
              </a:pPr>
              <a:r>
                <a:rPr lang="vi-VN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Theo em, việc tìm hiểu các biểu tượng, trạng thái điện thoại như vậy có tác dụng gì?</a:t>
              </a:r>
            </a:p>
          </p:txBody>
        </p:sp>
      </p:grpSp>
      <p:grpSp>
        <p:nvGrpSpPr>
          <p:cNvPr id="3" name="Group 3">
            <a:extLst>
              <a:ext uri="{FF2B5EF4-FFF2-40B4-BE49-F238E27FC236}">
                <a16:creationId xmlns:a16="http://schemas.microsoft.com/office/drawing/2014/main" id="{2E97F065-EECD-51BD-32EA-63B10D63473D}"/>
              </a:ext>
            </a:extLst>
          </p:cNvPr>
          <p:cNvGrpSpPr/>
          <p:nvPr/>
        </p:nvGrpSpPr>
        <p:grpSpPr>
          <a:xfrm>
            <a:off x="7732402" y="4686300"/>
            <a:ext cx="10098398" cy="2971800"/>
            <a:chOff x="0" y="0"/>
            <a:chExt cx="2774633" cy="216746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F6EFC1D-FC76-D160-3616-A9B3B79242B4}"/>
                </a:ext>
              </a:extLst>
            </p:cNvPr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pPr algn="ctr"/>
              <a:r>
                <a:rPr lang="vi-VN" sz="5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Chúng ta cần tìm hiểu các biểu tượng, trạng thái điện thoại để sử dụng chúng đúng cách.</a:t>
              </a:r>
              <a:endPara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9E1093F-666F-CE36-D84B-B61AEAEBD3AB}"/>
                </a:ext>
              </a:extLst>
            </p:cNvPr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4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471</Words>
  <Application>Microsoft Office PowerPoint</Application>
  <PresentationFormat>Custom</PresentationFormat>
  <Paragraphs>34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等线</vt:lpstr>
      <vt:lpstr>Arial</vt:lpstr>
      <vt:lpstr>Calibri</vt:lpstr>
      <vt:lpstr>Calibri Light</vt:lpstr>
      <vt:lpstr>Cambria</vt:lpstr>
      <vt:lpstr>Times New Roman</vt:lpstr>
      <vt:lpstr>Office Theme</vt:lpstr>
      <vt:lpstr>Custom Design</vt:lpstr>
      <vt:lpstr>Chủ đề Office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CONG THI HAI YEN</cp:lastModifiedBy>
  <cp:revision>44</cp:revision>
  <dcterms:created xsi:type="dcterms:W3CDTF">2006-08-16T00:00:00Z</dcterms:created>
  <dcterms:modified xsi:type="dcterms:W3CDTF">2024-11-12T16:10:53Z</dcterms:modified>
  <dc:identifier>DAGGBMTwqNQ</dc:identifier>
</cp:coreProperties>
</file>