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64" r:id="rId5"/>
    <p:sldId id="267" r:id="rId6"/>
    <p:sldId id="268" r:id="rId7"/>
    <p:sldId id="274" r:id="rId8"/>
    <p:sldId id="266" r:id="rId9"/>
    <p:sldId id="271" r:id="rId10"/>
    <p:sldId id="272" r:id="rId11"/>
    <p:sldId id="27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99CC"/>
    <a:srgbClr val="FFCCCC"/>
    <a:srgbClr val="FFCC99"/>
    <a:srgbClr val="FFFFFF"/>
    <a:srgbClr val="FFFF99"/>
    <a:srgbClr val="FFCC66"/>
    <a:srgbClr val="FFFF66"/>
    <a:srgbClr val="99FF66"/>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236A11C-9BBA-4DA5-A576-DA3FF68E2598}"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C0655-4D81-4ACB-AA7E-12F7DDECA208}" type="slidenum">
              <a:rPr lang="en-US" smtClean="0"/>
              <a:t>‹#›</a:t>
            </a:fld>
            <a:endParaRPr lang="en-US"/>
          </a:p>
        </p:txBody>
      </p:sp>
    </p:spTree>
    <p:extLst>
      <p:ext uri="{BB962C8B-B14F-4D97-AF65-F5344CB8AC3E}">
        <p14:creationId xmlns:p14="http://schemas.microsoft.com/office/powerpoint/2010/main" val="2592020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36A11C-9BBA-4DA5-A576-DA3FF68E2598}"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C0655-4D81-4ACB-AA7E-12F7DDECA208}" type="slidenum">
              <a:rPr lang="en-US" smtClean="0"/>
              <a:t>‹#›</a:t>
            </a:fld>
            <a:endParaRPr lang="en-US"/>
          </a:p>
        </p:txBody>
      </p:sp>
    </p:spTree>
    <p:extLst>
      <p:ext uri="{BB962C8B-B14F-4D97-AF65-F5344CB8AC3E}">
        <p14:creationId xmlns:p14="http://schemas.microsoft.com/office/powerpoint/2010/main" val="2812198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36A11C-9BBA-4DA5-A576-DA3FF68E2598}"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C0655-4D81-4ACB-AA7E-12F7DDECA208}" type="slidenum">
              <a:rPr lang="en-US" smtClean="0"/>
              <a:t>‹#›</a:t>
            </a:fld>
            <a:endParaRPr lang="en-US"/>
          </a:p>
        </p:txBody>
      </p:sp>
    </p:spTree>
    <p:extLst>
      <p:ext uri="{BB962C8B-B14F-4D97-AF65-F5344CB8AC3E}">
        <p14:creationId xmlns:p14="http://schemas.microsoft.com/office/powerpoint/2010/main" val="4138858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36A11C-9BBA-4DA5-A576-DA3FF68E2598}"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C0655-4D81-4ACB-AA7E-12F7DDECA208}" type="slidenum">
              <a:rPr lang="en-US" smtClean="0"/>
              <a:t>‹#›</a:t>
            </a:fld>
            <a:endParaRPr lang="en-US"/>
          </a:p>
        </p:txBody>
      </p:sp>
    </p:spTree>
    <p:extLst>
      <p:ext uri="{BB962C8B-B14F-4D97-AF65-F5344CB8AC3E}">
        <p14:creationId xmlns:p14="http://schemas.microsoft.com/office/powerpoint/2010/main" val="2089223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36A11C-9BBA-4DA5-A576-DA3FF68E2598}"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C0655-4D81-4ACB-AA7E-12F7DDECA208}" type="slidenum">
              <a:rPr lang="en-US" smtClean="0"/>
              <a:t>‹#›</a:t>
            </a:fld>
            <a:endParaRPr lang="en-US"/>
          </a:p>
        </p:txBody>
      </p:sp>
    </p:spTree>
    <p:extLst>
      <p:ext uri="{BB962C8B-B14F-4D97-AF65-F5344CB8AC3E}">
        <p14:creationId xmlns:p14="http://schemas.microsoft.com/office/powerpoint/2010/main" val="2168812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36A11C-9BBA-4DA5-A576-DA3FF68E2598}"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4C0655-4D81-4ACB-AA7E-12F7DDECA208}" type="slidenum">
              <a:rPr lang="en-US" smtClean="0"/>
              <a:t>‹#›</a:t>
            </a:fld>
            <a:endParaRPr lang="en-US"/>
          </a:p>
        </p:txBody>
      </p:sp>
    </p:spTree>
    <p:extLst>
      <p:ext uri="{BB962C8B-B14F-4D97-AF65-F5344CB8AC3E}">
        <p14:creationId xmlns:p14="http://schemas.microsoft.com/office/powerpoint/2010/main" val="740627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36A11C-9BBA-4DA5-A576-DA3FF68E2598}" type="datetimeFigureOut">
              <a:rPr lang="en-US" smtClean="0"/>
              <a:t>11/22/2024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4C0655-4D81-4ACB-AA7E-12F7DDECA208}" type="slidenum">
              <a:rPr lang="en-US" smtClean="0"/>
              <a:t>‹#›</a:t>
            </a:fld>
            <a:endParaRPr lang="en-US"/>
          </a:p>
        </p:txBody>
      </p:sp>
    </p:spTree>
    <p:extLst>
      <p:ext uri="{BB962C8B-B14F-4D97-AF65-F5344CB8AC3E}">
        <p14:creationId xmlns:p14="http://schemas.microsoft.com/office/powerpoint/2010/main" val="2934465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36A11C-9BBA-4DA5-A576-DA3FF68E2598}" type="datetimeFigureOut">
              <a:rPr lang="en-US" smtClean="0"/>
              <a:t>11/22/2024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4C0655-4D81-4ACB-AA7E-12F7DDECA208}" type="slidenum">
              <a:rPr lang="en-US" smtClean="0"/>
              <a:t>‹#›</a:t>
            </a:fld>
            <a:endParaRPr lang="en-US"/>
          </a:p>
        </p:txBody>
      </p:sp>
    </p:spTree>
    <p:extLst>
      <p:ext uri="{BB962C8B-B14F-4D97-AF65-F5344CB8AC3E}">
        <p14:creationId xmlns:p14="http://schemas.microsoft.com/office/powerpoint/2010/main" val="1279313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36A11C-9BBA-4DA5-A576-DA3FF68E2598}" type="datetimeFigureOut">
              <a:rPr lang="en-US" smtClean="0"/>
              <a:t>11/22/2024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4C0655-4D81-4ACB-AA7E-12F7DDECA208}" type="slidenum">
              <a:rPr lang="en-US" smtClean="0"/>
              <a:t>‹#›</a:t>
            </a:fld>
            <a:endParaRPr lang="en-US"/>
          </a:p>
        </p:txBody>
      </p:sp>
    </p:spTree>
    <p:extLst>
      <p:ext uri="{BB962C8B-B14F-4D97-AF65-F5344CB8AC3E}">
        <p14:creationId xmlns:p14="http://schemas.microsoft.com/office/powerpoint/2010/main" val="1020243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36A11C-9BBA-4DA5-A576-DA3FF68E2598}"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4C0655-4D81-4ACB-AA7E-12F7DDECA208}" type="slidenum">
              <a:rPr lang="en-US" smtClean="0"/>
              <a:t>‹#›</a:t>
            </a:fld>
            <a:endParaRPr lang="en-US"/>
          </a:p>
        </p:txBody>
      </p:sp>
    </p:spTree>
    <p:extLst>
      <p:ext uri="{BB962C8B-B14F-4D97-AF65-F5344CB8AC3E}">
        <p14:creationId xmlns:p14="http://schemas.microsoft.com/office/powerpoint/2010/main" val="131387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36A11C-9BBA-4DA5-A576-DA3FF68E2598}"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4C0655-4D81-4ACB-AA7E-12F7DDECA208}" type="slidenum">
              <a:rPr lang="en-US" smtClean="0"/>
              <a:t>‹#›</a:t>
            </a:fld>
            <a:endParaRPr lang="en-US"/>
          </a:p>
        </p:txBody>
      </p:sp>
    </p:spTree>
    <p:extLst>
      <p:ext uri="{BB962C8B-B14F-4D97-AF65-F5344CB8AC3E}">
        <p14:creationId xmlns:p14="http://schemas.microsoft.com/office/powerpoint/2010/main" val="3616250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t="1000" r="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36A11C-9BBA-4DA5-A576-DA3FF68E2598}" type="datetimeFigureOut">
              <a:rPr lang="en-US" smtClean="0"/>
              <a:t>11/22/2024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4C0655-4D81-4ACB-AA7E-12F7DDECA208}" type="slidenum">
              <a:rPr lang="en-US" smtClean="0"/>
              <a:t>‹#›</a:t>
            </a:fld>
            <a:endParaRPr lang="en-US"/>
          </a:p>
        </p:txBody>
      </p:sp>
    </p:spTree>
    <p:extLst>
      <p:ext uri="{BB962C8B-B14F-4D97-AF65-F5344CB8AC3E}">
        <p14:creationId xmlns:p14="http://schemas.microsoft.com/office/powerpoint/2010/main" val="3000248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9.wdp"/><Relationship Id="rId5" Type="http://schemas.openxmlformats.org/officeDocument/2006/relationships/image" Target="../media/image18.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14.png"/><Relationship Id="rId12" Type="http://schemas.microsoft.com/office/2007/relationships/hdphoto" Target="../media/hdphoto8.wdp"/><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5.wdp"/><Relationship Id="rId11" Type="http://schemas.openxmlformats.org/officeDocument/2006/relationships/image" Target="../media/image16.png"/><Relationship Id="rId5" Type="http://schemas.openxmlformats.org/officeDocument/2006/relationships/image" Target="../media/image13.png"/><Relationship Id="rId10" Type="http://schemas.microsoft.com/office/2007/relationships/hdphoto" Target="../media/hdphoto7.wdp"/><Relationship Id="rId4" Type="http://schemas.microsoft.com/office/2007/relationships/hdphoto" Target="../media/hdphoto4.wdp"/><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15.png"/><Relationship Id="rId12" Type="http://schemas.microsoft.com/office/2007/relationships/hdphoto" Target="../media/hdphoto8.wdp"/><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5.wdp"/><Relationship Id="rId11" Type="http://schemas.openxmlformats.org/officeDocument/2006/relationships/image" Target="../media/image16.png"/><Relationship Id="rId5" Type="http://schemas.openxmlformats.org/officeDocument/2006/relationships/image" Target="../media/image13.png"/><Relationship Id="rId10" Type="http://schemas.microsoft.com/office/2007/relationships/hdphoto" Target="../media/hdphoto6.wdp"/><Relationship Id="rId4" Type="http://schemas.microsoft.com/office/2007/relationships/hdphoto" Target="../media/hdphoto4.wdp"/><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Google Shape;1910;p31">
            <a:extLst>
              <a:ext uri="{FF2B5EF4-FFF2-40B4-BE49-F238E27FC236}">
                <a16:creationId xmlns:a16="http://schemas.microsoft.com/office/drawing/2014/main" id="{B4486D36-6C53-75D6-BF08-C59D05FCF23A}"/>
              </a:ext>
            </a:extLst>
          </p:cNvPr>
          <p:cNvSpPr txBox="1">
            <a:spLocks/>
          </p:cNvSpPr>
          <p:nvPr/>
        </p:nvSpPr>
        <p:spPr>
          <a:xfrm>
            <a:off x="3192331" y="2486541"/>
            <a:ext cx="6096000" cy="1960246"/>
          </a:xfrm>
          <a:prstGeom prst="rect">
            <a:avLst/>
          </a:prstGeom>
          <a:noFill/>
          <a:ln>
            <a:noFill/>
          </a:ln>
        </p:spPr>
        <p:txBody>
          <a:bodyPr spcFirstLastPara="1" wrap="square" lIns="91425" tIns="91425" rIns="91425" bIns="91425" numCol="1" anchor="ctr" anchorCtr="0">
            <a:prstTxWarp prst="textArchUp">
              <a:avLst/>
            </a:prstTxWarp>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algn="r">
              <a:buClr>
                <a:srgbClr val="FFFFFF"/>
              </a:buClr>
            </a:pPr>
            <a:r>
              <a:rPr lang="en-US" sz="8800" b="1" kern="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Nunito Black" pitchFamily="2" charset="0"/>
              </a:rPr>
              <a:t>KHI</a:t>
            </a:r>
            <a:r>
              <a:rPr lang="en-US" sz="8800" b="1" kern="0"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Nunito Black" pitchFamily="2" charset="0"/>
              </a:rPr>
              <a:t> </a:t>
            </a:r>
            <a:r>
              <a:rPr lang="en-US" sz="8800" b="1" kern="0" dirty="0">
                <a:ln w="9525">
                  <a:solidFill>
                    <a:schemeClr val="bg1"/>
                  </a:solidFill>
                  <a:prstDash val="solid"/>
                </a:ln>
                <a:solidFill>
                  <a:srgbClr val="FF9933"/>
                </a:solidFill>
                <a:effectLst>
                  <a:outerShdw blurRad="12700" dist="38100" dir="2700000" algn="tl" rotWithShape="0">
                    <a:schemeClr val="accent5">
                      <a:lumMod val="60000"/>
                      <a:lumOff val="40000"/>
                    </a:schemeClr>
                  </a:outerShdw>
                </a:effectLst>
                <a:latin typeface="Nunito Black" pitchFamily="2" charset="0"/>
              </a:rPr>
              <a:t>CẢ</a:t>
            </a:r>
            <a:r>
              <a:rPr lang="en-US" sz="8800" b="1" kern="0" dirty="0">
                <a:ln w="9525">
                  <a:solidFill>
                    <a:schemeClr val="bg1"/>
                  </a:solidFill>
                  <a:prstDash val="solid"/>
                </a:ln>
                <a:effectLst>
                  <a:outerShdw blurRad="12700" dist="38100" dir="2700000" algn="tl" rotWithShape="0">
                    <a:schemeClr val="accent5">
                      <a:lumMod val="60000"/>
                      <a:lumOff val="40000"/>
                    </a:schemeClr>
                  </a:outerShdw>
                </a:effectLst>
                <a:latin typeface="Nunito Black" pitchFamily="2" charset="0"/>
              </a:rPr>
              <a:t> </a:t>
            </a:r>
            <a:r>
              <a:rPr lang="en-US" sz="8800" b="1" kern="0"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latin typeface="Nunito Black" pitchFamily="2" charset="0"/>
              </a:rPr>
              <a:t>NHÀ</a:t>
            </a:r>
            <a:r>
              <a:rPr lang="en-US" sz="8800" b="1" kern="0" dirty="0">
                <a:ln w="9525">
                  <a:solidFill>
                    <a:schemeClr val="bg1"/>
                  </a:solidFill>
                  <a:prstDash val="solid"/>
                </a:ln>
                <a:effectLst>
                  <a:outerShdw blurRad="12700" dist="38100" dir="2700000" algn="tl" rotWithShape="0">
                    <a:schemeClr val="accent5">
                      <a:lumMod val="60000"/>
                      <a:lumOff val="40000"/>
                    </a:schemeClr>
                  </a:outerShdw>
                </a:effectLst>
                <a:latin typeface="Nunito Black" pitchFamily="2" charset="0"/>
              </a:rPr>
              <a:t> </a:t>
            </a:r>
            <a:r>
              <a:rPr lang="en-US" sz="8800" b="1" kern="0" dirty="0">
                <a:ln w="9525">
                  <a:solidFill>
                    <a:schemeClr val="bg1"/>
                  </a:solidFill>
                  <a:prstDash val="solid"/>
                </a:ln>
                <a:solidFill>
                  <a:srgbClr val="FF3399"/>
                </a:solidFill>
                <a:effectLst>
                  <a:outerShdw blurRad="12700" dist="38100" dir="2700000" algn="tl" rotWithShape="0">
                    <a:schemeClr val="accent5">
                      <a:lumMod val="60000"/>
                      <a:lumOff val="40000"/>
                    </a:schemeClr>
                  </a:outerShdw>
                </a:effectLst>
                <a:latin typeface="Nunito Black" pitchFamily="2" charset="0"/>
              </a:rPr>
              <a:t>BÉ</a:t>
            </a:r>
            <a:r>
              <a:rPr lang="en-US" sz="8800" b="1" kern="0" dirty="0">
                <a:ln w="9525">
                  <a:solidFill>
                    <a:schemeClr val="bg1"/>
                  </a:solidFill>
                  <a:prstDash val="solid"/>
                </a:ln>
                <a:effectLst>
                  <a:outerShdw blurRad="12700" dist="38100" dir="2700000" algn="tl" rotWithShape="0">
                    <a:schemeClr val="accent5">
                      <a:lumMod val="60000"/>
                      <a:lumOff val="40000"/>
                    </a:schemeClr>
                  </a:outerShdw>
                </a:effectLst>
                <a:latin typeface="Nunito Black" pitchFamily="2" charset="0"/>
              </a:rPr>
              <a:t> </a:t>
            </a:r>
            <a:r>
              <a:rPr lang="en-US" sz="8800" b="1" kern="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Nunito Black" pitchFamily="2" charset="0"/>
              </a:rPr>
              <a:t>TÍ</a:t>
            </a:r>
          </a:p>
        </p:txBody>
      </p:sp>
      <p:sp>
        <p:nvSpPr>
          <p:cNvPr id="12" name="TextBox 11"/>
          <p:cNvSpPr txBox="1"/>
          <p:nvPr/>
        </p:nvSpPr>
        <p:spPr>
          <a:xfrm>
            <a:off x="2568310" y="337265"/>
            <a:ext cx="8347157" cy="1446550"/>
          </a:xfrm>
          <a:prstGeom prst="rect">
            <a:avLst/>
          </a:prstGeom>
          <a:noFill/>
        </p:spPr>
        <p:txBody>
          <a:bodyPr wrap="none" rtlCol="0">
            <a:spAutoFit/>
          </a:bodyPr>
          <a:lstStyle/>
          <a:p>
            <a:r>
              <a:rPr lang="en-US" sz="4400" b="1" dirty="0" err="1">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Thứ</a:t>
            </a:r>
            <a:r>
              <a:rPr lang="en-US" sz="44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 </a:t>
            </a:r>
            <a:r>
              <a:rPr lang="en-US" sz="4400" b="1" dirty="0" err="1">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ngày</a:t>
            </a:r>
            <a:r>
              <a:rPr lang="en-US" sz="44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 </a:t>
            </a:r>
            <a:r>
              <a:rPr lang="en-US" sz="4400" b="1" dirty="0" err="1">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tháng</a:t>
            </a:r>
            <a:r>
              <a:rPr lang="en-US" sz="44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 </a:t>
            </a:r>
            <a:r>
              <a:rPr lang="en-US" sz="4400" b="1" dirty="0" err="1">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năm</a:t>
            </a:r>
            <a:r>
              <a:rPr lang="en-US" sz="44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2022</a:t>
            </a:r>
          </a:p>
          <a:p>
            <a:pPr algn="ctr"/>
            <a:r>
              <a:rPr lang="en-US" sz="4400" b="1" dirty="0" err="1">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Tiếng</a:t>
            </a:r>
            <a:r>
              <a:rPr lang="en-US" sz="44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4400" b="1" dirty="0" err="1">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Việt</a:t>
            </a:r>
            <a:endParaRPr lang="en-US" sz="44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56766A65-AB59-44B3-F82A-2DEA307661EB}"/>
              </a:ext>
            </a:extLst>
          </p:cNvPr>
          <p:cNvSpPr txBox="1"/>
          <p:nvPr/>
        </p:nvSpPr>
        <p:spPr>
          <a:xfrm>
            <a:off x="-195270" y="2543334"/>
            <a:ext cx="3192331" cy="923330"/>
          </a:xfrm>
          <a:prstGeom prst="rect">
            <a:avLst/>
          </a:prstGeom>
          <a:noFill/>
        </p:spPr>
        <p:txBody>
          <a:bodyPr wrap="square" rtlCol="0">
            <a:spAutoFit/>
          </a:bodyPr>
          <a:lstStyle/>
          <a:p>
            <a:pPr algn="ctr">
              <a:buClr>
                <a:srgbClr val="000000"/>
              </a:buClr>
              <a:buFont typeface="Arial"/>
              <a:buNone/>
            </a:pPr>
            <a:r>
              <a:rPr lang="en-US" sz="5400" b="1" kern="0" dirty="0" err="1">
                <a:effectLst>
                  <a:glow rad="139700">
                    <a:schemeClr val="accent4">
                      <a:satMod val="175000"/>
                      <a:alpha val="40000"/>
                    </a:scheme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rPr>
              <a:t>Bài</a:t>
            </a:r>
            <a:r>
              <a:rPr lang="en-US" sz="5400" b="1" kern="0">
                <a:effectLst>
                  <a:glow rad="139700">
                    <a:schemeClr val="accent4">
                      <a:satMod val="175000"/>
                      <a:alpha val="40000"/>
                    </a:scheme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rPr>
              <a:t> 19</a:t>
            </a:r>
            <a:endParaRPr lang="id-ID" sz="5400" b="1" kern="0" dirty="0">
              <a:effectLst>
                <a:glow rad="139700">
                  <a:schemeClr val="accent4">
                    <a:satMod val="175000"/>
                    <a:alpha val="40000"/>
                  </a:scheme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407" b="100000" l="0" r="100000">
                        <a14:foregroundMark x1="6192" y1="28049" x2="6192" y2="28049"/>
                        <a14:foregroundMark x1="23839" y1="10569" x2="23839" y2="10569"/>
                        <a14:foregroundMark x1="24149" y1="10569" x2="24149" y2="10569"/>
                        <a14:foregroundMark x1="37461" y1="4878" x2="37461" y2="4878"/>
                        <a14:foregroundMark x1="37461" y1="4878" x2="37461" y2="4878"/>
                        <a14:foregroundMark x1="50155" y1="4472" x2="50155" y2="4472"/>
                        <a14:foregroundMark x1="50155" y1="4472" x2="50155" y2="4472"/>
                        <a14:foregroundMark x1="69040" y1="7724" x2="69040" y2="7724"/>
                        <a14:foregroundMark x1="69040" y1="7724" x2="69040" y2="7724"/>
                        <a14:foregroundMark x1="75542" y1="10163" x2="75542" y2="10163"/>
                        <a14:foregroundMark x1="75851" y1="10163" x2="75851" y2="10163"/>
                        <a14:foregroundMark x1="87307" y1="20325" x2="87307" y2="20325"/>
                        <a14:foregroundMark x1="87307" y1="20325" x2="87307" y2="20325"/>
                        <a14:foregroundMark x1="96285" y1="42683" x2="96285" y2="42683"/>
                        <a14:foregroundMark x1="96594" y1="42683" x2="96594" y2="42683"/>
                        <a14:foregroundMark x1="96594" y1="59350" x2="96594" y2="59350"/>
                        <a14:foregroundMark x1="96594" y1="59350" x2="96594" y2="59350"/>
                        <a14:foregroundMark x1="4025" y1="65041" x2="4025" y2="65041"/>
                        <a14:foregroundMark x1="4025" y1="65041" x2="4025" y2="65041"/>
                        <a14:foregroundMark x1="4025" y1="49593" x2="4025" y2="49593"/>
                        <a14:foregroundMark x1="4025" y1="49593" x2="4025" y2="49593"/>
                        <a14:foregroundMark x1="4644" y1="32927" x2="4644" y2="32927"/>
                        <a14:foregroundMark x1="9907" y1="76829" x2="9907" y2="76829"/>
                        <a14:foregroundMark x1="24768" y1="91870" x2="24768" y2="91870"/>
                        <a14:foregroundMark x1="32508" y1="94715" x2="32508" y2="94715"/>
                        <a14:foregroundMark x1="32508" y1="94715" x2="32508" y2="94715"/>
                        <a14:foregroundMark x1="43653" y1="96748" x2="43653" y2="96748"/>
                        <a14:foregroundMark x1="43653" y1="96748" x2="43653" y2="96748"/>
                        <a14:foregroundMark x1="57895" y1="97561" x2="57895" y2="97561"/>
                        <a14:foregroundMark x1="57895" y1="97561" x2="57895" y2="97561"/>
                      </a14:backgroundRemoval>
                    </a14:imgEffect>
                  </a14:imgLayer>
                </a14:imgProps>
              </a:ext>
            </a:extLst>
          </a:blip>
          <a:stretch>
            <a:fillRect/>
          </a:stretch>
        </p:blipFill>
        <p:spPr>
          <a:xfrm>
            <a:off x="11066143" y="190901"/>
            <a:ext cx="918214" cy="830988"/>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210" b="100000" l="0" r="99823">
                        <a14:foregroundMark x1="33156" y1="9015" x2="33156" y2="9015"/>
                        <a14:foregroundMark x1="61879" y1="14675" x2="61879" y2="14675"/>
                        <a14:foregroundMark x1="67199" y1="89727" x2="67199" y2="89727"/>
                        <a14:foregroundMark x1="64184" y1="89308" x2="64184" y2="89308"/>
                        <a14:foregroundMark x1="19858" y1="30189" x2="19858" y2="30189"/>
                        <a14:foregroundMark x1="10106" y1="14885" x2="10106" y2="14885"/>
                        <a14:foregroundMark x1="84574" y1="85744" x2="84574" y2="85744"/>
                        <a14:foregroundMark x1="85461" y1="80503" x2="85461" y2="80503"/>
                        <a14:foregroundMark x1="34397" y1="9015" x2="34397" y2="9015"/>
                        <a14:backgroundMark x1="10993" y1="18449" x2="10993" y2="18449"/>
                        <a14:backgroundMark x1="28369" y1="20755" x2="28369" y2="20755"/>
                        <a14:backgroundMark x1="13298" y1="23690" x2="13298" y2="23690"/>
                        <a14:backgroundMark x1="22340" y1="24319" x2="22340" y2="24319"/>
                        <a14:backgroundMark x1="24645" y1="20126" x2="24645" y2="20126"/>
                        <a14:backgroundMark x1="20567" y1="24109" x2="20567" y2="24109"/>
                        <a14:backgroundMark x1="10993" y1="20335" x2="10993" y2="20335"/>
                        <a14:backgroundMark x1="14894" y1="23480" x2="14894" y2="23480"/>
                        <a14:backgroundMark x1="57092" y1="30608" x2="57092" y2="30608"/>
                        <a14:backgroundMark x1="33865" y1="22222" x2="33865" y2="22222"/>
                        <a14:backgroundMark x1="54255" y1="79874" x2="54255" y2="79874"/>
                        <a14:backgroundMark x1="54965" y1="78826" x2="54965" y2="78826"/>
                        <a14:backgroundMark x1="88298" y1="83019" x2="88298" y2="83019"/>
                        <a14:backgroundMark x1="88298" y1="81761" x2="88298" y2="81761"/>
                        <a14:backgroundMark x1="77482" y1="63522" x2="77482" y2="63522"/>
                        <a14:backgroundMark x1="77837" y1="64361" x2="77837" y2="64361"/>
                        <a14:backgroundMark x1="78014" y1="66247" x2="78014" y2="66247"/>
                        <a14:backgroundMark x1="31383" y1="10901" x2="31383" y2="10901"/>
                        <a14:backgroundMark x1="36170" y1="5241" x2="36170" y2="5241"/>
                        <a14:backgroundMark x1="31560" y1="14885" x2="31560" y2="14885"/>
                        <a14:backgroundMark x1="50887" y1="18239" x2="50887" y2="18239"/>
                        <a14:backgroundMark x1="33333" y1="20335" x2="33333" y2="20335"/>
                      </a14:backgroundRemoval>
                    </a14:imgEffect>
                  </a14:imgLayer>
                </a14:imgProps>
              </a:ext>
            </a:extLst>
          </a:blip>
          <a:stretch>
            <a:fillRect/>
          </a:stretch>
        </p:blipFill>
        <p:spPr>
          <a:xfrm>
            <a:off x="3657758" y="3004999"/>
            <a:ext cx="4674261" cy="3953231"/>
          </a:xfrm>
          <a:prstGeom prst="rect">
            <a:avLst/>
          </a:prstGeom>
        </p:spPr>
      </p:pic>
      <p:pic>
        <p:nvPicPr>
          <p:cNvPr id="8" name="Picture 7"/>
          <p:cNvPicPr>
            <a:picLocks noChangeAspect="1"/>
          </p:cNvPicPr>
          <p:nvPr/>
        </p:nvPicPr>
        <p:blipFill>
          <a:blip r:embed="rId7"/>
          <a:stretch>
            <a:fillRect/>
          </a:stretch>
        </p:blipFill>
        <p:spPr>
          <a:xfrm>
            <a:off x="0" y="4813042"/>
            <a:ext cx="2037706" cy="2044958"/>
          </a:xfrm>
          <a:prstGeom prst="rect">
            <a:avLst/>
          </a:prstGeom>
        </p:spPr>
      </p:pic>
    </p:spTree>
    <p:extLst>
      <p:ext uri="{BB962C8B-B14F-4D97-AF65-F5344CB8AC3E}">
        <p14:creationId xmlns:p14="http://schemas.microsoft.com/office/powerpoint/2010/main" val="8240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13"/>
                                        </p:tgtEl>
                                        <p:attrNameLst>
                                          <p:attrName>style.visibility</p:attrName>
                                        </p:attrNameLst>
                                      </p:cBhvr>
                                      <p:to>
                                        <p:strVal val="visible"/>
                                      </p:to>
                                    </p:set>
                                    <p:anim calcmode="lin" valueType="num">
                                      <p:cBhvr>
                                        <p:cTn id="7" dur="1750" fill="hold"/>
                                        <p:tgtEl>
                                          <p:spTgt spid="13"/>
                                        </p:tgtEl>
                                        <p:attrNameLst>
                                          <p:attrName>ppt_w</p:attrName>
                                        </p:attrNameLst>
                                      </p:cBhvr>
                                      <p:tavLst>
                                        <p:tav tm="0">
                                          <p:val>
                                            <p:fltVal val="0"/>
                                          </p:val>
                                        </p:tav>
                                        <p:tav tm="100000">
                                          <p:val>
                                            <p:strVal val="#ppt_w"/>
                                          </p:val>
                                        </p:tav>
                                      </p:tavLst>
                                    </p:anim>
                                    <p:anim calcmode="lin" valueType="num">
                                      <p:cBhvr>
                                        <p:cTn id="8" dur="1750" fill="hold"/>
                                        <p:tgtEl>
                                          <p:spTgt spid="13"/>
                                        </p:tgtEl>
                                        <p:attrNameLst>
                                          <p:attrName>ppt_h</p:attrName>
                                        </p:attrNameLst>
                                      </p:cBhvr>
                                      <p:tavLst>
                                        <p:tav tm="0">
                                          <p:val>
                                            <p:fltVal val="0"/>
                                          </p:val>
                                        </p:tav>
                                        <p:tav tm="100000">
                                          <p:val>
                                            <p:strVal val="#ppt_h"/>
                                          </p:val>
                                        </p:tav>
                                      </p:tavLst>
                                    </p:anim>
                                    <p:animEffect transition="in" filter="fade">
                                      <p:cBhvr>
                                        <p:cTn id="9" dur="1750"/>
                                        <p:tgtEl>
                                          <p:spTgt spid="13"/>
                                        </p:tgtEl>
                                      </p:cBhvr>
                                    </p:animEffect>
                                  </p:childTnLst>
                                </p:cTn>
                              </p:par>
                              <p:par>
                                <p:cTn id="10" presetID="31"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style.rotation</p:attrName>
                                        </p:attrNameLst>
                                      </p:cBhvr>
                                      <p:tavLst>
                                        <p:tav tm="0">
                                          <p:val>
                                            <p:fltVal val="90"/>
                                          </p:val>
                                        </p:tav>
                                        <p:tav tm="100000">
                                          <p:val>
                                            <p:fltVal val="0"/>
                                          </p:val>
                                        </p:tav>
                                      </p:tavLst>
                                    </p:anim>
                                    <p:animEffect transition="in" filter="fad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3683251" y="1657350"/>
            <a:ext cx="5320278" cy="5392700"/>
          </a:xfrm>
          <a:prstGeom prst="rect">
            <a:avLst/>
          </a:prstGeom>
        </p:spPr>
      </p:pic>
      <p:sp>
        <p:nvSpPr>
          <p:cNvPr id="6" name="Rectangle 5"/>
          <p:cNvSpPr/>
          <p:nvPr/>
        </p:nvSpPr>
        <p:spPr>
          <a:xfrm>
            <a:off x="0" y="1353894"/>
            <a:ext cx="12217301" cy="5504106"/>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000000"/>
              </a:buClr>
            </a:pPr>
            <a:r>
              <a:rPr lang="en-US" sz="5400" b="1" dirty="0">
                <a:solidFill>
                  <a:srgbClr val="000000"/>
                </a:solidFill>
                <a:latin typeface="OpenSansBold"/>
              </a:rPr>
              <a:t> </a:t>
            </a:r>
            <a:endParaRPr lang="id-ID" sz="4800" b="1" kern="0" dirty="0">
              <a:solidFill>
                <a:schemeClr val="tx1"/>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Cambria" panose="02040503050406030204" pitchFamily="18" charset="0"/>
              <a:ea typeface="Cambria" panose="02040503050406030204" pitchFamily="18" charset="0"/>
              <a:cs typeface="#9Slide05 Bodega Script" pitchFamily="2" charset="0"/>
              <a:sym typeface="Arial"/>
            </a:endParaRPr>
          </a:p>
        </p:txBody>
      </p:sp>
      <p:sp>
        <p:nvSpPr>
          <p:cNvPr id="31" name="Wave 30"/>
          <p:cNvSpPr/>
          <p:nvPr/>
        </p:nvSpPr>
        <p:spPr>
          <a:xfrm>
            <a:off x="1051601" y="175002"/>
            <a:ext cx="1333967" cy="933783"/>
          </a:xfrm>
          <a:prstGeom prst="wav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1">
              <a:avLst/>
            </a:prstTxWarp>
          </a:bodyPr>
          <a:lstStyle/>
          <a:p>
            <a:pPr algn="ctr"/>
            <a:r>
              <a:rPr lang="en-US" sz="2800" dirty="0" err="1">
                <a:solidFill>
                  <a:schemeClr val="accent4">
                    <a:lumMod val="20000"/>
                    <a:lumOff val="80000"/>
                  </a:schemeClr>
                </a:solidFill>
                <a:latin typeface="Nunito Black" pitchFamily="2" charset="0"/>
              </a:rPr>
              <a:t>Câu</a:t>
            </a:r>
            <a:r>
              <a:rPr lang="en-US" sz="2800" dirty="0">
                <a:solidFill>
                  <a:schemeClr val="accent4">
                    <a:lumMod val="20000"/>
                    <a:lumOff val="80000"/>
                  </a:schemeClr>
                </a:solidFill>
                <a:latin typeface="Nunito Black" pitchFamily="2" charset="0"/>
              </a:rPr>
              <a:t> 4</a:t>
            </a:r>
          </a:p>
        </p:txBody>
      </p:sp>
      <p:sp>
        <p:nvSpPr>
          <p:cNvPr id="9" name="Rounded Rectangle 8"/>
          <p:cNvSpPr/>
          <p:nvPr/>
        </p:nvSpPr>
        <p:spPr>
          <a:xfrm>
            <a:off x="2607693" y="235164"/>
            <a:ext cx="6481313" cy="802181"/>
          </a:xfrm>
          <a:prstGeom prst="roundRect">
            <a:avLst/>
          </a:prstGeom>
          <a:solidFill>
            <a:schemeClr val="bg1"/>
          </a:solidFill>
          <a:ln w="2857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
                <a:srgbClr val="000000"/>
              </a:buClr>
            </a:pPr>
            <a:r>
              <a:rPr lang="en-US" sz="32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Em</a:t>
            </a:r>
            <a:r>
              <a:rPr lang="en-US" sz="32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thích</a:t>
            </a:r>
            <a:r>
              <a:rPr lang="en-US" sz="32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hình</a:t>
            </a:r>
            <a:r>
              <a:rPr lang="en-US" sz="32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ảnh</a:t>
            </a:r>
            <a:r>
              <a:rPr lang="en-US" sz="32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của</a:t>
            </a:r>
            <a:r>
              <a:rPr lang="en-US" sz="32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ai</a:t>
            </a:r>
            <a:r>
              <a:rPr lang="en-US" sz="32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nhất</a:t>
            </a:r>
            <a:r>
              <a:rPr lang="en-US" sz="32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t>
            </a:r>
            <a:endParaRPr lang="id-ID" sz="3200" b="1" kern="0" dirty="0">
              <a:solidFill>
                <a:prstClr val="black"/>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anose="02020603050405020304" pitchFamily="18" charset="0"/>
              <a:ea typeface="Cambria" panose="02040503050406030204" pitchFamily="18" charset="0"/>
              <a:cs typeface="Times New Roman" panose="02020603050405020304" pitchFamily="18" charset="0"/>
              <a:sym typeface="Arial"/>
            </a:endParaRPr>
          </a:p>
        </p:txBody>
      </p:sp>
      <p:pic>
        <p:nvPicPr>
          <p:cNvPr id="2" name="Picture 1"/>
          <p:cNvPicPr>
            <a:picLocks noChangeAspect="1"/>
          </p:cNvPicPr>
          <p:nvPr/>
        </p:nvPicPr>
        <p:blipFill>
          <a:blip r:embed="rId4"/>
          <a:stretch>
            <a:fillRect/>
          </a:stretch>
        </p:blipFill>
        <p:spPr>
          <a:xfrm>
            <a:off x="11271423" y="41078"/>
            <a:ext cx="920576" cy="835224"/>
          </a:xfrm>
          <a:prstGeom prst="rect">
            <a:avLst/>
          </a:prstGeom>
        </p:spPr>
      </p:pic>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backgroundRemoval t="1034" b="90000" l="2482" r="89894"/>
                    </a14:imgEffect>
                  </a14:imgLayer>
                </a14:imgProps>
              </a:ext>
            </a:extLst>
          </a:blip>
          <a:stretch>
            <a:fillRect/>
          </a:stretch>
        </p:blipFill>
        <p:spPr>
          <a:xfrm>
            <a:off x="724805" y="1108785"/>
            <a:ext cx="4136277" cy="6380427"/>
          </a:xfrm>
          <a:prstGeom prst="rect">
            <a:avLst/>
          </a:prstGeom>
        </p:spPr>
      </p:pic>
      <p:sp>
        <p:nvSpPr>
          <p:cNvPr id="27" name="TextBox 26">
            <a:extLst>
              <a:ext uri="{FF2B5EF4-FFF2-40B4-BE49-F238E27FC236}">
                <a16:creationId xmlns:a16="http://schemas.microsoft.com/office/drawing/2014/main" id="{4FAEF9A1-8A6E-5257-C2B0-174A007AFF63}"/>
              </a:ext>
            </a:extLst>
          </p:cNvPr>
          <p:cNvSpPr txBox="1"/>
          <p:nvPr/>
        </p:nvSpPr>
        <p:spPr>
          <a:xfrm>
            <a:off x="898977" y="3361049"/>
            <a:ext cx="3787932" cy="2553891"/>
          </a:xfrm>
          <a:prstGeom prst="roundRect">
            <a:avLst/>
          </a:prstGeom>
          <a:solidFill>
            <a:srgbClr val="92D050"/>
          </a:solidFill>
          <a:ln w="25400" cap="flat" cmpd="sng" algn="ctr">
            <a:solidFill>
              <a:srgbClr val="FFFFFF"/>
            </a:solidFill>
            <a:prstDash val="solid"/>
          </a:ln>
          <a:effectLst/>
        </p:spPr>
        <p:txBody>
          <a:bodyPr wrap="square">
            <a:spAutoFit/>
          </a:bodyPr>
          <a:lstStyle/>
          <a:p>
            <a:pPr lvl="0" algn="just">
              <a:buClr>
                <a:srgbClr val="000000"/>
              </a:buClr>
            </a:pPr>
            <a:r>
              <a:rPr lang="vi-VN" sz="2400" dirty="0">
                <a:solidFill>
                  <a:srgbClr val="000000"/>
                </a:solidFill>
                <a:latin typeface="+mj-lt"/>
                <a:ea typeface="Cambria" panose="02040503050406030204" pitchFamily="18" charset="0"/>
              </a:rPr>
              <a:t>Em thích hình ảnh bà nhất. Vì trong suy nghĩ của bạn nhỏ, bà là một người chịu khó làm việc nhà. Bà còn có một chiếc lưng hơi còng vì đã vất vả làm lụng.</a:t>
            </a:r>
            <a:endParaRPr kumimoji="0" lang="en-US" sz="2000" b="1" i="0" u="none" strike="noStrike" kern="0" cap="none" spc="0" normalizeH="0" baseline="0" noProof="0" dirty="0">
              <a:ln>
                <a:noFill/>
              </a:ln>
              <a:solidFill>
                <a:schemeClr val="bg1"/>
              </a:solidFill>
              <a:effectLst/>
              <a:uLnTx/>
              <a:uFillTx/>
              <a:latin typeface="+mj-lt"/>
              <a:ea typeface="Cambria" panose="02040503050406030204" pitchFamily="18" charset="0"/>
              <a:sym typeface="Arial"/>
            </a:endParaRPr>
          </a:p>
        </p:txBody>
      </p:sp>
      <p:pic>
        <p:nvPicPr>
          <p:cNvPr id="8" name="Picture 7"/>
          <p:cNvPicPr>
            <a:picLocks noChangeAspect="1"/>
          </p:cNvPicPr>
          <p:nvPr/>
        </p:nvPicPr>
        <p:blipFill>
          <a:blip r:embed="rId7">
            <a:extLst>
              <a:ext uri="{BEBA8EAE-BF5A-486C-A8C5-ECC9F3942E4B}">
                <a14:imgProps xmlns:a14="http://schemas.microsoft.com/office/drawing/2010/main">
                  <a14:imgLayer r:embed="rId8">
                    <a14:imgEffect>
                      <a14:backgroundRemoval t="575" b="92184" l="1064" r="94681">
                        <a14:foregroundMark x1="41312" y1="34828" x2="41312" y2="34828"/>
                        <a14:foregroundMark x1="42553" y1="34828" x2="42553" y2="34828"/>
                        <a14:foregroundMark x1="42553" y1="34828" x2="42553" y2="34828"/>
                        <a14:foregroundMark x1="41312" y1="83678" x2="41312" y2="83678"/>
                        <a14:foregroundMark x1="36879" y1="90345" x2="36879" y2="90345"/>
                        <a14:foregroundMark x1="56560" y1="82529" x2="56560" y2="82529"/>
                      </a14:backgroundRemoval>
                    </a14:imgEffect>
                  </a14:imgLayer>
                </a14:imgProps>
              </a:ext>
            </a:extLst>
          </a:blip>
          <a:stretch>
            <a:fillRect/>
          </a:stretch>
        </p:blipFill>
        <p:spPr>
          <a:xfrm>
            <a:off x="6373866" y="1108785"/>
            <a:ext cx="4321584" cy="6404658"/>
          </a:xfrm>
          <a:prstGeom prst="rect">
            <a:avLst/>
          </a:prstGeom>
        </p:spPr>
      </p:pic>
      <p:sp>
        <p:nvSpPr>
          <p:cNvPr id="28" name="TextBox 27">
            <a:extLst>
              <a:ext uri="{FF2B5EF4-FFF2-40B4-BE49-F238E27FC236}">
                <a16:creationId xmlns:a16="http://schemas.microsoft.com/office/drawing/2014/main" id="{4FAEF9A1-8A6E-5257-C2B0-174A007AFF63}"/>
              </a:ext>
            </a:extLst>
          </p:cNvPr>
          <p:cNvSpPr txBox="1"/>
          <p:nvPr/>
        </p:nvSpPr>
        <p:spPr>
          <a:xfrm>
            <a:off x="6474220" y="3397395"/>
            <a:ext cx="3963742" cy="2962513"/>
          </a:xfrm>
          <a:prstGeom prst="roundRect">
            <a:avLst/>
          </a:prstGeom>
          <a:solidFill>
            <a:srgbClr val="00B050"/>
          </a:solidFill>
          <a:ln w="25400" cap="flat" cmpd="sng" algn="ctr">
            <a:solidFill>
              <a:srgbClr val="FFFFFF"/>
            </a:solidFill>
            <a:prstDash val="solid"/>
          </a:ln>
          <a:effectLst/>
        </p:spPr>
        <p:txBody>
          <a:bodyPr wrap="square">
            <a:spAutoFit/>
          </a:bodyPr>
          <a:lstStyle/>
          <a:p>
            <a:pPr algn="just"/>
            <a:r>
              <a:rPr lang="vi-VN" sz="2400" b="1" dirty="0">
                <a:latin typeface="Cambria" panose="02040503050406030204" pitchFamily="18" charset="0"/>
                <a:ea typeface="Cambria" panose="02040503050406030204" pitchFamily="18" charset="0"/>
              </a:rPr>
              <a:t> </a:t>
            </a:r>
            <a:r>
              <a:rPr lang="vi-VN" sz="2400" dirty="0">
                <a:latin typeface="+mj-lt"/>
                <a:ea typeface="Cambria" panose="02040503050406030204" pitchFamily="18" charset="0"/>
              </a:rPr>
              <a:t>Em thích hình ảnh của mẹ nhất. Vì dù yêu cái đẹp, có thú vui riêng nhưng </a:t>
            </a:r>
            <a:r>
              <a:rPr lang="en-US" sz="2400" dirty="0" err="1">
                <a:latin typeface="+mj-lt"/>
                <a:ea typeface="Cambria" panose="02040503050406030204" pitchFamily="18" charset="0"/>
              </a:rPr>
              <a:t>mẹ</a:t>
            </a:r>
            <a:r>
              <a:rPr lang="vi-VN" sz="2400" dirty="0">
                <a:latin typeface="+mj-lt"/>
                <a:ea typeface="Cambria" panose="02040503050406030204" pitchFamily="18" charset="0"/>
              </a:rPr>
              <a:t> vẫn lo toan việc nhà. Mẹ lúc đó “giỏi việc nước, đảm việc nhà”, trở thành người phụ nữ thông minh.</a:t>
            </a:r>
            <a:endParaRPr lang="en-US" sz="2400" dirty="0">
              <a:solidFill>
                <a:schemeClr val="bg1"/>
              </a:solidFill>
              <a:latin typeface="+mj-lt"/>
              <a:ea typeface="Cambria" panose="02040503050406030204" pitchFamily="18" charset="0"/>
            </a:endParaRPr>
          </a:p>
        </p:txBody>
      </p:sp>
    </p:spTree>
    <p:extLst>
      <p:ext uri="{BB962C8B-B14F-4D97-AF65-F5344CB8AC3E}">
        <p14:creationId xmlns:p14="http://schemas.microsoft.com/office/powerpoint/2010/main" val="225463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2" presetClass="entr" presetSubtype="3"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1+#ppt_w/2"/>
                                          </p:val>
                                        </p:tav>
                                        <p:tav tm="100000">
                                          <p:val>
                                            <p:strVal val="#ppt_x"/>
                                          </p:val>
                                        </p:tav>
                                      </p:tavLst>
                                    </p:anim>
                                    <p:anim calcmode="lin" valueType="num">
                                      <p:cBhvr additive="base">
                                        <p:cTn id="16"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 name="Rectangle 5"/>
          <p:cNvSpPr/>
          <p:nvPr/>
        </p:nvSpPr>
        <p:spPr>
          <a:xfrm>
            <a:off x="0" y="1688424"/>
            <a:ext cx="12191999" cy="2819714"/>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
                <a:srgbClr val="000000"/>
              </a:buClr>
            </a:pPr>
            <a:endParaRPr lang="id-ID" sz="3600" b="1" kern="0" dirty="0">
              <a:solidFill>
                <a:schemeClr val="tx1"/>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ea typeface="Cambria" panose="02040503050406030204" pitchFamily="18" charset="0"/>
              <a:cs typeface="#9Slide05 Bodega Script" pitchFamily="2" charset="0"/>
              <a:sym typeface="Arial"/>
            </a:endParaRPr>
          </a:p>
        </p:txBody>
      </p:sp>
      <p:pic>
        <p:nvPicPr>
          <p:cNvPr id="2" name="Picture 1"/>
          <p:cNvPicPr>
            <a:picLocks noChangeAspect="1"/>
          </p:cNvPicPr>
          <p:nvPr/>
        </p:nvPicPr>
        <p:blipFill>
          <a:blip r:embed="rId3"/>
          <a:stretch>
            <a:fillRect/>
          </a:stretch>
        </p:blipFill>
        <p:spPr>
          <a:xfrm>
            <a:off x="11271423" y="41078"/>
            <a:ext cx="920576" cy="835224"/>
          </a:xfrm>
          <a:prstGeom prst="rect">
            <a:avLst/>
          </a:prstGeom>
        </p:spPr>
      </p:pic>
      <p:sp>
        <p:nvSpPr>
          <p:cNvPr id="3" name="Cloud 2"/>
          <p:cNvSpPr/>
          <p:nvPr/>
        </p:nvSpPr>
        <p:spPr>
          <a:xfrm>
            <a:off x="688064" y="41077"/>
            <a:ext cx="4418091" cy="1482619"/>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loud 12"/>
          <p:cNvSpPr/>
          <p:nvPr/>
        </p:nvSpPr>
        <p:spPr>
          <a:xfrm>
            <a:off x="3683251" y="174731"/>
            <a:ext cx="4418091" cy="1348965"/>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p:cNvSpPr/>
          <p:nvPr/>
        </p:nvSpPr>
        <p:spPr>
          <a:xfrm>
            <a:off x="6889546" y="41077"/>
            <a:ext cx="4418091" cy="1464024"/>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994499" y="358054"/>
            <a:ext cx="8021370" cy="802181"/>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2">
              <a:avLst/>
            </a:prstTxWarp>
          </a:bodyPr>
          <a:lstStyle/>
          <a:p>
            <a:pPr lvl="0" algn="just">
              <a:buClr>
                <a:srgbClr val="000000"/>
              </a:buClr>
            </a:pPr>
            <a:r>
              <a:rPr lang="en-US" sz="4000" b="1" dirty="0">
                <a:ln w="0"/>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rPr>
              <a:t>NỘI</a:t>
            </a:r>
            <a:r>
              <a:rPr lang="en-US" sz="4000" b="1" dirty="0">
                <a:ln w="0"/>
                <a:solidFill>
                  <a:schemeClr val="accent1"/>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rPr>
              <a:t> </a:t>
            </a:r>
            <a:r>
              <a:rPr lang="en-US" sz="4000" b="1" dirty="0">
                <a:ln w="0"/>
                <a:solidFill>
                  <a:srgbClr val="00B05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rPr>
              <a:t>DUNG</a:t>
            </a:r>
            <a:r>
              <a:rPr lang="en-US" sz="4000" b="1" dirty="0">
                <a:ln w="0"/>
                <a:solidFill>
                  <a:schemeClr val="accent1"/>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rPr>
              <a:t> </a:t>
            </a:r>
            <a:r>
              <a:rPr lang="en-US" sz="4000" b="1" dirty="0">
                <a:ln w="0"/>
                <a:solidFill>
                  <a:srgbClr val="FF9933"/>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rPr>
              <a:t>BÀI</a:t>
            </a:r>
            <a:r>
              <a:rPr lang="en-US" sz="4000" b="1" dirty="0">
                <a:ln w="0"/>
                <a:solidFill>
                  <a:schemeClr val="accent1"/>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rPr>
              <a:t> </a:t>
            </a:r>
            <a:r>
              <a:rPr lang="en-US" sz="4000" b="1" dirty="0">
                <a:ln w="0"/>
                <a:solidFill>
                  <a:srgbClr val="FF3399"/>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rPr>
              <a:t>HỌC</a:t>
            </a:r>
            <a:endParaRPr lang="id-ID" sz="4000" b="1" kern="0" dirty="0">
              <a:ln w="0"/>
              <a:solidFill>
                <a:srgbClr val="FF3399"/>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9Slide05 Bodega Script" pitchFamily="2" charset="0"/>
              <a:sym typeface="Arial"/>
            </a:endParaRPr>
          </a:p>
        </p:txBody>
      </p:sp>
      <p:pic>
        <p:nvPicPr>
          <p:cNvPr id="15" name="Picture 14"/>
          <p:cNvPicPr>
            <a:picLocks noChangeAspect="1"/>
          </p:cNvPicPr>
          <p:nvPr/>
        </p:nvPicPr>
        <p:blipFill>
          <a:blip r:embed="rId4"/>
          <a:stretch>
            <a:fillRect/>
          </a:stretch>
        </p:blipFill>
        <p:spPr>
          <a:xfrm>
            <a:off x="211658" y="4458117"/>
            <a:ext cx="11808975" cy="2692421"/>
          </a:xfrm>
          <a:prstGeom prst="rect">
            <a:avLst/>
          </a:prstGeom>
        </p:spPr>
      </p:pic>
      <p:sp>
        <p:nvSpPr>
          <p:cNvPr id="16" name="Rectangle 15"/>
          <p:cNvSpPr/>
          <p:nvPr/>
        </p:nvSpPr>
        <p:spPr>
          <a:xfrm>
            <a:off x="171364" y="1657350"/>
            <a:ext cx="11849269" cy="2123658"/>
          </a:xfrm>
          <a:prstGeom prst="rect">
            <a:avLst/>
          </a:prstGeom>
        </p:spPr>
        <p:txBody>
          <a:bodyPr wrap="square">
            <a:spAutoFit/>
          </a:bodyPr>
          <a:lstStyle/>
          <a:p>
            <a:pPr algn="just"/>
            <a:r>
              <a:rPr lang="en-US" sz="4400" b="1">
                <a:solidFill>
                  <a:schemeClr val="tx2">
                    <a:lumMod val="75000"/>
                  </a:schemeClr>
                </a:solidFill>
                <a:latin typeface="Times New Roman" panose="02020603050405020304" pitchFamily="18" charset="0"/>
                <a:ea typeface="Cambria" panose="02040503050406030204" pitchFamily="18" charset="0"/>
                <a:cs typeface="Times New Roman" panose="02020603050405020304" pitchFamily="18" charset="0"/>
              </a:rPr>
              <a:t>Bài thơ nói lên tình cảm, suy nghĩ ngộ nghĩnh của bạn nhỏ về ông bà, bố mẹ khi còn bé. Tình cảm của bạn nhỏ với người thân trong gia đình</a:t>
            </a:r>
            <a:r>
              <a:rPr lang="en-US" sz="2000" b="1">
                <a:solidFill>
                  <a:schemeClr val="tx2">
                    <a:lumMod val="75000"/>
                  </a:schemeClr>
                </a:solidFill>
                <a:latin typeface="Cambria" panose="02040503050406030204" pitchFamily="18" charset="0"/>
                <a:ea typeface="Cambria" panose="02040503050406030204" pitchFamily="18" charset="0"/>
              </a:rPr>
              <a:t>.</a:t>
            </a:r>
            <a:endParaRPr lang="en-US" sz="2000" b="1" dirty="0">
              <a:solidFill>
                <a:schemeClr val="tx2">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6368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32" presetClass="emph" presetSubtype="0" fill="hold" grpId="0" nodeType="withEffect">
                                  <p:stCondLst>
                                    <p:cond delay="0"/>
                                  </p:stCondLst>
                                  <p:childTnLst>
                                    <p:animRot by="120000">
                                      <p:cBhvr>
                                        <p:cTn id="9" dur="100" fill="hold">
                                          <p:stCondLst>
                                            <p:cond delay="0"/>
                                          </p:stCondLst>
                                        </p:cTn>
                                        <p:tgtEl>
                                          <p:spTgt spid="3"/>
                                        </p:tgtEl>
                                        <p:attrNameLst>
                                          <p:attrName>r</p:attrName>
                                        </p:attrNameLst>
                                      </p:cBhvr>
                                    </p:animRot>
                                    <p:animRot by="-240000">
                                      <p:cBhvr>
                                        <p:cTn id="10" dur="200" fill="hold">
                                          <p:stCondLst>
                                            <p:cond delay="200"/>
                                          </p:stCondLst>
                                        </p:cTn>
                                        <p:tgtEl>
                                          <p:spTgt spid="3"/>
                                        </p:tgtEl>
                                        <p:attrNameLst>
                                          <p:attrName>r</p:attrName>
                                        </p:attrNameLst>
                                      </p:cBhvr>
                                    </p:animRot>
                                    <p:animRot by="240000">
                                      <p:cBhvr>
                                        <p:cTn id="11" dur="200" fill="hold">
                                          <p:stCondLst>
                                            <p:cond delay="400"/>
                                          </p:stCondLst>
                                        </p:cTn>
                                        <p:tgtEl>
                                          <p:spTgt spid="3"/>
                                        </p:tgtEl>
                                        <p:attrNameLst>
                                          <p:attrName>r</p:attrName>
                                        </p:attrNameLst>
                                      </p:cBhvr>
                                    </p:animRot>
                                    <p:animRot by="-240000">
                                      <p:cBhvr>
                                        <p:cTn id="12" dur="200" fill="hold">
                                          <p:stCondLst>
                                            <p:cond delay="600"/>
                                          </p:stCondLst>
                                        </p:cTn>
                                        <p:tgtEl>
                                          <p:spTgt spid="3"/>
                                        </p:tgtEl>
                                        <p:attrNameLst>
                                          <p:attrName>r</p:attrName>
                                        </p:attrNameLst>
                                      </p:cBhvr>
                                    </p:animRot>
                                    <p:animRot by="120000">
                                      <p:cBhvr>
                                        <p:cTn id="13" dur="200" fill="hold">
                                          <p:stCondLst>
                                            <p:cond delay="800"/>
                                          </p:stCondLst>
                                        </p:cTn>
                                        <p:tgtEl>
                                          <p:spTgt spid="3"/>
                                        </p:tgtEl>
                                        <p:attrNameLst>
                                          <p:attrName>r</p:attrName>
                                        </p:attrNameLst>
                                      </p:cBhvr>
                                    </p:animRot>
                                  </p:childTnLst>
                                </p:cTn>
                              </p:par>
                              <p:par>
                                <p:cTn id="14" presetID="32" presetClass="emph" presetSubtype="0" fill="hold" grpId="0" nodeType="withEffect">
                                  <p:stCondLst>
                                    <p:cond delay="0"/>
                                  </p:stCondLst>
                                  <p:childTnLst>
                                    <p:animRot by="120000">
                                      <p:cBhvr>
                                        <p:cTn id="15" dur="100" fill="hold">
                                          <p:stCondLst>
                                            <p:cond delay="0"/>
                                          </p:stCondLst>
                                        </p:cTn>
                                        <p:tgtEl>
                                          <p:spTgt spid="13"/>
                                        </p:tgtEl>
                                        <p:attrNameLst>
                                          <p:attrName>r</p:attrName>
                                        </p:attrNameLst>
                                      </p:cBhvr>
                                    </p:animRot>
                                    <p:animRot by="-240000">
                                      <p:cBhvr>
                                        <p:cTn id="16" dur="200" fill="hold">
                                          <p:stCondLst>
                                            <p:cond delay="200"/>
                                          </p:stCondLst>
                                        </p:cTn>
                                        <p:tgtEl>
                                          <p:spTgt spid="13"/>
                                        </p:tgtEl>
                                        <p:attrNameLst>
                                          <p:attrName>r</p:attrName>
                                        </p:attrNameLst>
                                      </p:cBhvr>
                                    </p:animRot>
                                    <p:animRot by="240000">
                                      <p:cBhvr>
                                        <p:cTn id="17" dur="200" fill="hold">
                                          <p:stCondLst>
                                            <p:cond delay="400"/>
                                          </p:stCondLst>
                                        </p:cTn>
                                        <p:tgtEl>
                                          <p:spTgt spid="13"/>
                                        </p:tgtEl>
                                        <p:attrNameLst>
                                          <p:attrName>r</p:attrName>
                                        </p:attrNameLst>
                                      </p:cBhvr>
                                    </p:animRot>
                                    <p:animRot by="-240000">
                                      <p:cBhvr>
                                        <p:cTn id="18" dur="200" fill="hold">
                                          <p:stCondLst>
                                            <p:cond delay="600"/>
                                          </p:stCondLst>
                                        </p:cTn>
                                        <p:tgtEl>
                                          <p:spTgt spid="13"/>
                                        </p:tgtEl>
                                        <p:attrNameLst>
                                          <p:attrName>r</p:attrName>
                                        </p:attrNameLst>
                                      </p:cBhvr>
                                    </p:animRot>
                                    <p:animRot by="120000">
                                      <p:cBhvr>
                                        <p:cTn id="19" dur="200" fill="hold">
                                          <p:stCondLst>
                                            <p:cond delay="800"/>
                                          </p:stCondLst>
                                        </p:cTn>
                                        <p:tgtEl>
                                          <p:spTgt spid="13"/>
                                        </p:tgtEl>
                                        <p:attrNameLst>
                                          <p:attrName>r</p:attrName>
                                        </p:attrNameLst>
                                      </p:cBhvr>
                                    </p:animRot>
                                  </p:childTnLst>
                                </p:cTn>
                              </p:par>
                              <p:par>
                                <p:cTn id="20" presetID="32" presetClass="emph" presetSubtype="0" fill="hold" grpId="0" nodeType="withEffect">
                                  <p:stCondLst>
                                    <p:cond delay="0"/>
                                  </p:stCondLst>
                                  <p:childTnLst>
                                    <p:animRot by="120000">
                                      <p:cBhvr>
                                        <p:cTn id="21" dur="100" fill="hold">
                                          <p:stCondLst>
                                            <p:cond delay="0"/>
                                          </p:stCondLst>
                                        </p:cTn>
                                        <p:tgtEl>
                                          <p:spTgt spid="14"/>
                                        </p:tgtEl>
                                        <p:attrNameLst>
                                          <p:attrName>r</p:attrName>
                                        </p:attrNameLst>
                                      </p:cBhvr>
                                    </p:animRot>
                                    <p:animRot by="-240000">
                                      <p:cBhvr>
                                        <p:cTn id="22" dur="200" fill="hold">
                                          <p:stCondLst>
                                            <p:cond delay="200"/>
                                          </p:stCondLst>
                                        </p:cTn>
                                        <p:tgtEl>
                                          <p:spTgt spid="14"/>
                                        </p:tgtEl>
                                        <p:attrNameLst>
                                          <p:attrName>r</p:attrName>
                                        </p:attrNameLst>
                                      </p:cBhvr>
                                    </p:animRot>
                                    <p:animRot by="240000">
                                      <p:cBhvr>
                                        <p:cTn id="23" dur="200" fill="hold">
                                          <p:stCondLst>
                                            <p:cond delay="400"/>
                                          </p:stCondLst>
                                        </p:cTn>
                                        <p:tgtEl>
                                          <p:spTgt spid="14"/>
                                        </p:tgtEl>
                                        <p:attrNameLst>
                                          <p:attrName>r</p:attrName>
                                        </p:attrNameLst>
                                      </p:cBhvr>
                                    </p:animRot>
                                    <p:animRot by="-240000">
                                      <p:cBhvr>
                                        <p:cTn id="24" dur="200" fill="hold">
                                          <p:stCondLst>
                                            <p:cond delay="600"/>
                                          </p:stCondLst>
                                        </p:cTn>
                                        <p:tgtEl>
                                          <p:spTgt spid="14"/>
                                        </p:tgtEl>
                                        <p:attrNameLst>
                                          <p:attrName>r</p:attrName>
                                        </p:attrNameLst>
                                      </p:cBhvr>
                                    </p:animRot>
                                    <p:animRot by="120000">
                                      <p:cBhvr>
                                        <p:cTn id="25" dur="200" fill="hold">
                                          <p:stCondLst>
                                            <p:cond delay="800"/>
                                          </p:stCondLst>
                                        </p:cTn>
                                        <p:tgtEl>
                                          <p:spTgt spid="14"/>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animBg="1"/>
      <p:bldP spid="9"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19922" y="322710"/>
            <a:ext cx="10865123" cy="6174473"/>
          </a:xfrm>
          <a:prstGeom prst="rect">
            <a:avLst/>
          </a:prstGeom>
          <a:ln>
            <a:noFill/>
          </a:ln>
          <a:effectLst>
            <a:softEdge rad="112500"/>
          </a:effectLst>
        </p:spPr>
      </p:pic>
      <p:pic>
        <p:nvPicPr>
          <p:cNvPr id="3" name="Picture 2"/>
          <p:cNvPicPr>
            <a:picLocks noChangeAspect="1"/>
          </p:cNvPicPr>
          <p:nvPr/>
        </p:nvPicPr>
        <p:blipFill>
          <a:blip r:embed="rId3"/>
          <a:stretch>
            <a:fillRect/>
          </a:stretch>
        </p:blipFill>
        <p:spPr>
          <a:xfrm>
            <a:off x="4432670" y="3035844"/>
            <a:ext cx="4304713" cy="4304713"/>
          </a:xfrm>
          <a:prstGeom prst="rect">
            <a:avLst/>
          </a:prstGeom>
        </p:spPr>
      </p:pic>
      <p:pic>
        <p:nvPicPr>
          <p:cNvPr id="6" name="Picture 5"/>
          <p:cNvPicPr>
            <a:picLocks noChangeAspect="1"/>
          </p:cNvPicPr>
          <p:nvPr/>
        </p:nvPicPr>
        <p:blipFill>
          <a:blip r:embed="rId4"/>
          <a:stretch>
            <a:fillRect/>
          </a:stretch>
        </p:blipFill>
        <p:spPr>
          <a:xfrm>
            <a:off x="2600458" y="2902623"/>
            <a:ext cx="4664520" cy="4664520"/>
          </a:xfrm>
          <a:prstGeom prst="rect">
            <a:avLst/>
          </a:prstGeom>
        </p:spPr>
      </p:pic>
      <p:grpSp>
        <p:nvGrpSpPr>
          <p:cNvPr id="13" name="Group 12"/>
          <p:cNvGrpSpPr/>
          <p:nvPr/>
        </p:nvGrpSpPr>
        <p:grpSpPr>
          <a:xfrm>
            <a:off x="2782618" y="-52188"/>
            <a:ext cx="6939733" cy="1564657"/>
            <a:chOff x="2417331" y="258072"/>
            <a:chExt cx="6939733" cy="1564657"/>
          </a:xfrm>
        </p:grpSpPr>
        <p:sp>
          <p:nvSpPr>
            <p:cNvPr id="10" name="Rounded Rectangle 9"/>
            <p:cNvSpPr/>
            <p:nvPr/>
          </p:nvSpPr>
          <p:spPr>
            <a:xfrm>
              <a:off x="2417331" y="464268"/>
              <a:ext cx="6939733" cy="116297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1984;p32">
              <a:extLst>
                <a:ext uri="{FF2B5EF4-FFF2-40B4-BE49-F238E27FC236}">
                  <a16:creationId xmlns:a16="http://schemas.microsoft.com/office/drawing/2014/main" id="{D6226F9F-C363-5432-9A87-1B5F4DDE514B}"/>
                </a:ext>
              </a:extLst>
            </p:cNvPr>
            <p:cNvSpPr txBox="1">
              <a:spLocks/>
            </p:cNvSpPr>
            <p:nvPr/>
          </p:nvSpPr>
          <p:spPr>
            <a:xfrm rot="43295">
              <a:off x="2702338" y="258072"/>
              <a:ext cx="6460146" cy="1564657"/>
            </a:xfrm>
            <a:prstGeom prst="rect">
              <a:avLst/>
            </a:prstGeom>
            <a:noFill/>
            <a:ln>
              <a:noFill/>
            </a:ln>
          </p:spPr>
          <p:txBody>
            <a:bodyPr spcFirstLastPara="1" wrap="square" lIns="91425" tIns="91425" rIns="91425" bIns="91425" anchor="ctr" anchorCtr="0">
              <a:noAutofit/>
              <a:scene3d>
                <a:camera prst="orthographicFront"/>
                <a:lightRig rig="soft" dir="t">
                  <a:rot lat="0" lon="0" rev="15600000"/>
                </a:lightRig>
              </a:scene3d>
              <a:sp3d extrusionH="57150" prstMaterial="softEdge">
                <a:bevelT w="25400" h="38100"/>
              </a:sp3d>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5"/>
                </a:buClr>
                <a:buSzPts val="3000"/>
                <a:buFont typeface="Chango"/>
                <a:buNone/>
                <a:defRPr sz="3000" b="0" i="0" u="none" strike="noStrike" cap="none">
                  <a:solidFill>
                    <a:schemeClr val="accent5"/>
                  </a:solidFill>
                  <a:latin typeface="Chango"/>
                  <a:ea typeface="Chango"/>
                  <a:cs typeface="Chango"/>
                  <a:sym typeface="Chango"/>
                </a:defRPr>
              </a:lvl1pPr>
              <a:lvl2pPr marR="0" lvl="1" algn="l" rtl="0">
                <a:lnSpc>
                  <a:spcPct val="100000"/>
                </a:lnSpc>
                <a:spcBef>
                  <a:spcPts val="0"/>
                </a:spcBef>
                <a:spcAft>
                  <a:spcPts val="0"/>
                </a:spcAft>
                <a:buClr>
                  <a:schemeClr val="accent5"/>
                </a:buClr>
                <a:buSzPts val="2800"/>
                <a:buFont typeface="Arial"/>
                <a:buNone/>
                <a:defRPr sz="2800" b="0" i="0" u="none" strike="noStrike" cap="none">
                  <a:solidFill>
                    <a:schemeClr val="accent5"/>
                  </a:solidFill>
                  <a:latin typeface="Arial"/>
                  <a:ea typeface="Arial"/>
                  <a:cs typeface="Arial"/>
                  <a:sym typeface="Arial"/>
                </a:defRPr>
              </a:lvl2pPr>
              <a:lvl3pPr marR="0" lvl="2" algn="l" rtl="0">
                <a:lnSpc>
                  <a:spcPct val="100000"/>
                </a:lnSpc>
                <a:spcBef>
                  <a:spcPts val="0"/>
                </a:spcBef>
                <a:spcAft>
                  <a:spcPts val="0"/>
                </a:spcAft>
                <a:buClr>
                  <a:schemeClr val="accent5"/>
                </a:buClr>
                <a:buSzPts val="2800"/>
                <a:buFont typeface="Arial"/>
                <a:buNone/>
                <a:defRPr sz="2800" b="0" i="0" u="none" strike="noStrike" cap="none">
                  <a:solidFill>
                    <a:schemeClr val="accent5"/>
                  </a:solidFill>
                  <a:latin typeface="Arial"/>
                  <a:ea typeface="Arial"/>
                  <a:cs typeface="Arial"/>
                  <a:sym typeface="Arial"/>
                </a:defRPr>
              </a:lvl3pPr>
              <a:lvl4pPr marR="0" lvl="3" algn="l" rtl="0">
                <a:lnSpc>
                  <a:spcPct val="100000"/>
                </a:lnSpc>
                <a:spcBef>
                  <a:spcPts val="0"/>
                </a:spcBef>
                <a:spcAft>
                  <a:spcPts val="0"/>
                </a:spcAft>
                <a:buClr>
                  <a:schemeClr val="accent5"/>
                </a:buClr>
                <a:buSzPts val="2800"/>
                <a:buFont typeface="Arial"/>
                <a:buNone/>
                <a:defRPr sz="2800" b="0" i="0" u="none" strike="noStrike" cap="none">
                  <a:solidFill>
                    <a:schemeClr val="accent5"/>
                  </a:solidFill>
                  <a:latin typeface="Arial"/>
                  <a:ea typeface="Arial"/>
                  <a:cs typeface="Arial"/>
                  <a:sym typeface="Arial"/>
                </a:defRPr>
              </a:lvl4pPr>
              <a:lvl5pPr marR="0" lvl="4" algn="l" rtl="0">
                <a:lnSpc>
                  <a:spcPct val="100000"/>
                </a:lnSpc>
                <a:spcBef>
                  <a:spcPts val="0"/>
                </a:spcBef>
                <a:spcAft>
                  <a:spcPts val="0"/>
                </a:spcAft>
                <a:buClr>
                  <a:schemeClr val="accent5"/>
                </a:buClr>
                <a:buSzPts val="2800"/>
                <a:buFont typeface="Arial"/>
                <a:buNone/>
                <a:defRPr sz="2800" b="0" i="0" u="none" strike="noStrike" cap="none">
                  <a:solidFill>
                    <a:schemeClr val="accent5"/>
                  </a:solidFill>
                  <a:latin typeface="Arial"/>
                  <a:ea typeface="Arial"/>
                  <a:cs typeface="Arial"/>
                  <a:sym typeface="Arial"/>
                </a:defRPr>
              </a:lvl5pPr>
              <a:lvl6pPr marR="0" lvl="5" algn="l" rtl="0">
                <a:lnSpc>
                  <a:spcPct val="100000"/>
                </a:lnSpc>
                <a:spcBef>
                  <a:spcPts val="0"/>
                </a:spcBef>
                <a:spcAft>
                  <a:spcPts val="0"/>
                </a:spcAft>
                <a:buClr>
                  <a:schemeClr val="accent5"/>
                </a:buClr>
                <a:buSzPts val="2800"/>
                <a:buFont typeface="Arial"/>
                <a:buNone/>
                <a:defRPr sz="2800" b="0" i="0" u="none" strike="noStrike" cap="none">
                  <a:solidFill>
                    <a:schemeClr val="accent5"/>
                  </a:solidFill>
                  <a:latin typeface="Arial"/>
                  <a:ea typeface="Arial"/>
                  <a:cs typeface="Arial"/>
                  <a:sym typeface="Arial"/>
                </a:defRPr>
              </a:lvl6pPr>
              <a:lvl7pPr marR="0" lvl="6" algn="l" rtl="0">
                <a:lnSpc>
                  <a:spcPct val="100000"/>
                </a:lnSpc>
                <a:spcBef>
                  <a:spcPts val="0"/>
                </a:spcBef>
                <a:spcAft>
                  <a:spcPts val="0"/>
                </a:spcAft>
                <a:buClr>
                  <a:schemeClr val="accent5"/>
                </a:buClr>
                <a:buSzPts val="2800"/>
                <a:buFont typeface="Arial"/>
                <a:buNone/>
                <a:defRPr sz="2800" b="0" i="0" u="none" strike="noStrike" cap="none">
                  <a:solidFill>
                    <a:schemeClr val="accent5"/>
                  </a:solidFill>
                  <a:latin typeface="Arial"/>
                  <a:ea typeface="Arial"/>
                  <a:cs typeface="Arial"/>
                  <a:sym typeface="Arial"/>
                </a:defRPr>
              </a:lvl7pPr>
              <a:lvl8pPr marR="0" lvl="7" algn="l" rtl="0">
                <a:lnSpc>
                  <a:spcPct val="100000"/>
                </a:lnSpc>
                <a:spcBef>
                  <a:spcPts val="0"/>
                </a:spcBef>
                <a:spcAft>
                  <a:spcPts val="0"/>
                </a:spcAft>
                <a:buClr>
                  <a:schemeClr val="accent5"/>
                </a:buClr>
                <a:buSzPts val="2800"/>
                <a:buFont typeface="Arial"/>
                <a:buNone/>
                <a:defRPr sz="2800" b="0" i="0" u="none" strike="noStrike" cap="none">
                  <a:solidFill>
                    <a:schemeClr val="accent5"/>
                  </a:solidFill>
                  <a:latin typeface="Arial"/>
                  <a:ea typeface="Arial"/>
                  <a:cs typeface="Arial"/>
                  <a:sym typeface="Arial"/>
                </a:defRPr>
              </a:lvl8pPr>
              <a:lvl9pPr marR="0" lvl="8" algn="l" rtl="0">
                <a:lnSpc>
                  <a:spcPct val="100000"/>
                </a:lnSpc>
                <a:spcBef>
                  <a:spcPts val="0"/>
                </a:spcBef>
                <a:spcAft>
                  <a:spcPts val="0"/>
                </a:spcAft>
                <a:buClr>
                  <a:schemeClr val="accent5"/>
                </a:buClr>
                <a:buSzPts val="2800"/>
                <a:buFont typeface="Arial"/>
                <a:buNone/>
                <a:defRPr sz="2800" b="0" i="0" u="none" strike="noStrike" cap="none">
                  <a:solidFill>
                    <a:schemeClr val="accent5"/>
                  </a:solidFill>
                  <a:latin typeface="Arial"/>
                  <a:ea typeface="Arial"/>
                  <a:cs typeface="Arial"/>
                  <a:sym typeface="Arial"/>
                </a:defRPr>
              </a:lvl9pPr>
            </a:lstStyle>
            <a:p>
              <a:pPr lvl="0" algn="just">
                <a:buClr>
                  <a:srgbClr val="FFFFFF"/>
                </a:buClr>
              </a:pPr>
              <a:r>
                <a:rPr lang="vi-VN" sz="2800" dirty="0">
                  <a:solidFill>
                    <a:srgbClr val="FF0000"/>
                  </a:solidFill>
                  <a:latin typeface="+mj-lt"/>
                </a:rPr>
                <a:t>Chia sẻ với bạn câu chuyện về em khi còn bé qua lời kể của người thân.</a:t>
              </a:r>
              <a:endParaRPr kumimoji="0" lang="vi-VN" sz="2800" b="1" i="0" u="none" strike="noStrike" kern="0" cap="none" spc="0" normalizeH="0" baseline="0" noProof="0" dirty="0">
                <a:ln/>
                <a:solidFill>
                  <a:srgbClr val="FF0000"/>
                </a:solidFill>
                <a:effectLst/>
                <a:uLnTx/>
                <a:uFillTx/>
                <a:latin typeface="+mj-lt"/>
                <a:sym typeface="Chango"/>
              </a:endParaRPr>
            </a:p>
          </p:txBody>
        </p:sp>
      </p:grpSp>
      <p:grpSp>
        <p:nvGrpSpPr>
          <p:cNvPr id="18" name="Group 17"/>
          <p:cNvGrpSpPr/>
          <p:nvPr/>
        </p:nvGrpSpPr>
        <p:grpSpPr>
          <a:xfrm>
            <a:off x="85815" y="1166084"/>
            <a:ext cx="4634144" cy="3544190"/>
            <a:chOff x="2005706" y="1412053"/>
            <a:chExt cx="4634144" cy="3544190"/>
          </a:xfrm>
        </p:grpSpPr>
        <p:sp>
          <p:nvSpPr>
            <p:cNvPr id="14" name="Cloud 13"/>
            <p:cNvSpPr/>
            <p:nvPr/>
          </p:nvSpPr>
          <p:spPr>
            <a:xfrm>
              <a:off x="2005706" y="1412053"/>
              <a:ext cx="4634144" cy="3544190"/>
            </a:xfrm>
            <a:prstGeom prst="cloud">
              <a:avLst/>
            </a:prstGeom>
            <a:solidFill>
              <a:schemeClr val="accent2">
                <a:lumMod val="20000"/>
                <a:lumOff val="80000"/>
              </a:schemeClr>
            </a:solid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 name="Rectangle 8"/>
            <p:cNvSpPr/>
            <p:nvPr/>
          </p:nvSpPr>
          <p:spPr>
            <a:xfrm>
              <a:off x="2409733" y="2029986"/>
              <a:ext cx="3788161" cy="2308324"/>
            </a:xfrm>
            <a:prstGeom prst="rect">
              <a:avLst/>
            </a:prstGeom>
          </p:spPr>
          <p:txBody>
            <a:bodyPr wrap="square">
              <a:spAutoFit/>
            </a:bodyPr>
            <a:lstStyle/>
            <a:p>
              <a:pPr algn="just"/>
              <a:r>
                <a:rPr lang="vi-VN" dirty="0">
                  <a:solidFill>
                    <a:srgbClr val="000000"/>
                  </a:solidFill>
                  <a:latin typeface="OpenSans"/>
                </a:rPr>
                <a:t> </a:t>
              </a:r>
              <a:r>
                <a:rPr lang="vi-VN" sz="2400" dirty="0">
                  <a:solidFill>
                    <a:srgbClr val="000000"/>
                  </a:solidFill>
                  <a:latin typeface="+mj-lt"/>
                </a:rPr>
                <a:t>Mẹ tớ kể là lúc còn nhỏ tớ rất ngoan. Mẹ có việc bận, cứ đặt tớ nằm một chỗ để làm việc. Ấy mà tớ chẳng khóc gì cả, cứ nằm chơi một mình.</a:t>
              </a:r>
              <a:endParaRPr lang="en-US" sz="2400" dirty="0">
                <a:latin typeface="+mj-lt"/>
              </a:endParaRPr>
            </a:p>
          </p:txBody>
        </p:sp>
      </p:grpSp>
      <p:grpSp>
        <p:nvGrpSpPr>
          <p:cNvPr id="19" name="Group 18"/>
          <p:cNvGrpSpPr/>
          <p:nvPr/>
        </p:nvGrpSpPr>
        <p:grpSpPr>
          <a:xfrm>
            <a:off x="6886116" y="1091938"/>
            <a:ext cx="5233935" cy="3507778"/>
            <a:chOff x="6886116" y="1091938"/>
            <a:chExt cx="5233935" cy="3507778"/>
          </a:xfrm>
        </p:grpSpPr>
        <p:sp>
          <p:nvSpPr>
            <p:cNvPr id="17" name="Cloud 16"/>
            <p:cNvSpPr/>
            <p:nvPr/>
          </p:nvSpPr>
          <p:spPr>
            <a:xfrm>
              <a:off x="6886116" y="1091938"/>
              <a:ext cx="5233935" cy="3507778"/>
            </a:xfrm>
            <a:prstGeom prst="cloud">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n>
                  <a:solidFill>
                    <a:schemeClr val="tx1"/>
                  </a:solidFill>
                  <a:prstDash val="dashDot"/>
                </a:ln>
              </a:endParaRPr>
            </a:p>
          </p:txBody>
        </p:sp>
        <p:sp>
          <p:nvSpPr>
            <p:cNvPr id="15" name="Rectangle 14"/>
            <p:cNvSpPr/>
            <p:nvPr/>
          </p:nvSpPr>
          <p:spPr>
            <a:xfrm>
              <a:off x="7540388" y="1460912"/>
              <a:ext cx="4142796" cy="2308324"/>
            </a:xfrm>
            <a:prstGeom prst="rect">
              <a:avLst/>
            </a:prstGeom>
          </p:spPr>
          <p:txBody>
            <a:bodyPr wrap="square">
              <a:spAutoFit/>
            </a:bodyPr>
            <a:lstStyle/>
            <a:p>
              <a:pPr algn="just"/>
              <a:r>
                <a:rPr lang="vi-VN" sz="2400" dirty="0">
                  <a:solidFill>
                    <a:srgbClr val="000000"/>
                  </a:solidFill>
                  <a:latin typeface="+mj-lt"/>
                </a:rPr>
                <a:t>Mẹ thường kể về tớ khi còn nhỏ. Tớ khá bướng bỉnh và không nghe lời mọi người, đồ chơi dùng tớ cũng nhanh chán. Những lần nói ngọng, cả nhà đều cười và nhại theo tớ. </a:t>
              </a:r>
              <a:endParaRPr lang="en-US" sz="2400" dirty="0">
                <a:latin typeface="+mj-lt"/>
              </a:endParaRPr>
            </a:p>
          </p:txBody>
        </p:sp>
      </p:grpSp>
      <p:pic>
        <p:nvPicPr>
          <p:cNvPr id="2" name="Picture 1"/>
          <p:cNvPicPr>
            <a:picLocks noChangeAspect="1"/>
          </p:cNvPicPr>
          <p:nvPr/>
        </p:nvPicPr>
        <p:blipFill>
          <a:blip r:embed="rId5"/>
          <a:stretch>
            <a:fillRect/>
          </a:stretch>
        </p:blipFill>
        <p:spPr>
          <a:xfrm>
            <a:off x="11119821" y="54989"/>
            <a:ext cx="920576" cy="835224"/>
          </a:xfrm>
          <a:prstGeom prst="rect">
            <a:avLst/>
          </a:prstGeom>
        </p:spPr>
      </p:pic>
    </p:spTree>
    <p:extLst>
      <p:ext uri="{BB962C8B-B14F-4D97-AF65-F5344CB8AC3E}">
        <p14:creationId xmlns:p14="http://schemas.microsoft.com/office/powerpoint/2010/main" val="10898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5275" y="172900"/>
            <a:ext cx="11676031" cy="63972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000000"/>
              </a:buClr>
            </a:pPr>
            <a:endParaRPr lang="id-ID" sz="5400" b="1" kern="0" dirty="0">
              <a:solidFill>
                <a:prstClr val="black"/>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endParaRPr>
          </a:p>
        </p:txBody>
      </p:sp>
      <p:sp>
        <p:nvSpPr>
          <p:cNvPr id="11" name="Rectangle 10"/>
          <p:cNvSpPr/>
          <p:nvPr/>
        </p:nvSpPr>
        <p:spPr>
          <a:xfrm>
            <a:off x="6868423" y="1042184"/>
            <a:ext cx="3674854" cy="18546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t"/>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Khi</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bố</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còn</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bé</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tí</a:t>
            </a:r>
            <a:endPar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lvl="0" fontAlgn="t"/>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Có</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thích</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lái</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ô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tô</a:t>
            </a:r>
            <a:endPar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lvl="0" fontAlgn="t"/>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Có</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say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mê</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sửa</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đồ</a:t>
            </a:r>
            <a:endPar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lvl="0" fontAlgn="t"/>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Có</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hay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xem</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bóng</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đá</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2" name="Rectangle 11"/>
          <p:cNvSpPr/>
          <p:nvPr/>
        </p:nvSpPr>
        <p:spPr>
          <a:xfrm>
            <a:off x="6868423" y="2900611"/>
            <a:ext cx="4273311" cy="18546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Khi</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mẹ</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còn</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bé</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tí</a:t>
            </a:r>
            <a:endPar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fontAlgn="t"/>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Có</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mải</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ngồi</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cắm</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hoa</a:t>
            </a:r>
            <a:endPar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fontAlgn="t"/>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Thích</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ra</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chợ</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gần</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nhà</a:t>
            </a:r>
            <a:endPar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fontAlgn="t"/>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Tối</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khuya</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ôm</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cuốn</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sách</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3" name="Rectangle 12"/>
          <p:cNvSpPr/>
          <p:nvPr/>
        </p:nvSpPr>
        <p:spPr>
          <a:xfrm>
            <a:off x="6868423" y="4739130"/>
            <a:ext cx="4373502" cy="18546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vi-VN"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Khi c</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o</a:t>
            </a:r>
            <a:r>
              <a:rPr lang="vi-VN"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n còn bé tí</a:t>
            </a:r>
          </a:p>
          <a:p>
            <a:pPr fontAlgn="t"/>
            <a:r>
              <a:rPr lang="vi-VN"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Chẳng đọc sách, chơi cờ</a:t>
            </a:r>
          </a:p>
          <a:p>
            <a:pPr fontAlgn="t"/>
            <a:r>
              <a:rPr lang="vi-VN"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Chẳng dọn dẹp, chữa đồ</a:t>
            </a:r>
          </a:p>
          <a:p>
            <a:pPr fontAlgn="t"/>
            <a:r>
              <a:rPr lang="vi-VN"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Cả ngày con đùa nghịch.</a:t>
            </a:r>
            <a:endParaRPr lang="vi-VN"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5" name="Rectangle 14"/>
          <p:cNvSpPr/>
          <p:nvPr/>
        </p:nvSpPr>
        <p:spPr>
          <a:xfrm>
            <a:off x="3783043" y="172899"/>
            <a:ext cx="4922807" cy="8051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hevron">
              <a:avLst/>
            </a:prstTxWarp>
          </a:bodyPr>
          <a:lstStyle/>
          <a:p>
            <a:pPr algn="r">
              <a:buClr>
                <a:srgbClr val="FFFFFF"/>
              </a:buClr>
            </a:pPr>
            <a:r>
              <a:rPr lang="en-US" sz="3200" b="1" kern="0" dirty="0">
                <a:ln>
                  <a:solidFill>
                    <a:srgbClr val="FFCCA9">
                      <a:lumMod val="10000"/>
                    </a:srgbClr>
                  </a:solidFill>
                </a:ln>
                <a:solidFill>
                  <a:srgbClr val="FF3300"/>
                </a:solidFill>
                <a:effectLst>
                  <a:glow rad="101600">
                    <a:srgbClr val="EC9684">
                      <a:lumMod val="60000"/>
                      <a:lumOff val="40000"/>
                      <a:alpha val="60000"/>
                    </a:srgbClr>
                  </a:glow>
                </a:effectLst>
                <a:latin typeface="Times New Roman" panose="02020603050405020304" pitchFamily="18" charset="0"/>
                <a:cs typeface="Times New Roman" panose="02020603050405020304" pitchFamily="18" charset="0"/>
              </a:rPr>
              <a:t>KHI </a:t>
            </a:r>
            <a:r>
              <a:rPr lang="en-US" sz="3200" b="1" kern="0" dirty="0">
                <a:ln>
                  <a:solidFill>
                    <a:srgbClr val="FFCCA9">
                      <a:lumMod val="10000"/>
                    </a:srgbClr>
                  </a:solidFill>
                </a:ln>
                <a:solidFill>
                  <a:srgbClr val="FFC000"/>
                </a:solidFill>
                <a:effectLst>
                  <a:glow rad="101600">
                    <a:srgbClr val="EC9684">
                      <a:lumMod val="60000"/>
                      <a:lumOff val="40000"/>
                      <a:alpha val="60000"/>
                    </a:srgbClr>
                  </a:glow>
                </a:effectLst>
                <a:latin typeface="Times New Roman" panose="02020603050405020304" pitchFamily="18" charset="0"/>
                <a:cs typeface="Times New Roman" panose="02020603050405020304" pitchFamily="18" charset="0"/>
              </a:rPr>
              <a:t>CẢ</a:t>
            </a:r>
            <a:r>
              <a:rPr lang="en-US" sz="3200" b="1" kern="0" dirty="0">
                <a:ln>
                  <a:solidFill>
                    <a:srgbClr val="FFCCA9">
                      <a:lumMod val="10000"/>
                    </a:srgbClr>
                  </a:solidFill>
                </a:ln>
                <a:solidFill>
                  <a:srgbClr val="A2DF48"/>
                </a:solidFill>
                <a:effectLst>
                  <a:glow rad="101600">
                    <a:srgbClr val="EC9684">
                      <a:lumMod val="60000"/>
                      <a:lumOff val="40000"/>
                      <a:alpha val="60000"/>
                    </a:srgbClr>
                  </a:glow>
                </a:effectLst>
                <a:latin typeface="Times New Roman" panose="02020603050405020304" pitchFamily="18" charset="0"/>
                <a:cs typeface="Times New Roman" panose="02020603050405020304" pitchFamily="18" charset="0"/>
              </a:rPr>
              <a:t> </a:t>
            </a:r>
            <a:r>
              <a:rPr lang="en-US" sz="3200" b="1" kern="0" dirty="0">
                <a:ln>
                  <a:solidFill>
                    <a:srgbClr val="FFCCA9">
                      <a:lumMod val="10000"/>
                    </a:srgbClr>
                  </a:solidFill>
                </a:ln>
                <a:solidFill>
                  <a:srgbClr val="FF0066"/>
                </a:solidFill>
                <a:effectLst>
                  <a:glow rad="101600">
                    <a:srgbClr val="EC9684">
                      <a:lumMod val="60000"/>
                      <a:lumOff val="40000"/>
                      <a:alpha val="60000"/>
                    </a:srgbClr>
                  </a:glow>
                </a:effectLst>
                <a:latin typeface="Times New Roman" panose="02020603050405020304" pitchFamily="18" charset="0"/>
                <a:cs typeface="Times New Roman" panose="02020603050405020304" pitchFamily="18" charset="0"/>
              </a:rPr>
              <a:t>NHÀ</a:t>
            </a:r>
            <a:r>
              <a:rPr lang="en-US" sz="3200" b="1" kern="0" dirty="0">
                <a:ln>
                  <a:solidFill>
                    <a:srgbClr val="FFCCA9">
                      <a:lumMod val="10000"/>
                    </a:srgbClr>
                  </a:solidFill>
                </a:ln>
                <a:solidFill>
                  <a:srgbClr val="A2DF48"/>
                </a:solidFill>
                <a:effectLst>
                  <a:glow rad="101600">
                    <a:srgbClr val="EC9684">
                      <a:lumMod val="60000"/>
                      <a:lumOff val="40000"/>
                      <a:alpha val="60000"/>
                    </a:srgbClr>
                  </a:glow>
                </a:effectLst>
                <a:latin typeface="Times New Roman" panose="02020603050405020304" pitchFamily="18" charset="0"/>
                <a:cs typeface="Times New Roman" panose="02020603050405020304" pitchFamily="18" charset="0"/>
              </a:rPr>
              <a:t> </a:t>
            </a:r>
            <a:r>
              <a:rPr lang="en-US" sz="3200" b="1" kern="0" dirty="0">
                <a:ln>
                  <a:solidFill>
                    <a:srgbClr val="FFCCA9">
                      <a:lumMod val="10000"/>
                    </a:srgbClr>
                  </a:solidFill>
                </a:ln>
                <a:solidFill>
                  <a:srgbClr val="92D050"/>
                </a:solidFill>
                <a:effectLst>
                  <a:glow rad="101600">
                    <a:srgbClr val="EC9684">
                      <a:lumMod val="60000"/>
                      <a:lumOff val="40000"/>
                      <a:alpha val="60000"/>
                    </a:srgbClr>
                  </a:glow>
                </a:effectLst>
                <a:latin typeface="Times New Roman" panose="02020603050405020304" pitchFamily="18" charset="0"/>
                <a:cs typeface="Times New Roman" panose="02020603050405020304" pitchFamily="18" charset="0"/>
              </a:rPr>
              <a:t>BÉ</a:t>
            </a:r>
            <a:r>
              <a:rPr lang="en-US" sz="3200" b="1" kern="0" dirty="0">
                <a:ln>
                  <a:solidFill>
                    <a:srgbClr val="FFCCA9">
                      <a:lumMod val="10000"/>
                    </a:srgbClr>
                  </a:solidFill>
                </a:ln>
                <a:solidFill>
                  <a:srgbClr val="A2DF48"/>
                </a:solidFill>
                <a:effectLst>
                  <a:glow rad="101600">
                    <a:srgbClr val="EC9684">
                      <a:lumMod val="60000"/>
                      <a:lumOff val="40000"/>
                      <a:alpha val="60000"/>
                    </a:srgbClr>
                  </a:glow>
                </a:effectLst>
                <a:latin typeface="Times New Roman" panose="02020603050405020304" pitchFamily="18" charset="0"/>
                <a:cs typeface="Times New Roman" panose="02020603050405020304" pitchFamily="18" charset="0"/>
              </a:rPr>
              <a:t> </a:t>
            </a:r>
            <a:r>
              <a:rPr lang="en-US" sz="3200" b="1" kern="0" dirty="0">
                <a:ln>
                  <a:solidFill>
                    <a:srgbClr val="FFCCA9">
                      <a:lumMod val="10000"/>
                    </a:srgbClr>
                  </a:solidFill>
                </a:ln>
                <a:solidFill>
                  <a:srgbClr val="0070C0"/>
                </a:solidFill>
                <a:effectLst>
                  <a:glow rad="101600">
                    <a:srgbClr val="EC9684">
                      <a:lumMod val="60000"/>
                      <a:lumOff val="40000"/>
                      <a:alpha val="60000"/>
                    </a:srgbClr>
                  </a:glow>
                </a:effectLst>
                <a:latin typeface="Times New Roman" panose="02020603050405020304" pitchFamily="18" charset="0"/>
                <a:cs typeface="Times New Roman" panose="02020603050405020304" pitchFamily="18" charset="0"/>
              </a:rPr>
              <a:t>TÍ</a:t>
            </a:r>
          </a:p>
        </p:txBody>
      </p:sp>
      <p:pic>
        <p:nvPicPr>
          <p:cNvPr id="16" name="Picture 15"/>
          <p:cNvPicPr>
            <a:picLocks noChangeAspect="1"/>
          </p:cNvPicPr>
          <p:nvPr/>
        </p:nvPicPr>
        <p:blipFill>
          <a:blip r:embed="rId2">
            <a:clrChange>
              <a:clrFrom>
                <a:srgbClr val="F4F6D1"/>
              </a:clrFrom>
              <a:clrTo>
                <a:srgbClr val="F4F6D1">
                  <a:alpha val="0"/>
                </a:srgbClr>
              </a:clrTo>
            </a:clrChange>
            <a:extLst>
              <a:ext uri="{BEBA8EAE-BF5A-486C-A8C5-ECC9F3942E4B}">
                <a14:imgProps xmlns:a14="http://schemas.microsoft.com/office/drawing/2010/main">
                  <a14:imgLayer r:embed="rId3">
                    <a14:imgEffect>
                      <a14:backgroundRemoval t="2746" b="98844" l="2158" r="98687">
                        <a14:foregroundMark x1="12946" y1="48266" x2="12946" y2="48266"/>
                        <a14:foregroundMark x1="7036" y1="49133" x2="17917" y2="83526"/>
                        <a14:foregroundMark x1="11163" y1="49133" x2="11163" y2="49133"/>
                        <a14:foregroundMark x1="20826" y1="71243" x2="22233" y2="71532"/>
                        <a14:foregroundMark x1="20356" y1="60549" x2="20356" y2="60549"/>
                        <a14:foregroundMark x1="30488" y1="11416" x2="39212" y2="45665"/>
                        <a14:foregroundMark x1="57974" y1="5780" x2="66041" y2="41185"/>
                        <a14:foregroundMark x1="62195" y1="9971" x2="62195" y2="9971"/>
                        <a14:foregroundMark x1="86961" y1="47832" x2="86961" y2="47832"/>
                        <a14:foregroundMark x1="90150" y1="50723" x2="90150" y2="50723"/>
                        <a14:foregroundMark x1="44934" y1="24133" x2="44934" y2="24133"/>
                        <a14:foregroundMark x1="45872" y1="51445" x2="45872" y2="51445"/>
                        <a14:foregroundMark x1="47467" y1="59682" x2="57411" y2="92341"/>
                        <a14:foregroundMark x1="48405" y1="52168" x2="48405" y2="52168"/>
                        <a14:foregroundMark x1="43246" y1="55058" x2="43246" y2="55058"/>
                        <a14:foregroundMark x1="43246" y1="55058" x2="43246" y2="55058"/>
                        <a14:foregroundMark x1="51970" y1="53468" x2="51970" y2="53468"/>
                        <a14:foregroundMark x1="53189" y1="53468" x2="53189" y2="53468"/>
                        <a14:foregroundMark x1="53189" y1="53468" x2="53189" y2="53468"/>
                        <a14:foregroundMark x1="33583" y1="52890" x2="33583" y2="52890"/>
                        <a14:foregroundMark x1="36679" y1="54046" x2="36679" y2="54046"/>
                        <a14:foregroundMark x1="51782" y1="41185" x2="51782" y2="41185"/>
                        <a14:foregroundMark x1="52439" y1="40029" x2="52439" y2="40029"/>
                        <a14:foregroundMark x1="52533" y1="43786" x2="52533" y2="43786"/>
                        <a14:foregroundMark x1="65197" y1="57370" x2="65197" y2="57370"/>
                        <a14:foregroundMark x1="67636" y1="55347" x2="67636" y2="55347"/>
                        <a14:foregroundMark x1="30206" y1="71676" x2="30206" y2="71676"/>
                        <a14:foregroundMark x1="32458" y1="72110" x2="32458" y2="72110"/>
                        <a14:foregroundMark x1="53940" y1="92775" x2="53940" y2="92775"/>
                        <a14:foregroundMark x1="17073" y1="57225" x2="17073" y2="57225"/>
                        <a14:foregroundMark x1="59099" y1="77457" x2="59099" y2="77457"/>
                      </a14:backgroundRemoval>
                    </a14:imgEffect>
                    <a14:imgEffect>
                      <a14:artisticCrisscrossEtching/>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44671" y="1969524"/>
            <a:ext cx="6125295" cy="4600575"/>
          </a:xfrm>
          <a:prstGeom prst="rect">
            <a:avLst/>
          </a:prstGeom>
          <a:effectLst>
            <a:softEdge rad="63500"/>
          </a:effectLst>
        </p:spPr>
      </p:pic>
      <p:sp>
        <p:nvSpPr>
          <p:cNvPr id="8" name="Rectangle 7"/>
          <p:cNvSpPr/>
          <p:nvPr/>
        </p:nvSpPr>
        <p:spPr>
          <a:xfrm>
            <a:off x="1896642" y="1006062"/>
            <a:ext cx="4194595" cy="18546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2060"/>
                </a:solidFill>
                <a:latin typeface="+mj-lt"/>
                <a:ea typeface="Cambria" panose="02040503050406030204" pitchFamily="18" charset="0"/>
              </a:rPr>
              <a:t>Khi bà còn bé tí</a:t>
            </a:r>
          </a:p>
          <a:p>
            <a:pPr lvl="0" algn="just"/>
            <a:r>
              <a:rPr lang="vi-VN" sz="2800" b="1" dirty="0">
                <a:solidFill>
                  <a:srgbClr val="002060"/>
                </a:solidFill>
                <a:latin typeface="+mj-lt"/>
                <a:ea typeface="Cambria" panose="02040503050406030204" pitchFamily="18" charset="0"/>
              </a:rPr>
              <a:t>Bà có nghịch lắm không</a:t>
            </a:r>
          </a:p>
          <a:p>
            <a:pPr lvl="0" algn="just"/>
            <a:r>
              <a:rPr lang="vi-VN" sz="2800" b="1" dirty="0">
                <a:solidFill>
                  <a:srgbClr val="002060"/>
                </a:solidFill>
                <a:latin typeface="+mj-lt"/>
                <a:ea typeface="Cambria" panose="02040503050406030204" pitchFamily="18" charset="0"/>
              </a:rPr>
              <a:t>Dáng đi có hơi còng</a:t>
            </a:r>
          </a:p>
          <a:p>
            <a:pPr lvl="0" algn="just"/>
            <a:r>
              <a:rPr lang="vi-VN" sz="2800" b="1" dirty="0">
                <a:solidFill>
                  <a:srgbClr val="002060"/>
                </a:solidFill>
                <a:latin typeface="+mj-lt"/>
                <a:ea typeface="Cambria" panose="02040503050406030204" pitchFamily="18" charset="0"/>
              </a:rPr>
              <a:t>Chăm quét nhà dọn dẹp?</a:t>
            </a:r>
          </a:p>
        </p:txBody>
      </p:sp>
      <p:sp>
        <p:nvSpPr>
          <p:cNvPr id="9" name="Rectangle 8"/>
          <p:cNvSpPr/>
          <p:nvPr/>
        </p:nvSpPr>
        <p:spPr>
          <a:xfrm>
            <a:off x="1896642" y="2924896"/>
            <a:ext cx="4127920" cy="18546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rgbClr val="002060"/>
                </a:solidFill>
                <a:latin typeface="+mj-lt"/>
                <a:ea typeface="Cambria" panose="02040503050406030204" pitchFamily="18" charset="0"/>
              </a:rPr>
              <a:t>Khi ông còn bé tí</a:t>
            </a:r>
          </a:p>
          <a:p>
            <a:r>
              <a:rPr lang="vi-VN" sz="2800" b="1" dirty="0">
                <a:solidFill>
                  <a:srgbClr val="002060"/>
                </a:solidFill>
                <a:latin typeface="+mj-lt"/>
                <a:ea typeface="Cambria" panose="02040503050406030204" pitchFamily="18" charset="0"/>
              </a:rPr>
              <a:t>Có nghiêm như bây giờ,</a:t>
            </a:r>
          </a:p>
          <a:p>
            <a:r>
              <a:rPr lang="vi-VN" sz="2800" b="1" dirty="0">
                <a:solidFill>
                  <a:srgbClr val="002060"/>
                </a:solidFill>
                <a:latin typeface="+mj-lt"/>
                <a:ea typeface="Cambria" panose="02040503050406030204" pitchFamily="18" charset="0"/>
              </a:rPr>
              <a:t>Có chau mặt chơi cờ</a:t>
            </a:r>
          </a:p>
          <a:p>
            <a:r>
              <a:rPr lang="vi-VN" sz="2800" b="1" dirty="0">
                <a:solidFill>
                  <a:srgbClr val="002060"/>
                </a:solidFill>
                <a:latin typeface="+mj-lt"/>
                <a:ea typeface="Cambria" panose="02040503050406030204" pitchFamily="18" charset="0"/>
              </a:rPr>
              <a:t>Có uống trà buổi sáng?</a:t>
            </a:r>
          </a:p>
        </p:txBody>
      </p:sp>
      <p:pic>
        <p:nvPicPr>
          <p:cNvPr id="2" name="Picture 1"/>
          <p:cNvPicPr>
            <a:picLocks noChangeAspect="1"/>
          </p:cNvPicPr>
          <p:nvPr/>
        </p:nvPicPr>
        <p:blipFill>
          <a:blip r:embed="rId4"/>
          <a:stretch>
            <a:fillRect/>
          </a:stretch>
        </p:blipFill>
        <p:spPr>
          <a:xfrm>
            <a:off x="11050730" y="172899"/>
            <a:ext cx="920576" cy="835224"/>
          </a:xfrm>
          <a:prstGeom prst="rect">
            <a:avLst/>
          </a:prstGeom>
        </p:spPr>
      </p:pic>
    </p:spTree>
    <p:extLst>
      <p:ext uri="{BB962C8B-B14F-4D97-AF65-F5344CB8AC3E}">
        <p14:creationId xmlns:p14="http://schemas.microsoft.com/office/powerpoint/2010/main" val="136207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000125"/>
            <a:ext cx="12192000" cy="5343525"/>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000000"/>
              </a:buClr>
            </a:pPr>
            <a:endParaRPr lang="id-ID" sz="5400" b="1" kern="0" dirty="0">
              <a:solidFill>
                <a:prstClr val="black"/>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endParaRPr>
          </a:p>
        </p:txBody>
      </p:sp>
      <p:pic>
        <p:nvPicPr>
          <p:cNvPr id="16" name="Picture 15"/>
          <p:cNvPicPr>
            <a:picLocks noChangeAspect="1"/>
          </p:cNvPicPr>
          <p:nvPr/>
        </p:nvPicPr>
        <p:blipFill>
          <a:blip r:embed="rId2">
            <a:clrChange>
              <a:clrFrom>
                <a:srgbClr val="F4F6D1"/>
              </a:clrFrom>
              <a:clrTo>
                <a:srgbClr val="F4F6D1">
                  <a:alpha val="0"/>
                </a:srgbClr>
              </a:clrTo>
            </a:clrChange>
            <a:extLst>
              <a:ext uri="{BEBA8EAE-BF5A-486C-A8C5-ECC9F3942E4B}">
                <a14:imgProps xmlns:a14="http://schemas.microsoft.com/office/drawing/2010/main">
                  <a14:imgLayer r:embed="rId3">
                    <a14:imgEffect>
                      <a14:backgroundRemoval t="2746" b="98844" l="2158" r="98687">
                        <a14:foregroundMark x1="12946" y1="48266" x2="12946" y2="48266"/>
                        <a14:foregroundMark x1="7036" y1="49133" x2="17917" y2="83526"/>
                        <a14:foregroundMark x1="11163" y1="49133" x2="11163" y2="49133"/>
                        <a14:foregroundMark x1="20826" y1="71243" x2="22233" y2="71532"/>
                        <a14:foregroundMark x1="20356" y1="60549" x2="20356" y2="60549"/>
                        <a14:foregroundMark x1="30488" y1="11416" x2="39212" y2="45665"/>
                        <a14:foregroundMark x1="57974" y1="5780" x2="66041" y2="41185"/>
                        <a14:foregroundMark x1="62195" y1="9971" x2="62195" y2="9971"/>
                        <a14:foregroundMark x1="86961" y1="47832" x2="86961" y2="47832"/>
                        <a14:foregroundMark x1="90150" y1="50723" x2="90150" y2="50723"/>
                        <a14:foregroundMark x1="44934" y1="24133" x2="44934" y2="24133"/>
                        <a14:foregroundMark x1="45872" y1="51445" x2="45872" y2="51445"/>
                        <a14:foregroundMark x1="47467" y1="59682" x2="57411" y2="92341"/>
                        <a14:foregroundMark x1="48405" y1="52168" x2="48405" y2="52168"/>
                        <a14:foregroundMark x1="43246" y1="55058" x2="43246" y2="55058"/>
                        <a14:foregroundMark x1="43246" y1="55058" x2="43246" y2="55058"/>
                        <a14:foregroundMark x1="51970" y1="53468" x2="51970" y2="53468"/>
                        <a14:foregroundMark x1="53189" y1="53468" x2="53189" y2="53468"/>
                        <a14:foregroundMark x1="53189" y1="53468" x2="53189" y2="53468"/>
                        <a14:foregroundMark x1="33583" y1="52890" x2="33583" y2="52890"/>
                        <a14:foregroundMark x1="36679" y1="54046" x2="36679" y2="54046"/>
                        <a14:foregroundMark x1="51782" y1="41185" x2="51782" y2="41185"/>
                        <a14:foregroundMark x1="52439" y1="40029" x2="52439" y2="40029"/>
                        <a14:foregroundMark x1="52533" y1="43786" x2="52533" y2="43786"/>
                        <a14:foregroundMark x1="65197" y1="57370" x2="65197" y2="57370"/>
                        <a14:foregroundMark x1="67636" y1="55347" x2="67636" y2="55347"/>
                        <a14:foregroundMark x1="30206" y1="71676" x2="30206" y2="71676"/>
                        <a14:foregroundMark x1="32458" y1="72110" x2="32458" y2="72110"/>
                        <a14:foregroundMark x1="53940" y1="92775" x2="53940" y2="92775"/>
                        <a14:foregroundMark x1="17073" y1="57225" x2="17073" y2="57225"/>
                        <a14:foregroundMark x1="59099" y1="77457" x2="59099" y2="77457"/>
                      </a14:backgroundRemoval>
                    </a14:imgEffect>
                    <a14:imgEffect>
                      <a14:artisticCrisscrossEtching/>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7659" y="1668219"/>
            <a:ext cx="6125295" cy="4600575"/>
          </a:xfrm>
          <a:prstGeom prst="rect">
            <a:avLst/>
          </a:prstGeom>
          <a:effectLst>
            <a:softEdge rad="63500"/>
          </a:effectLst>
        </p:spPr>
      </p:pic>
      <p:sp>
        <p:nvSpPr>
          <p:cNvPr id="10" name="Rectangle 9"/>
          <p:cNvSpPr/>
          <p:nvPr/>
        </p:nvSpPr>
        <p:spPr>
          <a:xfrm>
            <a:off x="2796684" y="952697"/>
            <a:ext cx="6078339" cy="1107996"/>
          </a:xfrm>
          <a:prstGeom prst="rect">
            <a:avLst/>
          </a:prstGeom>
        </p:spPr>
        <p:txBody>
          <a:bodyPr wrap="square">
            <a:spAutoFit/>
          </a:bodyPr>
          <a:lstStyle/>
          <a:p>
            <a:pPr algn="ctr">
              <a:buClr>
                <a:srgbClr val="000000"/>
              </a:buClr>
            </a:pPr>
            <a:r>
              <a:rPr lang="en-US" sz="6600" b="1" kern="0" dirty="0" err="1">
                <a:ln w="22225">
                  <a:solidFill>
                    <a:srgbClr val="C0504D"/>
                  </a:solidFill>
                  <a:prstDash val="solid"/>
                </a:ln>
                <a:solidFill>
                  <a:srgbClr val="C00000"/>
                </a:solidFill>
                <a:latin typeface="Times New Roman" panose="02020603050405020304" pitchFamily="18" charset="0"/>
                <a:cs typeface="Times New Roman" panose="02020603050405020304" pitchFamily="18" charset="0"/>
                <a:sym typeface="Arial"/>
              </a:rPr>
              <a:t>Luyện</a:t>
            </a:r>
            <a:r>
              <a:rPr lang="en-US" sz="6600" b="1" kern="0" dirty="0">
                <a:ln w="22225">
                  <a:solidFill>
                    <a:srgbClr val="C0504D"/>
                  </a:solidFill>
                  <a:prstDash val="solid"/>
                </a:ln>
                <a:solidFill>
                  <a:srgbClr val="C00000"/>
                </a:solidFill>
                <a:latin typeface="Times New Roman" panose="02020603050405020304" pitchFamily="18" charset="0"/>
                <a:cs typeface="Times New Roman" panose="02020603050405020304" pitchFamily="18" charset="0"/>
                <a:sym typeface="Arial"/>
              </a:rPr>
              <a:t> </a:t>
            </a:r>
            <a:r>
              <a:rPr lang="en-US" sz="6600" b="1" kern="0" dirty="0" err="1">
                <a:ln w="22225">
                  <a:solidFill>
                    <a:srgbClr val="C0504D"/>
                  </a:solidFill>
                  <a:prstDash val="solid"/>
                </a:ln>
                <a:solidFill>
                  <a:srgbClr val="C00000"/>
                </a:solidFill>
                <a:latin typeface="Times New Roman" panose="02020603050405020304" pitchFamily="18" charset="0"/>
                <a:cs typeface="Times New Roman" panose="02020603050405020304" pitchFamily="18" charset="0"/>
                <a:sym typeface="Arial"/>
              </a:rPr>
              <a:t>đọc</a:t>
            </a:r>
            <a:r>
              <a:rPr lang="en-US" sz="6600" b="1" kern="0" dirty="0">
                <a:ln w="22225">
                  <a:solidFill>
                    <a:srgbClr val="C0504D"/>
                  </a:solidFill>
                  <a:prstDash val="solid"/>
                </a:ln>
                <a:solidFill>
                  <a:srgbClr val="C00000"/>
                </a:solidFill>
                <a:latin typeface="Times New Roman" panose="02020603050405020304" pitchFamily="18" charset="0"/>
                <a:cs typeface="Times New Roman" panose="02020603050405020304" pitchFamily="18" charset="0"/>
                <a:sym typeface="Arial"/>
              </a:rPr>
              <a:t> </a:t>
            </a:r>
            <a:r>
              <a:rPr lang="en-US" sz="6600" b="1" kern="0" dirty="0" err="1">
                <a:ln w="22225">
                  <a:solidFill>
                    <a:srgbClr val="C0504D"/>
                  </a:solidFill>
                  <a:prstDash val="solid"/>
                </a:ln>
                <a:solidFill>
                  <a:srgbClr val="C00000"/>
                </a:solidFill>
                <a:latin typeface="Times New Roman" panose="02020603050405020304" pitchFamily="18" charset="0"/>
                <a:cs typeface="Times New Roman" panose="02020603050405020304" pitchFamily="18" charset="0"/>
                <a:sym typeface="Arial"/>
              </a:rPr>
              <a:t>câu</a:t>
            </a:r>
            <a:endParaRPr lang="en-US" sz="6600" b="1" kern="0" dirty="0">
              <a:ln w="22225">
                <a:solidFill>
                  <a:srgbClr val="C0504D"/>
                </a:solidFill>
                <a:prstDash val="solid"/>
              </a:ln>
              <a:solidFill>
                <a:srgbClr val="C00000"/>
              </a:solidFill>
              <a:latin typeface="Times New Roman" panose="02020603050405020304" pitchFamily="18" charset="0"/>
              <a:cs typeface="Times New Roman" panose="02020603050405020304" pitchFamily="18" charset="0"/>
              <a:sym typeface="Arial"/>
            </a:endParaRPr>
          </a:p>
        </p:txBody>
      </p:sp>
      <p:sp>
        <p:nvSpPr>
          <p:cNvPr id="11" name="TextBox 10">
            <a:extLst>
              <a:ext uri="{FF2B5EF4-FFF2-40B4-BE49-F238E27FC236}">
                <a16:creationId xmlns:a16="http://schemas.microsoft.com/office/drawing/2014/main" id="{2D9E22BA-1147-6B37-2480-A90B3680939E}"/>
              </a:ext>
            </a:extLst>
          </p:cNvPr>
          <p:cNvSpPr txBox="1"/>
          <p:nvPr/>
        </p:nvSpPr>
        <p:spPr>
          <a:xfrm>
            <a:off x="6096000" y="2104522"/>
            <a:ext cx="5361321" cy="1191816"/>
          </a:xfrm>
          <a:prstGeom prst="roundRect">
            <a:avLst/>
          </a:prstGeom>
          <a:solidFill>
            <a:schemeClr val="accent4">
              <a:lumMod val="60000"/>
              <a:lumOff val="40000"/>
            </a:schemeClr>
          </a:solidFill>
          <a:ln w="38100">
            <a:noFill/>
            <a:prstDash val="lgDashDot"/>
          </a:ln>
        </p:spPr>
        <p:txBody>
          <a:bodyPr wrap="square">
            <a:spAutoFit/>
          </a:bodyPr>
          <a:lstStyle/>
          <a:p>
            <a:pPr lvl="0" fontAlgn="t"/>
            <a:r>
              <a:rPr lang="vi-VN" sz="3200" b="1" dirty="0">
                <a:solidFill>
                  <a:srgbClr val="002060"/>
                </a:solidFill>
                <a:latin typeface="+mj-lt"/>
                <a:ea typeface="Cambria" panose="02040503050406030204" pitchFamily="18" charset="0"/>
              </a:rPr>
              <a:t>Khi c</a:t>
            </a:r>
            <a:r>
              <a:rPr lang="en-US" sz="3200" b="1" dirty="0">
                <a:solidFill>
                  <a:srgbClr val="002060"/>
                </a:solidFill>
                <a:latin typeface="+mj-lt"/>
                <a:ea typeface="Cambria" panose="02040503050406030204" pitchFamily="18" charset="0"/>
              </a:rPr>
              <a:t>o</a:t>
            </a:r>
            <a:r>
              <a:rPr lang="vi-VN" sz="3200" b="1" dirty="0">
                <a:solidFill>
                  <a:srgbClr val="002060"/>
                </a:solidFill>
                <a:latin typeface="+mj-lt"/>
                <a:ea typeface="Cambria" panose="02040503050406030204" pitchFamily="18" charset="0"/>
              </a:rPr>
              <a:t>n </a:t>
            </a:r>
            <a:r>
              <a:rPr lang="en-US" sz="3200" b="1" dirty="0">
                <a:solidFill>
                  <a:srgbClr val="FF0000"/>
                </a:solidFill>
                <a:latin typeface="+mj-lt"/>
                <a:ea typeface="Cambria" panose="02040503050406030204" pitchFamily="18" charset="0"/>
              </a:rPr>
              <a:t>/</a:t>
            </a:r>
            <a:r>
              <a:rPr lang="en-US" sz="3200" b="1" dirty="0">
                <a:solidFill>
                  <a:srgbClr val="002060"/>
                </a:solidFill>
                <a:latin typeface="+mj-lt"/>
                <a:ea typeface="Cambria" panose="02040503050406030204" pitchFamily="18" charset="0"/>
              </a:rPr>
              <a:t> </a:t>
            </a:r>
            <a:r>
              <a:rPr lang="vi-VN" sz="3200" b="1" dirty="0">
                <a:solidFill>
                  <a:srgbClr val="002060"/>
                </a:solidFill>
                <a:latin typeface="+mj-lt"/>
                <a:ea typeface="Cambria" panose="02040503050406030204" pitchFamily="18" charset="0"/>
              </a:rPr>
              <a:t>còn bé tí</a:t>
            </a:r>
            <a:r>
              <a:rPr lang="en-US" sz="3200" b="1" dirty="0">
                <a:solidFill>
                  <a:srgbClr val="FF0000"/>
                </a:solidFill>
                <a:latin typeface="+mj-lt"/>
                <a:ea typeface="Cambria" panose="02040503050406030204" pitchFamily="18" charset="0"/>
              </a:rPr>
              <a:t>/</a:t>
            </a:r>
            <a:endParaRPr lang="vi-VN" sz="3200" b="1" dirty="0">
              <a:solidFill>
                <a:srgbClr val="FF0000"/>
              </a:solidFill>
              <a:latin typeface="+mj-lt"/>
              <a:ea typeface="Cambria" panose="02040503050406030204" pitchFamily="18" charset="0"/>
            </a:endParaRPr>
          </a:p>
          <a:p>
            <a:pPr lvl="0" fontAlgn="t"/>
            <a:r>
              <a:rPr lang="vi-VN" sz="3200" b="1" dirty="0">
                <a:solidFill>
                  <a:srgbClr val="002060"/>
                </a:solidFill>
                <a:latin typeface="+mj-lt"/>
                <a:ea typeface="Cambria" panose="02040503050406030204" pitchFamily="18" charset="0"/>
              </a:rPr>
              <a:t>Chẳng đọc sách,</a:t>
            </a:r>
            <a:r>
              <a:rPr lang="en-US" sz="3200" b="1" dirty="0">
                <a:solidFill>
                  <a:srgbClr val="FF0000"/>
                </a:solidFill>
                <a:latin typeface="+mj-lt"/>
                <a:ea typeface="Cambria" panose="02040503050406030204" pitchFamily="18" charset="0"/>
              </a:rPr>
              <a:t>/</a:t>
            </a:r>
            <a:r>
              <a:rPr lang="vi-VN" sz="3200" b="1" dirty="0">
                <a:solidFill>
                  <a:srgbClr val="002060"/>
                </a:solidFill>
                <a:latin typeface="+mj-lt"/>
                <a:ea typeface="Cambria" panose="02040503050406030204" pitchFamily="18" charset="0"/>
              </a:rPr>
              <a:t> chơi cờ</a:t>
            </a:r>
            <a:r>
              <a:rPr lang="en-US" sz="3200" b="1" dirty="0">
                <a:solidFill>
                  <a:srgbClr val="FF0000"/>
                </a:solidFill>
                <a:latin typeface="+mj-lt"/>
                <a:ea typeface="Cambria" panose="02040503050406030204" pitchFamily="18" charset="0"/>
              </a:rPr>
              <a:t>/</a:t>
            </a:r>
            <a:endParaRPr lang="vi-VN" sz="3200" b="1" dirty="0">
              <a:solidFill>
                <a:srgbClr val="FF0000"/>
              </a:solidFill>
              <a:latin typeface="+mj-lt"/>
              <a:ea typeface="Cambria" panose="02040503050406030204" pitchFamily="18" charset="0"/>
            </a:endParaRPr>
          </a:p>
        </p:txBody>
      </p:sp>
      <p:sp>
        <p:nvSpPr>
          <p:cNvPr id="13" name="TextBox 12">
            <a:extLst>
              <a:ext uri="{FF2B5EF4-FFF2-40B4-BE49-F238E27FC236}">
                <a16:creationId xmlns:a16="http://schemas.microsoft.com/office/drawing/2014/main" id="{2D9E22BA-1147-6B37-2480-A90B3680939E}"/>
              </a:ext>
            </a:extLst>
          </p:cNvPr>
          <p:cNvSpPr txBox="1"/>
          <p:nvPr/>
        </p:nvSpPr>
        <p:spPr>
          <a:xfrm>
            <a:off x="6047636" y="4229257"/>
            <a:ext cx="5431353" cy="1191816"/>
          </a:xfrm>
          <a:prstGeom prst="roundRect">
            <a:avLst/>
          </a:prstGeom>
          <a:solidFill>
            <a:schemeClr val="accent4">
              <a:lumMod val="60000"/>
              <a:lumOff val="40000"/>
            </a:schemeClr>
          </a:solidFill>
          <a:ln w="38100">
            <a:noFill/>
            <a:prstDash val="lgDashDot"/>
          </a:ln>
        </p:spPr>
        <p:txBody>
          <a:bodyPr wrap="square">
            <a:spAutoFit/>
          </a:bodyPr>
          <a:lstStyle/>
          <a:p>
            <a:pPr lvl="0" fontAlgn="t"/>
            <a:r>
              <a:rPr lang="vi-VN" sz="3200" b="1" dirty="0">
                <a:solidFill>
                  <a:srgbClr val="002060"/>
                </a:solidFill>
                <a:latin typeface="+mj-lt"/>
                <a:ea typeface="Cambria" panose="02040503050406030204" pitchFamily="18" charset="0"/>
              </a:rPr>
              <a:t>Chẳng dọn dẹp,</a:t>
            </a:r>
            <a:r>
              <a:rPr lang="en-US" sz="3200" b="1" dirty="0">
                <a:solidFill>
                  <a:srgbClr val="FF0000"/>
                </a:solidFill>
                <a:latin typeface="+mj-lt"/>
                <a:ea typeface="Cambria" panose="02040503050406030204" pitchFamily="18" charset="0"/>
              </a:rPr>
              <a:t>/</a:t>
            </a:r>
            <a:r>
              <a:rPr lang="vi-VN" sz="3200" b="1" dirty="0">
                <a:solidFill>
                  <a:srgbClr val="002060"/>
                </a:solidFill>
                <a:latin typeface="+mj-lt"/>
                <a:ea typeface="Cambria" panose="02040503050406030204" pitchFamily="18" charset="0"/>
              </a:rPr>
              <a:t> chữa đồ</a:t>
            </a:r>
            <a:r>
              <a:rPr lang="en-US" sz="3200" b="1" dirty="0">
                <a:solidFill>
                  <a:srgbClr val="FF0000"/>
                </a:solidFill>
                <a:latin typeface="+mj-lt"/>
                <a:ea typeface="Cambria" panose="02040503050406030204" pitchFamily="18" charset="0"/>
              </a:rPr>
              <a:t>/</a:t>
            </a:r>
            <a:endParaRPr lang="vi-VN" sz="3200" b="1" dirty="0">
              <a:solidFill>
                <a:srgbClr val="FF0000"/>
              </a:solidFill>
              <a:latin typeface="+mj-lt"/>
              <a:ea typeface="Cambria" panose="02040503050406030204" pitchFamily="18" charset="0"/>
            </a:endParaRPr>
          </a:p>
          <a:p>
            <a:pPr lvl="0" fontAlgn="t"/>
            <a:r>
              <a:rPr lang="vi-VN" sz="3200" b="1" dirty="0">
                <a:solidFill>
                  <a:srgbClr val="002060"/>
                </a:solidFill>
                <a:latin typeface="+mj-lt"/>
                <a:ea typeface="Cambria" panose="02040503050406030204" pitchFamily="18" charset="0"/>
              </a:rPr>
              <a:t>Cả ngày</a:t>
            </a:r>
            <a:r>
              <a:rPr lang="en-US" sz="3200" b="1" dirty="0">
                <a:solidFill>
                  <a:srgbClr val="002060"/>
                </a:solidFill>
                <a:latin typeface="+mj-lt"/>
                <a:ea typeface="Cambria" panose="02040503050406030204" pitchFamily="18" charset="0"/>
              </a:rPr>
              <a:t> </a:t>
            </a:r>
            <a:r>
              <a:rPr lang="en-US" sz="3200" b="1" dirty="0">
                <a:solidFill>
                  <a:srgbClr val="FF0000"/>
                </a:solidFill>
                <a:latin typeface="+mj-lt"/>
                <a:ea typeface="Cambria" panose="02040503050406030204" pitchFamily="18" charset="0"/>
              </a:rPr>
              <a:t>/</a:t>
            </a:r>
            <a:r>
              <a:rPr lang="vi-VN" sz="3200" b="1" dirty="0">
                <a:solidFill>
                  <a:srgbClr val="002060"/>
                </a:solidFill>
                <a:latin typeface="+mj-lt"/>
                <a:ea typeface="Cambria" panose="02040503050406030204" pitchFamily="18" charset="0"/>
              </a:rPr>
              <a:t> con đùa nghịch.</a:t>
            </a:r>
            <a:r>
              <a:rPr lang="en-US" sz="3200" b="1" dirty="0">
                <a:solidFill>
                  <a:srgbClr val="FF0000"/>
                </a:solidFill>
                <a:latin typeface="+mj-lt"/>
                <a:ea typeface="Cambria" panose="02040503050406030204" pitchFamily="18" charset="0"/>
              </a:rPr>
              <a:t>//</a:t>
            </a:r>
            <a:endParaRPr lang="vi-VN" sz="2800" b="1" dirty="0">
              <a:solidFill>
                <a:srgbClr val="FF0000"/>
              </a:solidFill>
              <a:latin typeface="+mj-lt"/>
              <a:ea typeface="Cambria" panose="02040503050406030204" pitchFamily="18" charset="0"/>
            </a:endParaRPr>
          </a:p>
        </p:txBody>
      </p:sp>
      <p:pic>
        <p:nvPicPr>
          <p:cNvPr id="2" name="Picture 1"/>
          <p:cNvPicPr>
            <a:picLocks noChangeAspect="1"/>
          </p:cNvPicPr>
          <p:nvPr/>
        </p:nvPicPr>
        <p:blipFill>
          <a:blip r:embed="rId4"/>
          <a:stretch>
            <a:fillRect/>
          </a:stretch>
        </p:blipFill>
        <p:spPr>
          <a:xfrm>
            <a:off x="11104859" y="141187"/>
            <a:ext cx="920576" cy="835224"/>
          </a:xfrm>
          <a:prstGeom prst="rect">
            <a:avLst/>
          </a:prstGeom>
        </p:spPr>
      </p:pic>
    </p:spTree>
    <p:extLst>
      <p:ext uri="{BB962C8B-B14F-4D97-AF65-F5344CB8AC3E}">
        <p14:creationId xmlns:p14="http://schemas.microsoft.com/office/powerpoint/2010/main" val="160931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plus(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plus(in)">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7552" y="250635"/>
            <a:ext cx="11676031" cy="63972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000000"/>
              </a:buClr>
            </a:pPr>
            <a:endParaRPr lang="id-ID" sz="5400" b="1" kern="0" dirty="0">
              <a:solidFill>
                <a:prstClr val="black"/>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endParaRPr>
          </a:p>
        </p:txBody>
      </p:sp>
      <p:sp>
        <p:nvSpPr>
          <p:cNvPr id="12" name="Rectangle 11"/>
          <p:cNvSpPr/>
          <p:nvPr/>
        </p:nvSpPr>
        <p:spPr>
          <a:xfrm>
            <a:off x="6868423" y="2900611"/>
            <a:ext cx="4273311" cy="18546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endParaRPr lang="en-US" sz="2800" b="1" dirty="0">
              <a:solidFill>
                <a:srgbClr val="002060"/>
              </a:solidFill>
              <a:latin typeface="Cambria" panose="02040503050406030204" pitchFamily="18" charset="0"/>
              <a:ea typeface="Cambria" panose="02040503050406030204" pitchFamily="18" charset="0"/>
            </a:endParaRPr>
          </a:p>
        </p:txBody>
      </p:sp>
      <p:sp>
        <p:nvSpPr>
          <p:cNvPr id="15" name="Rectangle 14"/>
          <p:cNvSpPr/>
          <p:nvPr/>
        </p:nvSpPr>
        <p:spPr>
          <a:xfrm>
            <a:off x="3783043" y="172899"/>
            <a:ext cx="4922807" cy="8051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hevron">
              <a:avLst/>
            </a:prstTxWarp>
          </a:bodyPr>
          <a:lstStyle/>
          <a:p>
            <a:pPr algn="r">
              <a:buClr>
                <a:srgbClr val="FFFFFF"/>
              </a:buClr>
            </a:pPr>
            <a:r>
              <a:rPr lang="en-US" sz="3200" b="1" kern="0" dirty="0">
                <a:ln>
                  <a:solidFill>
                    <a:srgbClr val="FFCCA9">
                      <a:lumMod val="10000"/>
                    </a:srgbClr>
                  </a:solidFill>
                </a:ln>
                <a:solidFill>
                  <a:srgbClr val="FF3300"/>
                </a:solidFill>
                <a:effectLst>
                  <a:glow rad="101600">
                    <a:srgbClr val="EC9684">
                      <a:lumMod val="60000"/>
                      <a:lumOff val="40000"/>
                      <a:alpha val="60000"/>
                    </a:srgbClr>
                  </a:glow>
                </a:effectLst>
                <a:latin typeface="Times New Roman" panose="02020603050405020304" pitchFamily="18" charset="0"/>
                <a:cs typeface="Times New Roman" panose="02020603050405020304" pitchFamily="18" charset="0"/>
              </a:rPr>
              <a:t>KHI </a:t>
            </a:r>
            <a:r>
              <a:rPr lang="en-US" sz="3200" b="1" kern="0" dirty="0">
                <a:ln>
                  <a:solidFill>
                    <a:srgbClr val="FFCCA9">
                      <a:lumMod val="10000"/>
                    </a:srgbClr>
                  </a:solidFill>
                </a:ln>
                <a:solidFill>
                  <a:srgbClr val="FFC000"/>
                </a:solidFill>
                <a:effectLst>
                  <a:glow rad="101600">
                    <a:srgbClr val="EC9684">
                      <a:lumMod val="60000"/>
                      <a:lumOff val="40000"/>
                      <a:alpha val="60000"/>
                    </a:srgbClr>
                  </a:glow>
                </a:effectLst>
                <a:latin typeface="Times New Roman" panose="02020603050405020304" pitchFamily="18" charset="0"/>
                <a:cs typeface="Times New Roman" panose="02020603050405020304" pitchFamily="18" charset="0"/>
              </a:rPr>
              <a:t>CẢ</a:t>
            </a:r>
            <a:r>
              <a:rPr lang="en-US" sz="3200" b="1" kern="0" dirty="0">
                <a:ln>
                  <a:solidFill>
                    <a:srgbClr val="FFCCA9">
                      <a:lumMod val="10000"/>
                    </a:srgbClr>
                  </a:solidFill>
                </a:ln>
                <a:solidFill>
                  <a:srgbClr val="A2DF48"/>
                </a:solidFill>
                <a:effectLst>
                  <a:glow rad="101600">
                    <a:srgbClr val="EC9684">
                      <a:lumMod val="60000"/>
                      <a:lumOff val="40000"/>
                      <a:alpha val="60000"/>
                    </a:srgbClr>
                  </a:glow>
                </a:effectLst>
                <a:latin typeface="Times New Roman" panose="02020603050405020304" pitchFamily="18" charset="0"/>
                <a:cs typeface="Times New Roman" panose="02020603050405020304" pitchFamily="18" charset="0"/>
              </a:rPr>
              <a:t> </a:t>
            </a:r>
            <a:r>
              <a:rPr lang="en-US" sz="3200" b="1" kern="0" dirty="0">
                <a:ln>
                  <a:solidFill>
                    <a:srgbClr val="FFCCA9">
                      <a:lumMod val="10000"/>
                    </a:srgbClr>
                  </a:solidFill>
                </a:ln>
                <a:solidFill>
                  <a:srgbClr val="FF0066"/>
                </a:solidFill>
                <a:effectLst>
                  <a:glow rad="101600">
                    <a:srgbClr val="EC9684">
                      <a:lumMod val="60000"/>
                      <a:lumOff val="40000"/>
                      <a:alpha val="60000"/>
                    </a:srgbClr>
                  </a:glow>
                </a:effectLst>
                <a:latin typeface="Times New Roman" panose="02020603050405020304" pitchFamily="18" charset="0"/>
                <a:cs typeface="Times New Roman" panose="02020603050405020304" pitchFamily="18" charset="0"/>
              </a:rPr>
              <a:t>NHÀ</a:t>
            </a:r>
            <a:r>
              <a:rPr lang="en-US" sz="3200" b="1" kern="0" dirty="0">
                <a:ln>
                  <a:solidFill>
                    <a:srgbClr val="FFCCA9">
                      <a:lumMod val="10000"/>
                    </a:srgbClr>
                  </a:solidFill>
                </a:ln>
                <a:solidFill>
                  <a:srgbClr val="A2DF48"/>
                </a:solidFill>
                <a:effectLst>
                  <a:glow rad="101600">
                    <a:srgbClr val="EC9684">
                      <a:lumMod val="60000"/>
                      <a:lumOff val="40000"/>
                      <a:alpha val="60000"/>
                    </a:srgbClr>
                  </a:glow>
                </a:effectLst>
                <a:latin typeface="Times New Roman" panose="02020603050405020304" pitchFamily="18" charset="0"/>
                <a:cs typeface="Times New Roman" panose="02020603050405020304" pitchFamily="18" charset="0"/>
              </a:rPr>
              <a:t> </a:t>
            </a:r>
            <a:r>
              <a:rPr lang="en-US" sz="3200" b="1" kern="0" dirty="0">
                <a:ln>
                  <a:solidFill>
                    <a:srgbClr val="FFCCA9">
                      <a:lumMod val="10000"/>
                    </a:srgbClr>
                  </a:solidFill>
                </a:ln>
                <a:solidFill>
                  <a:srgbClr val="92D050"/>
                </a:solidFill>
                <a:effectLst>
                  <a:glow rad="101600">
                    <a:srgbClr val="EC9684">
                      <a:lumMod val="60000"/>
                      <a:lumOff val="40000"/>
                      <a:alpha val="60000"/>
                    </a:srgbClr>
                  </a:glow>
                </a:effectLst>
                <a:latin typeface="Times New Roman" panose="02020603050405020304" pitchFamily="18" charset="0"/>
                <a:cs typeface="Times New Roman" panose="02020603050405020304" pitchFamily="18" charset="0"/>
              </a:rPr>
              <a:t>BÉ</a:t>
            </a:r>
            <a:r>
              <a:rPr lang="en-US" sz="3200" b="1" kern="0" dirty="0">
                <a:ln>
                  <a:solidFill>
                    <a:srgbClr val="FFCCA9">
                      <a:lumMod val="10000"/>
                    </a:srgbClr>
                  </a:solidFill>
                </a:ln>
                <a:solidFill>
                  <a:srgbClr val="A2DF48"/>
                </a:solidFill>
                <a:effectLst>
                  <a:glow rad="101600">
                    <a:srgbClr val="EC9684">
                      <a:lumMod val="60000"/>
                      <a:lumOff val="40000"/>
                      <a:alpha val="60000"/>
                    </a:srgbClr>
                  </a:glow>
                </a:effectLst>
                <a:latin typeface="Times New Roman" panose="02020603050405020304" pitchFamily="18" charset="0"/>
                <a:cs typeface="Times New Roman" panose="02020603050405020304" pitchFamily="18" charset="0"/>
              </a:rPr>
              <a:t> </a:t>
            </a:r>
            <a:r>
              <a:rPr lang="en-US" sz="3200" b="1" kern="0" dirty="0">
                <a:ln>
                  <a:solidFill>
                    <a:srgbClr val="FFCCA9">
                      <a:lumMod val="10000"/>
                    </a:srgbClr>
                  </a:solidFill>
                </a:ln>
                <a:solidFill>
                  <a:srgbClr val="0070C0"/>
                </a:solidFill>
                <a:effectLst>
                  <a:glow rad="101600">
                    <a:srgbClr val="EC9684">
                      <a:lumMod val="60000"/>
                      <a:lumOff val="40000"/>
                      <a:alpha val="60000"/>
                    </a:srgbClr>
                  </a:glow>
                </a:effectLst>
                <a:latin typeface="Times New Roman" panose="02020603050405020304" pitchFamily="18" charset="0"/>
                <a:cs typeface="Times New Roman" panose="02020603050405020304" pitchFamily="18" charset="0"/>
              </a:rPr>
              <a:t>TÍ</a:t>
            </a:r>
          </a:p>
        </p:txBody>
      </p:sp>
      <p:pic>
        <p:nvPicPr>
          <p:cNvPr id="16" name="Picture 15"/>
          <p:cNvPicPr>
            <a:picLocks noChangeAspect="1"/>
          </p:cNvPicPr>
          <p:nvPr/>
        </p:nvPicPr>
        <p:blipFill>
          <a:blip r:embed="rId2">
            <a:clrChange>
              <a:clrFrom>
                <a:srgbClr val="F4F6D1"/>
              </a:clrFrom>
              <a:clrTo>
                <a:srgbClr val="F4F6D1">
                  <a:alpha val="0"/>
                </a:srgbClr>
              </a:clrTo>
            </a:clrChange>
            <a:extLst>
              <a:ext uri="{BEBA8EAE-BF5A-486C-A8C5-ECC9F3942E4B}">
                <a14:imgProps xmlns:a14="http://schemas.microsoft.com/office/drawing/2010/main">
                  <a14:imgLayer r:embed="rId3">
                    <a14:imgEffect>
                      <a14:backgroundRemoval t="2746" b="98844" l="2158" r="98687">
                        <a14:foregroundMark x1="12946" y1="48266" x2="12946" y2="48266"/>
                        <a14:foregroundMark x1="7036" y1="49133" x2="17917" y2="83526"/>
                        <a14:foregroundMark x1="11163" y1="49133" x2="11163" y2="49133"/>
                        <a14:foregroundMark x1="20826" y1="71243" x2="22233" y2="71532"/>
                        <a14:foregroundMark x1="20356" y1="60549" x2="20356" y2="60549"/>
                        <a14:foregroundMark x1="30488" y1="11416" x2="39212" y2="45665"/>
                        <a14:foregroundMark x1="57974" y1="5780" x2="66041" y2="41185"/>
                        <a14:foregroundMark x1="62195" y1="9971" x2="62195" y2="9971"/>
                        <a14:foregroundMark x1="86961" y1="47832" x2="86961" y2="47832"/>
                        <a14:foregroundMark x1="90150" y1="50723" x2="90150" y2="50723"/>
                        <a14:foregroundMark x1="44934" y1="24133" x2="44934" y2="24133"/>
                        <a14:foregroundMark x1="45872" y1="51445" x2="45872" y2="51445"/>
                        <a14:foregroundMark x1="47467" y1="59682" x2="57411" y2="92341"/>
                        <a14:foregroundMark x1="48405" y1="52168" x2="48405" y2="52168"/>
                        <a14:foregroundMark x1="43246" y1="55058" x2="43246" y2="55058"/>
                        <a14:foregroundMark x1="43246" y1="55058" x2="43246" y2="55058"/>
                        <a14:foregroundMark x1="51970" y1="53468" x2="51970" y2="53468"/>
                        <a14:foregroundMark x1="53189" y1="53468" x2="53189" y2="53468"/>
                        <a14:foregroundMark x1="53189" y1="53468" x2="53189" y2="53468"/>
                        <a14:foregroundMark x1="33583" y1="52890" x2="33583" y2="52890"/>
                        <a14:foregroundMark x1="36679" y1="54046" x2="36679" y2="54046"/>
                        <a14:foregroundMark x1="51782" y1="41185" x2="51782" y2="41185"/>
                        <a14:foregroundMark x1="52439" y1="40029" x2="52439" y2="40029"/>
                        <a14:foregroundMark x1="52533" y1="43786" x2="52533" y2="43786"/>
                        <a14:foregroundMark x1="65197" y1="57370" x2="65197" y2="57370"/>
                        <a14:foregroundMark x1="67636" y1="55347" x2="67636" y2="55347"/>
                        <a14:foregroundMark x1="30206" y1="71676" x2="30206" y2="71676"/>
                        <a14:foregroundMark x1="32458" y1="72110" x2="32458" y2="72110"/>
                        <a14:foregroundMark x1="53940" y1="92775" x2="53940" y2="92775"/>
                        <a14:foregroundMark x1="17073" y1="57225" x2="17073" y2="57225"/>
                        <a14:foregroundMark x1="59099" y1="77457" x2="59099" y2="77457"/>
                      </a14:backgroundRemoval>
                    </a14:imgEffect>
                    <a14:imgEffect>
                      <a14:artisticCrisscrossEtching/>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44671" y="1969524"/>
            <a:ext cx="6125295" cy="4600575"/>
          </a:xfrm>
          <a:prstGeom prst="rect">
            <a:avLst/>
          </a:prstGeom>
          <a:effectLst>
            <a:softEdge rad="63500"/>
          </a:effectLst>
        </p:spPr>
      </p:pic>
      <p:sp>
        <p:nvSpPr>
          <p:cNvPr id="2" name="Rounded Rectangle 1"/>
          <p:cNvSpPr/>
          <p:nvPr/>
        </p:nvSpPr>
        <p:spPr>
          <a:xfrm>
            <a:off x="1385861" y="1232246"/>
            <a:ext cx="4432496" cy="1771878"/>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2060"/>
                </a:solidFill>
                <a:latin typeface="+mj-lt"/>
                <a:ea typeface="Cambria" panose="02040503050406030204" pitchFamily="18" charset="0"/>
              </a:rPr>
              <a:t>Khi bà còn bé tí</a:t>
            </a:r>
          </a:p>
          <a:p>
            <a:pPr lvl="0" algn="just"/>
            <a:r>
              <a:rPr lang="vi-VN" sz="2800" b="1" dirty="0">
                <a:solidFill>
                  <a:srgbClr val="002060"/>
                </a:solidFill>
                <a:latin typeface="+mj-lt"/>
                <a:ea typeface="Cambria" panose="02040503050406030204" pitchFamily="18" charset="0"/>
              </a:rPr>
              <a:t>Bà có nghịch lắm không</a:t>
            </a:r>
          </a:p>
          <a:p>
            <a:pPr lvl="0" algn="just"/>
            <a:r>
              <a:rPr lang="vi-VN" sz="2800" b="1" dirty="0">
                <a:solidFill>
                  <a:srgbClr val="002060"/>
                </a:solidFill>
                <a:latin typeface="+mj-lt"/>
                <a:ea typeface="Cambria" panose="02040503050406030204" pitchFamily="18" charset="0"/>
              </a:rPr>
              <a:t>Dáng đi có hơi còng</a:t>
            </a:r>
          </a:p>
          <a:p>
            <a:pPr lvl="0" algn="just"/>
            <a:r>
              <a:rPr lang="vi-VN" sz="2800" b="1" dirty="0">
                <a:solidFill>
                  <a:srgbClr val="002060"/>
                </a:solidFill>
                <a:latin typeface="+mj-lt"/>
                <a:ea typeface="Cambria" panose="02040503050406030204" pitchFamily="18" charset="0"/>
              </a:rPr>
              <a:t>Chăm quét nhà dọn dẹp?</a:t>
            </a:r>
          </a:p>
        </p:txBody>
      </p:sp>
      <p:sp>
        <p:nvSpPr>
          <p:cNvPr id="22" name="Rounded Rectangle 21"/>
          <p:cNvSpPr/>
          <p:nvPr/>
        </p:nvSpPr>
        <p:spPr>
          <a:xfrm>
            <a:off x="1396435" y="3464208"/>
            <a:ext cx="4319489" cy="177187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rgbClr val="002060"/>
                </a:solidFill>
                <a:latin typeface="+mj-lt"/>
                <a:ea typeface="Cambria" panose="02040503050406030204" pitchFamily="18" charset="0"/>
              </a:rPr>
              <a:t>Khi ông còn bé tí</a:t>
            </a:r>
          </a:p>
          <a:p>
            <a:r>
              <a:rPr lang="vi-VN" sz="2800" b="1" dirty="0">
                <a:solidFill>
                  <a:srgbClr val="002060"/>
                </a:solidFill>
                <a:latin typeface="+mj-lt"/>
                <a:ea typeface="Cambria" panose="02040503050406030204" pitchFamily="18" charset="0"/>
              </a:rPr>
              <a:t>Có nghiêm như bây giờ,</a:t>
            </a:r>
          </a:p>
          <a:p>
            <a:r>
              <a:rPr lang="vi-VN" sz="2800" b="1" dirty="0">
                <a:solidFill>
                  <a:srgbClr val="002060"/>
                </a:solidFill>
                <a:latin typeface="+mj-lt"/>
                <a:ea typeface="Cambria" panose="02040503050406030204" pitchFamily="18" charset="0"/>
              </a:rPr>
              <a:t>Có chau mặt chơi cờ</a:t>
            </a:r>
          </a:p>
          <a:p>
            <a:r>
              <a:rPr lang="vi-VN" sz="2800" b="1" dirty="0">
                <a:solidFill>
                  <a:srgbClr val="002060"/>
                </a:solidFill>
                <a:latin typeface="+mj-lt"/>
                <a:ea typeface="Cambria" panose="02040503050406030204" pitchFamily="18" charset="0"/>
              </a:rPr>
              <a:t>Có uống trà buổi sáng?</a:t>
            </a:r>
          </a:p>
        </p:txBody>
      </p:sp>
      <p:grpSp>
        <p:nvGrpSpPr>
          <p:cNvPr id="14" name="Group 13"/>
          <p:cNvGrpSpPr/>
          <p:nvPr/>
        </p:nvGrpSpPr>
        <p:grpSpPr>
          <a:xfrm>
            <a:off x="769254" y="972715"/>
            <a:ext cx="851094" cy="584333"/>
            <a:chOff x="-28110" y="914314"/>
            <a:chExt cx="851094" cy="584333"/>
          </a:xfrm>
        </p:grpSpPr>
        <p:pic>
          <p:nvPicPr>
            <p:cNvPr id="17" name="Picture 16">
              <a:extLst>
                <a:ext uri="{FF2B5EF4-FFF2-40B4-BE49-F238E27FC236}">
                  <a16:creationId xmlns:a16="http://schemas.microsoft.com/office/drawing/2014/main" id="{83614C93-E449-DA3B-C4CC-2BB767F0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8" name="TextBox 17">
              <a:extLst>
                <a:ext uri="{FF2B5EF4-FFF2-40B4-BE49-F238E27FC236}">
                  <a16:creationId xmlns:a16="http://schemas.microsoft.com/office/drawing/2014/main" id="{6CB9475D-5FE6-AD42-327C-E5F28189D1C0}"/>
                </a:ext>
              </a:extLst>
            </p:cNvPr>
            <p:cNvSpPr txBox="1"/>
            <p:nvPr/>
          </p:nvSpPr>
          <p:spPr>
            <a:xfrm>
              <a:off x="264712" y="960164"/>
              <a:ext cx="397866" cy="523220"/>
            </a:xfrm>
            <a:prstGeom prst="rect">
              <a:avLst/>
            </a:prstGeom>
            <a:noFill/>
          </p:spPr>
          <p:txBody>
            <a:bodyPr wrap="none" rtlCol="0">
              <a:spAutoFit/>
            </a:bodyPr>
            <a:lstStyle/>
            <a:p>
              <a:pPr defTabSz="609539"/>
              <a:r>
                <a:rPr lang="en-US" sz="2800" b="1" dirty="0">
                  <a:solidFill>
                    <a:prstClr val="black">
                      <a:lumMod val="95000"/>
                      <a:lumOff val="5000"/>
                    </a:prstClr>
                  </a:solidFill>
                  <a:latin typeface="Cambria" panose="02040503050406030204" pitchFamily="18" charset="0"/>
                  <a:ea typeface="Cambria" panose="02040503050406030204" pitchFamily="18" charset="0"/>
                  <a:cs typeface="Baloo 2 Medium" pitchFamily="2" charset="0"/>
                </a:rPr>
                <a:t>1</a:t>
              </a:r>
            </a:p>
          </p:txBody>
        </p:sp>
      </p:grpSp>
      <p:grpSp>
        <p:nvGrpSpPr>
          <p:cNvPr id="19" name="Group 18"/>
          <p:cNvGrpSpPr/>
          <p:nvPr/>
        </p:nvGrpSpPr>
        <p:grpSpPr>
          <a:xfrm>
            <a:off x="769254" y="3281333"/>
            <a:ext cx="851094" cy="584333"/>
            <a:chOff x="-28110" y="914314"/>
            <a:chExt cx="851094" cy="584333"/>
          </a:xfrm>
        </p:grpSpPr>
        <p:pic>
          <p:nvPicPr>
            <p:cNvPr id="20" name="Picture 19">
              <a:extLst>
                <a:ext uri="{FF2B5EF4-FFF2-40B4-BE49-F238E27FC236}">
                  <a16:creationId xmlns:a16="http://schemas.microsoft.com/office/drawing/2014/main" id="{83614C93-E449-DA3B-C4CC-2BB767F0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21" name="TextBox 20">
              <a:extLst>
                <a:ext uri="{FF2B5EF4-FFF2-40B4-BE49-F238E27FC236}">
                  <a16:creationId xmlns:a16="http://schemas.microsoft.com/office/drawing/2014/main" id="{6CB9475D-5FE6-AD42-327C-E5F28189D1C0}"/>
                </a:ext>
              </a:extLst>
            </p:cNvPr>
            <p:cNvSpPr txBox="1"/>
            <p:nvPr/>
          </p:nvSpPr>
          <p:spPr>
            <a:xfrm>
              <a:off x="264712" y="960164"/>
              <a:ext cx="397866" cy="523220"/>
            </a:xfrm>
            <a:prstGeom prst="rect">
              <a:avLst/>
            </a:prstGeom>
            <a:noFill/>
          </p:spPr>
          <p:txBody>
            <a:bodyPr wrap="none" rtlCol="0">
              <a:spAutoFit/>
            </a:bodyPr>
            <a:lstStyle/>
            <a:p>
              <a:pPr defTabSz="609539"/>
              <a:r>
                <a:rPr lang="en-US" sz="2800" b="1" dirty="0">
                  <a:solidFill>
                    <a:prstClr val="black">
                      <a:lumMod val="95000"/>
                      <a:lumOff val="5000"/>
                    </a:prstClr>
                  </a:solidFill>
                  <a:latin typeface="Cambria" panose="02040503050406030204" pitchFamily="18" charset="0"/>
                  <a:ea typeface="Cambria" panose="02040503050406030204" pitchFamily="18" charset="0"/>
                  <a:cs typeface="Baloo 2 Medium" pitchFamily="2" charset="0"/>
                </a:rPr>
                <a:t>2</a:t>
              </a:r>
            </a:p>
          </p:txBody>
        </p:sp>
      </p:grpSp>
      <p:sp>
        <p:nvSpPr>
          <p:cNvPr id="23" name="Rounded Rectangle 22"/>
          <p:cNvSpPr/>
          <p:nvPr/>
        </p:nvSpPr>
        <p:spPr>
          <a:xfrm>
            <a:off x="6960654" y="1140833"/>
            <a:ext cx="4419077" cy="177187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t"/>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Khi</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bố</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còn</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bé</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tí</a:t>
            </a:r>
            <a:endPar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lvl="0" fontAlgn="t"/>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Có</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thích</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lái</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ô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tô</a:t>
            </a:r>
            <a:endPar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lvl="0" fontAlgn="t"/>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Có</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say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mê</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sửa</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đồ</a:t>
            </a:r>
            <a:endPar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lvl="0" fontAlgn="t"/>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Có</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hay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xem</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bóng</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đá</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24" name="Rounded Rectangle 23"/>
          <p:cNvSpPr/>
          <p:nvPr/>
        </p:nvSpPr>
        <p:spPr>
          <a:xfrm>
            <a:off x="6932940" y="2948061"/>
            <a:ext cx="4446791" cy="1771878"/>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Khi</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mẹ</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còn</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bé</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tí</a:t>
            </a:r>
            <a:endPar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fontAlgn="t"/>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Có</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mải</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ngồi</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cắm</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hoa</a:t>
            </a:r>
            <a:endPar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fontAlgn="t"/>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Thích</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ra</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chợ</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gần</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nhà</a:t>
            </a:r>
            <a:endPar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fontAlgn="t"/>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Tối</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khuya</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ôm</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cuốn</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sách</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25" name="Rounded Rectangle 24"/>
          <p:cNvSpPr/>
          <p:nvPr/>
        </p:nvSpPr>
        <p:spPr>
          <a:xfrm>
            <a:off x="6932939" y="4767389"/>
            <a:ext cx="4446791" cy="1771878"/>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vi-VN" sz="2800" b="1" dirty="0">
                <a:solidFill>
                  <a:srgbClr val="002060"/>
                </a:solidFill>
                <a:latin typeface="+mj-lt"/>
                <a:ea typeface="Cambria" panose="02040503050406030204" pitchFamily="18" charset="0"/>
              </a:rPr>
              <a:t>Khi c</a:t>
            </a:r>
            <a:r>
              <a:rPr lang="en-US" sz="2800" b="1" dirty="0">
                <a:solidFill>
                  <a:srgbClr val="002060"/>
                </a:solidFill>
                <a:latin typeface="+mj-lt"/>
                <a:ea typeface="Cambria" panose="02040503050406030204" pitchFamily="18" charset="0"/>
              </a:rPr>
              <a:t>o</a:t>
            </a:r>
            <a:r>
              <a:rPr lang="vi-VN" sz="2800" b="1" dirty="0">
                <a:solidFill>
                  <a:srgbClr val="002060"/>
                </a:solidFill>
                <a:latin typeface="+mj-lt"/>
                <a:ea typeface="Cambria" panose="02040503050406030204" pitchFamily="18" charset="0"/>
              </a:rPr>
              <a:t>n còn bé tí</a:t>
            </a:r>
          </a:p>
          <a:p>
            <a:pPr fontAlgn="t"/>
            <a:r>
              <a:rPr lang="vi-VN" sz="2800" b="1" dirty="0">
                <a:solidFill>
                  <a:srgbClr val="002060"/>
                </a:solidFill>
                <a:latin typeface="+mj-lt"/>
                <a:ea typeface="Cambria" panose="02040503050406030204" pitchFamily="18" charset="0"/>
              </a:rPr>
              <a:t>Chẳng đọc sách, chơi cờ</a:t>
            </a:r>
          </a:p>
          <a:p>
            <a:pPr fontAlgn="t"/>
            <a:r>
              <a:rPr lang="vi-VN" sz="2800" b="1" dirty="0">
                <a:solidFill>
                  <a:srgbClr val="002060"/>
                </a:solidFill>
                <a:latin typeface="+mj-lt"/>
                <a:ea typeface="Cambria" panose="02040503050406030204" pitchFamily="18" charset="0"/>
              </a:rPr>
              <a:t>Chẳng dọn dẹp, chữa đồ</a:t>
            </a:r>
          </a:p>
          <a:p>
            <a:pPr fontAlgn="t"/>
            <a:r>
              <a:rPr lang="vi-VN" sz="2800" b="1" dirty="0">
                <a:solidFill>
                  <a:srgbClr val="002060"/>
                </a:solidFill>
                <a:latin typeface="+mj-lt"/>
                <a:ea typeface="Cambria" panose="02040503050406030204" pitchFamily="18" charset="0"/>
              </a:rPr>
              <a:t>Cả ngày con đùa nghịch</a:t>
            </a:r>
            <a:r>
              <a:rPr lang="vi-VN" sz="2800" b="1" dirty="0">
                <a:solidFill>
                  <a:srgbClr val="002060"/>
                </a:solidFill>
                <a:latin typeface="Cambria" panose="02040503050406030204" pitchFamily="18" charset="0"/>
                <a:ea typeface="Cambria" panose="02040503050406030204" pitchFamily="18" charset="0"/>
              </a:rPr>
              <a:t>.</a:t>
            </a:r>
            <a:endParaRPr lang="vi-VN" sz="2400" b="1" dirty="0">
              <a:solidFill>
                <a:srgbClr val="002060"/>
              </a:solidFill>
              <a:latin typeface="Cambria" panose="02040503050406030204" pitchFamily="18" charset="0"/>
              <a:ea typeface="Cambria" panose="02040503050406030204" pitchFamily="18" charset="0"/>
            </a:endParaRPr>
          </a:p>
        </p:txBody>
      </p:sp>
      <p:grpSp>
        <p:nvGrpSpPr>
          <p:cNvPr id="26" name="Group 25"/>
          <p:cNvGrpSpPr/>
          <p:nvPr/>
        </p:nvGrpSpPr>
        <p:grpSpPr>
          <a:xfrm>
            <a:off x="6290335" y="972715"/>
            <a:ext cx="851094" cy="584333"/>
            <a:chOff x="-28110" y="914314"/>
            <a:chExt cx="851094" cy="584333"/>
          </a:xfrm>
        </p:grpSpPr>
        <p:pic>
          <p:nvPicPr>
            <p:cNvPr id="27" name="Picture 26">
              <a:extLst>
                <a:ext uri="{FF2B5EF4-FFF2-40B4-BE49-F238E27FC236}">
                  <a16:creationId xmlns:a16="http://schemas.microsoft.com/office/drawing/2014/main" id="{83614C93-E449-DA3B-C4CC-2BB767F0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28" name="TextBox 27">
              <a:extLst>
                <a:ext uri="{FF2B5EF4-FFF2-40B4-BE49-F238E27FC236}">
                  <a16:creationId xmlns:a16="http://schemas.microsoft.com/office/drawing/2014/main" id="{6CB9475D-5FE6-AD42-327C-E5F28189D1C0}"/>
                </a:ext>
              </a:extLst>
            </p:cNvPr>
            <p:cNvSpPr txBox="1"/>
            <p:nvPr/>
          </p:nvSpPr>
          <p:spPr>
            <a:xfrm>
              <a:off x="264712" y="960164"/>
              <a:ext cx="397866" cy="523220"/>
            </a:xfrm>
            <a:prstGeom prst="rect">
              <a:avLst/>
            </a:prstGeom>
            <a:noFill/>
          </p:spPr>
          <p:txBody>
            <a:bodyPr wrap="none" rtlCol="0">
              <a:spAutoFit/>
            </a:bodyPr>
            <a:lstStyle/>
            <a:p>
              <a:pPr defTabSz="609539"/>
              <a:r>
                <a:rPr lang="en-US" sz="2800" b="1" dirty="0">
                  <a:solidFill>
                    <a:prstClr val="black">
                      <a:lumMod val="95000"/>
                      <a:lumOff val="5000"/>
                    </a:prstClr>
                  </a:solidFill>
                  <a:latin typeface="Cambria" panose="02040503050406030204" pitchFamily="18" charset="0"/>
                  <a:ea typeface="Cambria" panose="02040503050406030204" pitchFamily="18" charset="0"/>
                  <a:cs typeface="Baloo 2 Medium" pitchFamily="2" charset="0"/>
                </a:rPr>
                <a:t>3</a:t>
              </a:r>
            </a:p>
          </p:txBody>
        </p:sp>
      </p:grpSp>
      <p:grpSp>
        <p:nvGrpSpPr>
          <p:cNvPr id="29" name="Group 28"/>
          <p:cNvGrpSpPr/>
          <p:nvPr/>
        </p:nvGrpSpPr>
        <p:grpSpPr>
          <a:xfrm>
            <a:off x="6244446" y="2772270"/>
            <a:ext cx="851094" cy="584333"/>
            <a:chOff x="-28110" y="914314"/>
            <a:chExt cx="851094" cy="584333"/>
          </a:xfrm>
        </p:grpSpPr>
        <p:pic>
          <p:nvPicPr>
            <p:cNvPr id="30" name="Picture 29">
              <a:extLst>
                <a:ext uri="{FF2B5EF4-FFF2-40B4-BE49-F238E27FC236}">
                  <a16:creationId xmlns:a16="http://schemas.microsoft.com/office/drawing/2014/main" id="{83614C93-E449-DA3B-C4CC-2BB767F0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31" name="TextBox 30">
              <a:extLst>
                <a:ext uri="{FF2B5EF4-FFF2-40B4-BE49-F238E27FC236}">
                  <a16:creationId xmlns:a16="http://schemas.microsoft.com/office/drawing/2014/main" id="{6CB9475D-5FE6-AD42-327C-E5F28189D1C0}"/>
                </a:ext>
              </a:extLst>
            </p:cNvPr>
            <p:cNvSpPr txBox="1"/>
            <p:nvPr/>
          </p:nvSpPr>
          <p:spPr>
            <a:xfrm>
              <a:off x="264712" y="960164"/>
              <a:ext cx="397866" cy="523220"/>
            </a:xfrm>
            <a:prstGeom prst="rect">
              <a:avLst/>
            </a:prstGeom>
            <a:noFill/>
          </p:spPr>
          <p:txBody>
            <a:bodyPr wrap="none" rtlCol="0">
              <a:spAutoFit/>
            </a:bodyPr>
            <a:lstStyle/>
            <a:p>
              <a:pPr defTabSz="609539"/>
              <a:r>
                <a:rPr lang="en-US" sz="2800" b="1" dirty="0">
                  <a:solidFill>
                    <a:prstClr val="black">
                      <a:lumMod val="95000"/>
                      <a:lumOff val="5000"/>
                    </a:prstClr>
                  </a:solidFill>
                  <a:latin typeface="Cambria" panose="02040503050406030204" pitchFamily="18" charset="0"/>
                  <a:ea typeface="Cambria" panose="02040503050406030204" pitchFamily="18" charset="0"/>
                  <a:cs typeface="Baloo 2 Medium" pitchFamily="2" charset="0"/>
                </a:rPr>
                <a:t>4</a:t>
              </a:r>
            </a:p>
          </p:txBody>
        </p:sp>
      </p:grpSp>
      <p:grpSp>
        <p:nvGrpSpPr>
          <p:cNvPr id="32" name="Group 31"/>
          <p:cNvGrpSpPr/>
          <p:nvPr/>
        </p:nvGrpSpPr>
        <p:grpSpPr>
          <a:xfrm>
            <a:off x="6269966" y="4591464"/>
            <a:ext cx="851094" cy="584333"/>
            <a:chOff x="-28110" y="914314"/>
            <a:chExt cx="851094" cy="584333"/>
          </a:xfrm>
        </p:grpSpPr>
        <p:pic>
          <p:nvPicPr>
            <p:cNvPr id="33" name="Picture 32">
              <a:extLst>
                <a:ext uri="{FF2B5EF4-FFF2-40B4-BE49-F238E27FC236}">
                  <a16:creationId xmlns:a16="http://schemas.microsoft.com/office/drawing/2014/main" id="{83614C93-E449-DA3B-C4CC-2BB767F0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34" name="TextBox 33">
              <a:extLst>
                <a:ext uri="{FF2B5EF4-FFF2-40B4-BE49-F238E27FC236}">
                  <a16:creationId xmlns:a16="http://schemas.microsoft.com/office/drawing/2014/main" id="{6CB9475D-5FE6-AD42-327C-E5F28189D1C0}"/>
                </a:ext>
              </a:extLst>
            </p:cNvPr>
            <p:cNvSpPr txBox="1"/>
            <p:nvPr/>
          </p:nvSpPr>
          <p:spPr>
            <a:xfrm>
              <a:off x="264712" y="960164"/>
              <a:ext cx="397866" cy="523220"/>
            </a:xfrm>
            <a:prstGeom prst="rect">
              <a:avLst/>
            </a:prstGeom>
            <a:noFill/>
          </p:spPr>
          <p:txBody>
            <a:bodyPr wrap="none" rtlCol="0">
              <a:spAutoFit/>
            </a:bodyPr>
            <a:lstStyle/>
            <a:p>
              <a:pPr defTabSz="609539"/>
              <a:r>
                <a:rPr lang="en-US" sz="2800" b="1" dirty="0">
                  <a:solidFill>
                    <a:prstClr val="black">
                      <a:lumMod val="95000"/>
                      <a:lumOff val="5000"/>
                    </a:prstClr>
                  </a:solidFill>
                  <a:latin typeface="Cambria" panose="02040503050406030204" pitchFamily="18" charset="0"/>
                  <a:ea typeface="Cambria" panose="02040503050406030204" pitchFamily="18" charset="0"/>
                  <a:cs typeface="Baloo 2 Medium" pitchFamily="2" charset="0"/>
                </a:rPr>
                <a:t>5</a:t>
              </a:r>
            </a:p>
          </p:txBody>
        </p:sp>
      </p:grpSp>
      <p:grpSp>
        <p:nvGrpSpPr>
          <p:cNvPr id="36" name="Group 35">
            <a:extLst>
              <a:ext uri="{FF2B5EF4-FFF2-40B4-BE49-F238E27FC236}">
                <a16:creationId xmlns:a16="http://schemas.microsoft.com/office/drawing/2014/main" id="{7C63C92D-84AA-4FBF-4C07-278825C6C1AC}"/>
              </a:ext>
            </a:extLst>
          </p:cNvPr>
          <p:cNvGrpSpPr/>
          <p:nvPr/>
        </p:nvGrpSpPr>
        <p:grpSpPr>
          <a:xfrm>
            <a:off x="4296223" y="2514051"/>
            <a:ext cx="3896445" cy="2646483"/>
            <a:chOff x="1775724" y="1700507"/>
            <a:chExt cx="4511062" cy="2896771"/>
          </a:xfrm>
        </p:grpSpPr>
        <p:sp>
          <p:nvSpPr>
            <p:cNvPr id="37" name="Freeform: Shape 8">
              <a:extLst>
                <a:ext uri="{FF2B5EF4-FFF2-40B4-BE49-F238E27FC236}">
                  <a16:creationId xmlns:a16="http://schemas.microsoft.com/office/drawing/2014/main" id="{58245217-77D1-04F5-1A0F-ACEC991A9615}"/>
                </a:ext>
              </a:extLst>
            </p:cNvPr>
            <p:cNvSpPr/>
            <p:nvPr/>
          </p:nvSpPr>
          <p:spPr>
            <a:xfrm>
              <a:off x="1775724" y="1700507"/>
              <a:ext cx="4511062" cy="2818865"/>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00B050"/>
            </a:solidFill>
            <a:ln w="25400" cap="flat" cmpd="sng" algn="ctr">
              <a:solidFill>
                <a:srgbClr val="FFFFFF"/>
              </a:solid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id-ID" sz="2500" b="1" i="0" u="none" strike="noStrike" kern="0" cap="none" spc="0" normalizeH="0" baseline="0" noProof="0">
                <a:ln>
                  <a:noFill/>
                </a:ln>
                <a:solidFill>
                  <a:srgbClr val="FFFFFF"/>
                </a:solidFill>
                <a:effectLst/>
                <a:uLnTx/>
                <a:uFillTx/>
                <a:latin typeface="UTM Avo" panose="02040603050506020204" pitchFamily="18" charset="0"/>
                <a:sym typeface="Arial"/>
              </a:endParaRPr>
            </a:p>
          </p:txBody>
        </p:sp>
        <p:sp>
          <p:nvSpPr>
            <p:cNvPr id="38" name="TextBox 37">
              <a:extLst>
                <a:ext uri="{FF2B5EF4-FFF2-40B4-BE49-F238E27FC236}">
                  <a16:creationId xmlns:a16="http://schemas.microsoft.com/office/drawing/2014/main" id="{F5BD5560-E7D2-6AC8-9D2C-A6505DFA0F3C}"/>
                </a:ext>
              </a:extLst>
            </p:cNvPr>
            <p:cNvSpPr txBox="1"/>
            <p:nvPr/>
          </p:nvSpPr>
          <p:spPr>
            <a:xfrm>
              <a:off x="1861491" y="2181291"/>
              <a:ext cx="4214926" cy="2415987"/>
            </a:xfrm>
            <a:prstGeom prst="flowChartTerminator">
              <a:avLst/>
            </a:prstGeom>
            <a:noFill/>
            <a:ln w="25400" cap="flat" cmpd="sng" algn="ctr">
              <a:noFill/>
              <a:prstDash val="solid"/>
            </a:ln>
            <a:effectLst/>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err="1">
                  <a:ln>
                    <a:noFill/>
                  </a:ln>
                  <a:solidFill>
                    <a:schemeClr val="bg1"/>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Luyện</a:t>
              </a:r>
              <a:r>
                <a:rPr kumimoji="0" lang="en-US" sz="4800" b="1" i="0" u="none" strike="noStrike" kern="0" cap="none" spc="0" normalizeH="0" noProof="0" dirty="0">
                  <a:ln>
                    <a:noFill/>
                  </a:ln>
                  <a:solidFill>
                    <a:schemeClr val="bg1"/>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 </a:t>
              </a:r>
              <a:r>
                <a:rPr kumimoji="0" lang="en-US" sz="4800" b="1" i="0" u="none" strike="noStrike" kern="0" cap="none" spc="0" normalizeH="0" noProof="0" dirty="0" err="1">
                  <a:ln>
                    <a:noFill/>
                  </a:ln>
                  <a:solidFill>
                    <a:schemeClr val="bg1"/>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đọc</a:t>
              </a:r>
              <a:r>
                <a:rPr kumimoji="0" lang="en-US" sz="4800" b="1" i="0" u="none" strike="noStrike" kern="0" cap="none" spc="0" normalizeH="0" noProof="0" dirty="0">
                  <a:ln>
                    <a:noFill/>
                  </a:ln>
                  <a:solidFill>
                    <a:schemeClr val="bg1"/>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 </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noProof="0" dirty="0" err="1">
                  <a:ln>
                    <a:noFill/>
                  </a:ln>
                  <a:solidFill>
                    <a:schemeClr val="bg1"/>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nối</a:t>
              </a:r>
              <a:r>
                <a:rPr kumimoji="0" lang="en-US" sz="4800" b="1" i="0" u="none" strike="noStrike" kern="0" cap="none" spc="0" normalizeH="0" noProof="0" dirty="0">
                  <a:ln>
                    <a:noFill/>
                  </a:ln>
                  <a:solidFill>
                    <a:schemeClr val="bg1"/>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 </a:t>
              </a:r>
              <a:r>
                <a:rPr kumimoji="0" lang="en-US" sz="4800" b="1" i="0" u="none" strike="noStrike" kern="0" cap="none" spc="0" normalizeH="0" noProof="0" dirty="0" err="1">
                  <a:ln>
                    <a:noFill/>
                  </a:ln>
                  <a:solidFill>
                    <a:schemeClr val="bg1"/>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tiếp</a:t>
              </a:r>
              <a:endParaRPr kumimoji="0" lang="vi-VN" sz="4800" b="1" i="0" u="none" strike="noStrike" kern="0" cap="none" spc="0" normalizeH="0" baseline="0" noProof="0" dirty="0">
                <a:ln>
                  <a:noFill/>
                </a:ln>
                <a:solidFill>
                  <a:schemeClr val="bg1"/>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endParaRPr>
            </a:p>
          </p:txBody>
        </p:sp>
      </p:grpSp>
      <p:pic>
        <p:nvPicPr>
          <p:cNvPr id="3" name="Picture 2"/>
          <p:cNvPicPr>
            <a:picLocks noChangeAspect="1"/>
          </p:cNvPicPr>
          <p:nvPr/>
        </p:nvPicPr>
        <p:blipFill>
          <a:blip r:embed="rId5"/>
          <a:stretch>
            <a:fillRect/>
          </a:stretch>
        </p:blipFill>
        <p:spPr>
          <a:xfrm>
            <a:off x="11141734" y="129792"/>
            <a:ext cx="920576" cy="835224"/>
          </a:xfrm>
          <a:prstGeom prst="rect">
            <a:avLst/>
          </a:prstGeom>
        </p:spPr>
      </p:pic>
    </p:spTree>
    <p:extLst>
      <p:ext uri="{BB962C8B-B14F-4D97-AF65-F5344CB8AC3E}">
        <p14:creationId xmlns:p14="http://schemas.microsoft.com/office/powerpoint/2010/main" val="32083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par>
                                <p:cTn id="40" presetID="10" presetClass="entr" presetSubtype="0"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36"/>
                                        </p:tgtEl>
                                      </p:cBhvr>
                                    </p:animEffect>
                                    <p:set>
                                      <p:cBhvr>
                                        <p:cTn id="52"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3"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7552" y="250635"/>
            <a:ext cx="11676031" cy="63972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000000"/>
              </a:buClr>
            </a:pPr>
            <a:endParaRPr lang="id-ID" sz="5400" b="1" kern="0" dirty="0">
              <a:solidFill>
                <a:prstClr val="black"/>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endParaRPr>
          </a:p>
        </p:txBody>
      </p:sp>
      <p:sp>
        <p:nvSpPr>
          <p:cNvPr id="12" name="Rectangle 11"/>
          <p:cNvSpPr/>
          <p:nvPr/>
        </p:nvSpPr>
        <p:spPr>
          <a:xfrm>
            <a:off x="6868423" y="2900611"/>
            <a:ext cx="4273311" cy="18546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endParaRPr lang="en-US" sz="2800" b="1" dirty="0">
              <a:solidFill>
                <a:srgbClr val="002060"/>
              </a:solidFill>
              <a:latin typeface="Cambria" panose="02040503050406030204" pitchFamily="18" charset="0"/>
              <a:ea typeface="Cambria" panose="02040503050406030204" pitchFamily="18" charset="0"/>
            </a:endParaRPr>
          </a:p>
        </p:txBody>
      </p:sp>
      <p:sp>
        <p:nvSpPr>
          <p:cNvPr id="15" name="Rectangle 14"/>
          <p:cNvSpPr/>
          <p:nvPr/>
        </p:nvSpPr>
        <p:spPr>
          <a:xfrm>
            <a:off x="3783043" y="172899"/>
            <a:ext cx="4922807" cy="8051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hevron">
              <a:avLst/>
            </a:prstTxWarp>
          </a:bodyPr>
          <a:lstStyle/>
          <a:p>
            <a:pPr algn="r">
              <a:buClr>
                <a:srgbClr val="FFFFFF"/>
              </a:buClr>
            </a:pPr>
            <a:r>
              <a:rPr lang="en-US" sz="3200" b="1" kern="0" dirty="0">
                <a:ln>
                  <a:solidFill>
                    <a:srgbClr val="FFCCA9">
                      <a:lumMod val="10000"/>
                    </a:srgbClr>
                  </a:solidFill>
                </a:ln>
                <a:solidFill>
                  <a:srgbClr val="FF3300"/>
                </a:solidFill>
                <a:effectLst>
                  <a:glow rad="101600">
                    <a:srgbClr val="EC9684">
                      <a:lumMod val="60000"/>
                      <a:lumOff val="40000"/>
                      <a:alpha val="60000"/>
                    </a:srgbClr>
                  </a:glow>
                </a:effectLst>
                <a:latin typeface="Times New Roman" panose="02020603050405020304" pitchFamily="18" charset="0"/>
                <a:cs typeface="Times New Roman" panose="02020603050405020304" pitchFamily="18" charset="0"/>
              </a:rPr>
              <a:t>KHI </a:t>
            </a:r>
            <a:r>
              <a:rPr lang="en-US" sz="3200" b="1" kern="0" dirty="0">
                <a:ln>
                  <a:solidFill>
                    <a:srgbClr val="FFCCA9">
                      <a:lumMod val="10000"/>
                    </a:srgbClr>
                  </a:solidFill>
                </a:ln>
                <a:solidFill>
                  <a:srgbClr val="FFC000"/>
                </a:solidFill>
                <a:effectLst>
                  <a:glow rad="101600">
                    <a:srgbClr val="EC9684">
                      <a:lumMod val="60000"/>
                      <a:lumOff val="40000"/>
                      <a:alpha val="60000"/>
                    </a:srgbClr>
                  </a:glow>
                </a:effectLst>
                <a:latin typeface="Times New Roman" panose="02020603050405020304" pitchFamily="18" charset="0"/>
                <a:cs typeface="Times New Roman" panose="02020603050405020304" pitchFamily="18" charset="0"/>
              </a:rPr>
              <a:t>CẢ</a:t>
            </a:r>
            <a:r>
              <a:rPr lang="en-US" sz="3200" b="1" kern="0" dirty="0">
                <a:ln>
                  <a:solidFill>
                    <a:srgbClr val="FFCCA9">
                      <a:lumMod val="10000"/>
                    </a:srgbClr>
                  </a:solidFill>
                </a:ln>
                <a:solidFill>
                  <a:srgbClr val="A2DF48"/>
                </a:solidFill>
                <a:effectLst>
                  <a:glow rad="101600">
                    <a:srgbClr val="EC9684">
                      <a:lumMod val="60000"/>
                      <a:lumOff val="40000"/>
                      <a:alpha val="60000"/>
                    </a:srgbClr>
                  </a:glow>
                </a:effectLst>
                <a:latin typeface="Times New Roman" panose="02020603050405020304" pitchFamily="18" charset="0"/>
                <a:cs typeface="Times New Roman" panose="02020603050405020304" pitchFamily="18" charset="0"/>
              </a:rPr>
              <a:t> </a:t>
            </a:r>
            <a:r>
              <a:rPr lang="en-US" sz="3200" b="1" kern="0" dirty="0">
                <a:ln>
                  <a:solidFill>
                    <a:srgbClr val="FFCCA9">
                      <a:lumMod val="10000"/>
                    </a:srgbClr>
                  </a:solidFill>
                </a:ln>
                <a:solidFill>
                  <a:srgbClr val="FF0066"/>
                </a:solidFill>
                <a:effectLst>
                  <a:glow rad="101600">
                    <a:srgbClr val="EC9684">
                      <a:lumMod val="60000"/>
                      <a:lumOff val="40000"/>
                      <a:alpha val="60000"/>
                    </a:srgbClr>
                  </a:glow>
                </a:effectLst>
                <a:latin typeface="Times New Roman" panose="02020603050405020304" pitchFamily="18" charset="0"/>
                <a:cs typeface="Times New Roman" panose="02020603050405020304" pitchFamily="18" charset="0"/>
              </a:rPr>
              <a:t>NHÀ</a:t>
            </a:r>
            <a:r>
              <a:rPr lang="en-US" sz="3200" b="1" kern="0" dirty="0">
                <a:ln>
                  <a:solidFill>
                    <a:srgbClr val="FFCCA9">
                      <a:lumMod val="10000"/>
                    </a:srgbClr>
                  </a:solidFill>
                </a:ln>
                <a:solidFill>
                  <a:srgbClr val="A2DF48"/>
                </a:solidFill>
                <a:effectLst>
                  <a:glow rad="101600">
                    <a:srgbClr val="EC9684">
                      <a:lumMod val="60000"/>
                      <a:lumOff val="40000"/>
                      <a:alpha val="60000"/>
                    </a:srgbClr>
                  </a:glow>
                </a:effectLst>
                <a:latin typeface="Times New Roman" panose="02020603050405020304" pitchFamily="18" charset="0"/>
                <a:cs typeface="Times New Roman" panose="02020603050405020304" pitchFamily="18" charset="0"/>
              </a:rPr>
              <a:t> </a:t>
            </a:r>
            <a:r>
              <a:rPr lang="en-US" sz="3200" b="1" kern="0" dirty="0">
                <a:ln>
                  <a:solidFill>
                    <a:srgbClr val="FFCCA9">
                      <a:lumMod val="10000"/>
                    </a:srgbClr>
                  </a:solidFill>
                </a:ln>
                <a:solidFill>
                  <a:srgbClr val="92D050"/>
                </a:solidFill>
                <a:effectLst>
                  <a:glow rad="101600">
                    <a:srgbClr val="EC9684">
                      <a:lumMod val="60000"/>
                      <a:lumOff val="40000"/>
                      <a:alpha val="60000"/>
                    </a:srgbClr>
                  </a:glow>
                </a:effectLst>
                <a:latin typeface="Times New Roman" panose="02020603050405020304" pitchFamily="18" charset="0"/>
                <a:cs typeface="Times New Roman" panose="02020603050405020304" pitchFamily="18" charset="0"/>
              </a:rPr>
              <a:t>BÉ</a:t>
            </a:r>
            <a:r>
              <a:rPr lang="en-US" sz="3200" b="1" kern="0" dirty="0">
                <a:ln>
                  <a:solidFill>
                    <a:srgbClr val="FFCCA9">
                      <a:lumMod val="10000"/>
                    </a:srgbClr>
                  </a:solidFill>
                </a:ln>
                <a:solidFill>
                  <a:srgbClr val="A2DF48"/>
                </a:solidFill>
                <a:effectLst>
                  <a:glow rad="101600">
                    <a:srgbClr val="EC9684">
                      <a:lumMod val="60000"/>
                      <a:lumOff val="40000"/>
                      <a:alpha val="60000"/>
                    </a:srgbClr>
                  </a:glow>
                </a:effectLst>
                <a:latin typeface="Times New Roman" panose="02020603050405020304" pitchFamily="18" charset="0"/>
                <a:cs typeface="Times New Roman" panose="02020603050405020304" pitchFamily="18" charset="0"/>
              </a:rPr>
              <a:t> </a:t>
            </a:r>
            <a:r>
              <a:rPr lang="en-US" sz="3200" b="1" kern="0" dirty="0">
                <a:ln>
                  <a:solidFill>
                    <a:srgbClr val="FFCCA9">
                      <a:lumMod val="10000"/>
                    </a:srgbClr>
                  </a:solidFill>
                </a:ln>
                <a:solidFill>
                  <a:srgbClr val="0070C0"/>
                </a:solidFill>
                <a:effectLst>
                  <a:glow rad="101600">
                    <a:srgbClr val="EC9684">
                      <a:lumMod val="60000"/>
                      <a:lumOff val="40000"/>
                      <a:alpha val="60000"/>
                    </a:srgbClr>
                  </a:glow>
                </a:effectLst>
                <a:latin typeface="Times New Roman" panose="02020603050405020304" pitchFamily="18" charset="0"/>
                <a:cs typeface="Times New Roman" panose="02020603050405020304" pitchFamily="18" charset="0"/>
              </a:rPr>
              <a:t>TÍ</a:t>
            </a:r>
          </a:p>
        </p:txBody>
      </p:sp>
      <p:pic>
        <p:nvPicPr>
          <p:cNvPr id="16" name="Picture 15"/>
          <p:cNvPicPr>
            <a:picLocks noChangeAspect="1"/>
          </p:cNvPicPr>
          <p:nvPr/>
        </p:nvPicPr>
        <p:blipFill>
          <a:blip r:embed="rId2">
            <a:clrChange>
              <a:clrFrom>
                <a:srgbClr val="F4F6D1"/>
              </a:clrFrom>
              <a:clrTo>
                <a:srgbClr val="F4F6D1">
                  <a:alpha val="0"/>
                </a:srgbClr>
              </a:clrTo>
            </a:clrChange>
            <a:extLst>
              <a:ext uri="{BEBA8EAE-BF5A-486C-A8C5-ECC9F3942E4B}">
                <a14:imgProps xmlns:a14="http://schemas.microsoft.com/office/drawing/2010/main">
                  <a14:imgLayer r:embed="rId3">
                    <a14:imgEffect>
                      <a14:backgroundRemoval t="2746" b="98844" l="2158" r="98687">
                        <a14:foregroundMark x1="12946" y1="48266" x2="12946" y2="48266"/>
                        <a14:foregroundMark x1="7036" y1="49133" x2="17917" y2="83526"/>
                        <a14:foregroundMark x1="11163" y1="49133" x2="11163" y2="49133"/>
                        <a14:foregroundMark x1="20826" y1="71243" x2="22233" y2="71532"/>
                        <a14:foregroundMark x1="20356" y1="60549" x2="20356" y2="60549"/>
                        <a14:foregroundMark x1="30488" y1="11416" x2="39212" y2="45665"/>
                        <a14:foregroundMark x1="57974" y1="5780" x2="66041" y2="41185"/>
                        <a14:foregroundMark x1="62195" y1="9971" x2="62195" y2="9971"/>
                        <a14:foregroundMark x1="86961" y1="47832" x2="86961" y2="47832"/>
                        <a14:foregroundMark x1="90150" y1="50723" x2="90150" y2="50723"/>
                        <a14:foregroundMark x1="44934" y1="24133" x2="44934" y2="24133"/>
                        <a14:foregroundMark x1="45872" y1="51445" x2="45872" y2="51445"/>
                        <a14:foregroundMark x1="47467" y1="59682" x2="57411" y2="92341"/>
                        <a14:foregroundMark x1="48405" y1="52168" x2="48405" y2="52168"/>
                        <a14:foregroundMark x1="43246" y1="55058" x2="43246" y2="55058"/>
                        <a14:foregroundMark x1="43246" y1="55058" x2="43246" y2="55058"/>
                        <a14:foregroundMark x1="51970" y1="53468" x2="51970" y2="53468"/>
                        <a14:foregroundMark x1="53189" y1="53468" x2="53189" y2="53468"/>
                        <a14:foregroundMark x1="53189" y1="53468" x2="53189" y2="53468"/>
                        <a14:foregroundMark x1="33583" y1="52890" x2="33583" y2="52890"/>
                        <a14:foregroundMark x1="36679" y1="54046" x2="36679" y2="54046"/>
                        <a14:foregroundMark x1="51782" y1="41185" x2="51782" y2="41185"/>
                        <a14:foregroundMark x1="52439" y1="40029" x2="52439" y2="40029"/>
                        <a14:foregroundMark x1="52533" y1="43786" x2="52533" y2="43786"/>
                        <a14:foregroundMark x1="65197" y1="57370" x2="65197" y2="57370"/>
                        <a14:foregroundMark x1="67636" y1="55347" x2="67636" y2="55347"/>
                        <a14:foregroundMark x1="30206" y1="71676" x2="30206" y2="71676"/>
                        <a14:foregroundMark x1="32458" y1="72110" x2="32458" y2="72110"/>
                        <a14:foregroundMark x1="53940" y1="92775" x2="53940" y2="92775"/>
                        <a14:foregroundMark x1="17073" y1="57225" x2="17073" y2="57225"/>
                        <a14:foregroundMark x1="59099" y1="77457" x2="59099" y2="77457"/>
                      </a14:backgroundRemoval>
                    </a14:imgEffect>
                    <a14:imgEffect>
                      <a14:artisticCrisscrossEtching/>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44671" y="1969524"/>
            <a:ext cx="6125295" cy="4600575"/>
          </a:xfrm>
          <a:prstGeom prst="rect">
            <a:avLst/>
          </a:prstGeom>
          <a:effectLst>
            <a:softEdge rad="63500"/>
          </a:effectLst>
        </p:spPr>
      </p:pic>
      <p:sp>
        <p:nvSpPr>
          <p:cNvPr id="2" name="Rounded Rectangle 1"/>
          <p:cNvSpPr/>
          <p:nvPr/>
        </p:nvSpPr>
        <p:spPr>
          <a:xfrm>
            <a:off x="1385861" y="1232246"/>
            <a:ext cx="4432496" cy="1771878"/>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2060"/>
                </a:solidFill>
                <a:latin typeface="+mj-lt"/>
                <a:ea typeface="Cambria" panose="02040503050406030204" pitchFamily="18" charset="0"/>
              </a:rPr>
              <a:t>Khi bà còn bé tí</a:t>
            </a:r>
          </a:p>
          <a:p>
            <a:pPr lvl="0" algn="just"/>
            <a:r>
              <a:rPr lang="vi-VN" sz="2800" b="1" dirty="0">
                <a:solidFill>
                  <a:srgbClr val="002060"/>
                </a:solidFill>
                <a:latin typeface="+mj-lt"/>
                <a:ea typeface="Cambria" panose="02040503050406030204" pitchFamily="18" charset="0"/>
              </a:rPr>
              <a:t>Bà có nghịch lắm không</a:t>
            </a:r>
          </a:p>
          <a:p>
            <a:pPr lvl="0" algn="just"/>
            <a:r>
              <a:rPr lang="vi-VN" sz="2800" b="1" dirty="0">
                <a:solidFill>
                  <a:srgbClr val="002060"/>
                </a:solidFill>
                <a:latin typeface="+mj-lt"/>
                <a:ea typeface="Cambria" panose="02040503050406030204" pitchFamily="18" charset="0"/>
              </a:rPr>
              <a:t>Dáng đi có hơi còng</a:t>
            </a:r>
          </a:p>
          <a:p>
            <a:pPr lvl="0" algn="just"/>
            <a:r>
              <a:rPr lang="vi-VN" sz="2800" b="1" dirty="0">
                <a:solidFill>
                  <a:srgbClr val="002060"/>
                </a:solidFill>
                <a:latin typeface="+mj-lt"/>
                <a:ea typeface="Cambria" panose="02040503050406030204" pitchFamily="18" charset="0"/>
              </a:rPr>
              <a:t>Chăm quét nhà dọn dẹp?</a:t>
            </a:r>
          </a:p>
        </p:txBody>
      </p:sp>
      <p:sp>
        <p:nvSpPr>
          <p:cNvPr id="22" name="Rounded Rectangle 21"/>
          <p:cNvSpPr/>
          <p:nvPr/>
        </p:nvSpPr>
        <p:spPr>
          <a:xfrm>
            <a:off x="1396435" y="3464208"/>
            <a:ext cx="4319489" cy="177187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rgbClr val="002060"/>
                </a:solidFill>
                <a:latin typeface="+mj-lt"/>
                <a:ea typeface="Cambria" panose="02040503050406030204" pitchFamily="18" charset="0"/>
              </a:rPr>
              <a:t>Khi ông còn bé tí</a:t>
            </a:r>
          </a:p>
          <a:p>
            <a:r>
              <a:rPr lang="vi-VN" sz="2800" b="1" dirty="0">
                <a:solidFill>
                  <a:srgbClr val="002060"/>
                </a:solidFill>
                <a:latin typeface="+mj-lt"/>
                <a:ea typeface="Cambria" panose="02040503050406030204" pitchFamily="18" charset="0"/>
              </a:rPr>
              <a:t>Có nghiêm như bây giờ,</a:t>
            </a:r>
          </a:p>
          <a:p>
            <a:r>
              <a:rPr lang="vi-VN" sz="2800" b="1" dirty="0">
                <a:solidFill>
                  <a:srgbClr val="002060"/>
                </a:solidFill>
                <a:latin typeface="+mj-lt"/>
                <a:ea typeface="Cambria" panose="02040503050406030204" pitchFamily="18" charset="0"/>
              </a:rPr>
              <a:t>Có chau mặt chơi cờ</a:t>
            </a:r>
          </a:p>
          <a:p>
            <a:r>
              <a:rPr lang="vi-VN" sz="2800" b="1" dirty="0">
                <a:solidFill>
                  <a:srgbClr val="002060"/>
                </a:solidFill>
                <a:latin typeface="+mj-lt"/>
                <a:ea typeface="Cambria" panose="02040503050406030204" pitchFamily="18" charset="0"/>
              </a:rPr>
              <a:t>Có uống trà buổi sáng?</a:t>
            </a:r>
          </a:p>
        </p:txBody>
      </p:sp>
      <p:grpSp>
        <p:nvGrpSpPr>
          <p:cNvPr id="14" name="Group 13"/>
          <p:cNvGrpSpPr/>
          <p:nvPr/>
        </p:nvGrpSpPr>
        <p:grpSpPr>
          <a:xfrm>
            <a:off x="769254" y="972715"/>
            <a:ext cx="851094" cy="584333"/>
            <a:chOff x="-28110" y="914314"/>
            <a:chExt cx="851094" cy="584333"/>
          </a:xfrm>
        </p:grpSpPr>
        <p:pic>
          <p:nvPicPr>
            <p:cNvPr id="17" name="Picture 16">
              <a:extLst>
                <a:ext uri="{FF2B5EF4-FFF2-40B4-BE49-F238E27FC236}">
                  <a16:creationId xmlns:a16="http://schemas.microsoft.com/office/drawing/2014/main" id="{83614C93-E449-DA3B-C4CC-2BB767F0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8" name="TextBox 17">
              <a:extLst>
                <a:ext uri="{FF2B5EF4-FFF2-40B4-BE49-F238E27FC236}">
                  <a16:creationId xmlns:a16="http://schemas.microsoft.com/office/drawing/2014/main" id="{6CB9475D-5FE6-AD42-327C-E5F28189D1C0}"/>
                </a:ext>
              </a:extLst>
            </p:cNvPr>
            <p:cNvSpPr txBox="1"/>
            <p:nvPr/>
          </p:nvSpPr>
          <p:spPr>
            <a:xfrm>
              <a:off x="264712" y="960164"/>
              <a:ext cx="397866" cy="523220"/>
            </a:xfrm>
            <a:prstGeom prst="rect">
              <a:avLst/>
            </a:prstGeom>
            <a:noFill/>
          </p:spPr>
          <p:txBody>
            <a:bodyPr wrap="none" rtlCol="0">
              <a:spAutoFit/>
            </a:bodyPr>
            <a:lstStyle/>
            <a:p>
              <a:pPr defTabSz="609539"/>
              <a:r>
                <a:rPr lang="en-US" sz="2800" b="1" dirty="0">
                  <a:solidFill>
                    <a:prstClr val="black">
                      <a:lumMod val="95000"/>
                      <a:lumOff val="5000"/>
                    </a:prstClr>
                  </a:solidFill>
                  <a:latin typeface="Cambria" panose="02040503050406030204" pitchFamily="18" charset="0"/>
                  <a:ea typeface="Cambria" panose="02040503050406030204" pitchFamily="18" charset="0"/>
                  <a:cs typeface="Baloo 2 Medium" pitchFamily="2" charset="0"/>
                </a:rPr>
                <a:t>1</a:t>
              </a:r>
            </a:p>
          </p:txBody>
        </p:sp>
      </p:grpSp>
      <p:grpSp>
        <p:nvGrpSpPr>
          <p:cNvPr id="19" name="Group 18"/>
          <p:cNvGrpSpPr/>
          <p:nvPr/>
        </p:nvGrpSpPr>
        <p:grpSpPr>
          <a:xfrm>
            <a:off x="769254" y="3281333"/>
            <a:ext cx="851094" cy="584333"/>
            <a:chOff x="-28110" y="914314"/>
            <a:chExt cx="851094" cy="584333"/>
          </a:xfrm>
        </p:grpSpPr>
        <p:pic>
          <p:nvPicPr>
            <p:cNvPr id="20" name="Picture 19">
              <a:extLst>
                <a:ext uri="{FF2B5EF4-FFF2-40B4-BE49-F238E27FC236}">
                  <a16:creationId xmlns:a16="http://schemas.microsoft.com/office/drawing/2014/main" id="{83614C93-E449-DA3B-C4CC-2BB767F0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21" name="TextBox 20">
              <a:extLst>
                <a:ext uri="{FF2B5EF4-FFF2-40B4-BE49-F238E27FC236}">
                  <a16:creationId xmlns:a16="http://schemas.microsoft.com/office/drawing/2014/main" id="{6CB9475D-5FE6-AD42-327C-E5F28189D1C0}"/>
                </a:ext>
              </a:extLst>
            </p:cNvPr>
            <p:cNvSpPr txBox="1"/>
            <p:nvPr/>
          </p:nvSpPr>
          <p:spPr>
            <a:xfrm>
              <a:off x="264712" y="960164"/>
              <a:ext cx="397866" cy="523220"/>
            </a:xfrm>
            <a:prstGeom prst="rect">
              <a:avLst/>
            </a:prstGeom>
            <a:noFill/>
          </p:spPr>
          <p:txBody>
            <a:bodyPr wrap="none" rtlCol="0">
              <a:spAutoFit/>
            </a:bodyPr>
            <a:lstStyle/>
            <a:p>
              <a:pPr defTabSz="609539"/>
              <a:r>
                <a:rPr lang="en-US" sz="2800" b="1" dirty="0">
                  <a:solidFill>
                    <a:prstClr val="black">
                      <a:lumMod val="95000"/>
                      <a:lumOff val="5000"/>
                    </a:prstClr>
                  </a:solidFill>
                  <a:latin typeface="Cambria" panose="02040503050406030204" pitchFamily="18" charset="0"/>
                  <a:ea typeface="Cambria" panose="02040503050406030204" pitchFamily="18" charset="0"/>
                  <a:cs typeface="Baloo 2 Medium" pitchFamily="2" charset="0"/>
                </a:rPr>
                <a:t>2</a:t>
              </a:r>
            </a:p>
          </p:txBody>
        </p:sp>
      </p:grpSp>
      <p:sp>
        <p:nvSpPr>
          <p:cNvPr id="23" name="Rounded Rectangle 22"/>
          <p:cNvSpPr/>
          <p:nvPr/>
        </p:nvSpPr>
        <p:spPr>
          <a:xfrm>
            <a:off x="6960654" y="1140833"/>
            <a:ext cx="4419077" cy="177187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t"/>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Khi</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bố</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còn</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bé</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tí</a:t>
            </a:r>
            <a:endPar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lvl="0" fontAlgn="t"/>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Có</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thích</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lái</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ô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tô</a:t>
            </a:r>
            <a:endPar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lvl="0" fontAlgn="t"/>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Có</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say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mê</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sửa</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đồ</a:t>
            </a:r>
            <a:endPar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lvl="0" fontAlgn="t"/>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Có</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hay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xem</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bóng</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đá</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24" name="Rounded Rectangle 23"/>
          <p:cNvSpPr/>
          <p:nvPr/>
        </p:nvSpPr>
        <p:spPr>
          <a:xfrm>
            <a:off x="6932940" y="2948061"/>
            <a:ext cx="4446791" cy="1771878"/>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Khi</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mẹ</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còn</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bé</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tí</a:t>
            </a:r>
            <a:endPar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fontAlgn="t"/>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Có</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mải</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ngồi</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cắm</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hoa</a:t>
            </a:r>
            <a:endPar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fontAlgn="t"/>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Thích</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ra</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chợ</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gần</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nhà</a:t>
            </a:r>
            <a:endPar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fontAlgn="t"/>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Tối</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khuya</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ôm</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cuốn</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sách</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25" name="Rounded Rectangle 24"/>
          <p:cNvSpPr/>
          <p:nvPr/>
        </p:nvSpPr>
        <p:spPr>
          <a:xfrm>
            <a:off x="6932939" y="4767389"/>
            <a:ext cx="4446791" cy="1771878"/>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vi-VN" sz="2800" b="1" dirty="0">
                <a:solidFill>
                  <a:srgbClr val="002060"/>
                </a:solidFill>
                <a:latin typeface="+mj-lt"/>
                <a:ea typeface="Cambria" panose="02040503050406030204" pitchFamily="18" charset="0"/>
              </a:rPr>
              <a:t>Khi c</a:t>
            </a:r>
            <a:r>
              <a:rPr lang="en-US" sz="2800" b="1" dirty="0">
                <a:solidFill>
                  <a:srgbClr val="002060"/>
                </a:solidFill>
                <a:latin typeface="+mj-lt"/>
                <a:ea typeface="Cambria" panose="02040503050406030204" pitchFamily="18" charset="0"/>
              </a:rPr>
              <a:t>o</a:t>
            </a:r>
            <a:r>
              <a:rPr lang="vi-VN" sz="2800" b="1" dirty="0">
                <a:solidFill>
                  <a:srgbClr val="002060"/>
                </a:solidFill>
                <a:latin typeface="+mj-lt"/>
                <a:ea typeface="Cambria" panose="02040503050406030204" pitchFamily="18" charset="0"/>
              </a:rPr>
              <a:t>n còn bé tí</a:t>
            </a:r>
          </a:p>
          <a:p>
            <a:pPr fontAlgn="t"/>
            <a:r>
              <a:rPr lang="vi-VN" sz="2800" b="1" dirty="0">
                <a:solidFill>
                  <a:srgbClr val="002060"/>
                </a:solidFill>
                <a:latin typeface="+mj-lt"/>
                <a:ea typeface="Cambria" panose="02040503050406030204" pitchFamily="18" charset="0"/>
              </a:rPr>
              <a:t>Chẳng đọc sách, chơi cờ</a:t>
            </a:r>
          </a:p>
          <a:p>
            <a:pPr fontAlgn="t"/>
            <a:r>
              <a:rPr lang="vi-VN" sz="2800" b="1" dirty="0">
                <a:solidFill>
                  <a:srgbClr val="002060"/>
                </a:solidFill>
                <a:latin typeface="+mj-lt"/>
                <a:ea typeface="Cambria" panose="02040503050406030204" pitchFamily="18" charset="0"/>
              </a:rPr>
              <a:t>Chẳng dọn dẹp, chữa đồ</a:t>
            </a:r>
          </a:p>
          <a:p>
            <a:pPr fontAlgn="t"/>
            <a:r>
              <a:rPr lang="vi-VN" sz="2800" b="1" dirty="0">
                <a:solidFill>
                  <a:srgbClr val="002060"/>
                </a:solidFill>
                <a:latin typeface="+mj-lt"/>
                <a:ea typeface="Cambria" panose="02040503050406030204" pitchFamily="18" charset="0"/>
              </a:rPr>
              <a:t>Cả ngày con đùa nghịch.</a:t>
            </a:r>
            <a:endParaRPr lang="vi-VN" sz="2400" b="1" dirty="0">
              <a:solidFill>
                <a:srgbClr val="002060"/>
              </a:solidFill>
              <a:latin typeface="+mj-lt"/>
              <a:ea typeface="Cambria" panose="02040503050406030204" pitchFamily="18" charset="0"/>
            </a:endParaRPr>
          </a:p>
        </p:txBody>
      </p:sp>
      <p:grpSp>
        <p:nvGrpSpPr>
          <p:cNvPr id="26" name="Group 25"/>
          <p:cNvGrpSpPr/>
          <p:nvPr/>
        </p:nvGrpSpPr>
        <p:grpSpPr>
          <a:xfrm>
            <a:off x="6290335" y="972715"/>
            <a:ext cx="851094" cy="584333"/>
            <a:chOff x="-28110" y="914314"/>
            <a:chExt cx="851094" cy="584333"/>
          </a:xfrm>
        </p:grpSpPr>
        <p:pic>
          <p:nvPicPr>
            <p:cNvPr id="27" name="Picture 26">
              <a:extLst>
                <a:ext uri="{FF2B5EF4-FFF2-40B4-BE49-F238E27FC236}">
                  <a16:creationId xmlns:a16="http://schemas.microsoft.com/office/drawing/2014/main" id="{83614C93-E449-DA3B-C4CC-2BB767F0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28" name="TextBox 27">
              <a:extLst>
                <a:ext uri="{FF2B5EF4-FFF2-40B4-BE49-F238E27FC236}">
                  <a16:creationId xmlns:a16="http://schemas.microsoft.com/office/drawing/2014/main" id="{6CB9475D-5FE6-AD42-327C-E5F28189D1C0}"/>
                </a:ext>
              </a:extLst>
            </p:cNvPr>
            <p:cNvSpPr txBox="1"/>
            <p:nvPr/>
          </p:nvSpPr>
          <p:spPr>
            <a:xfrm>
              <a:off x="264712" y="960164"/>
              <a:ext cx="397866" cy="523220"/>
            </a:xfrm>
            <a:prstGeom prst="rect">
              <a:avLst/>
            </a:prstGeom>
            <a:noFill/>
          </p:spPr>
          <p:txBody>
            <a:bodyPr wrap="none" rtlCol="0">
              <a:spAutoFit/>
            </a:bodyPr>
            <a:lstStyle/>
            <a:p>
              <a:pPr defTabSz="609539"/>
              <a:r>
                <a:rPr lang="en-US" sz="2800" b="1" dirty="0">
                  <a:solidFill>
                    <a:prstClr val="black">
                      <a:lumMod val="95000"/>
                      <a:lumOff val="5000"/>
                    </a:prstClr>
                  </a:solidFill>
                  <a:latin typeface="Cambria" panose="02040503050406030204" pitchFamily="18" charset="0"/>
                  <a:ea typeface="Cambria" panose="02040503050406030204" pitchFamily="18" charset="0"/>
                  <a:cs typeface="Baloo 2 Medium" pitchFamily="2" charset="0"/>
                </a:rPr>
                <a:t>3</a:t>
              </a:r>
            </a:p>
          </p:txBody>
        </p:sp>
      </p:grpSp>
      <p:grpSp>
        <p:nvGrpSpPr>
          <p:cNvPr id="29" name="Group 28"/>
          <p:cNvGrpSpPr/>
          <p:nvPr/>
        </p:nvGrpSpPr>
        <p:grpSpPr>
          <a:xfrm>
            <a:off x="6244446" y="2772270"/>
            <a:ext cx="851094" cy="584333"/>
            <a:chOff x="-28110" y="914314"/>
            <a:chExt cx="851094" cy="584333"/>
          </a:xfrm>
        </p:grpSpPr>
        <p:pic>
          <p:nvPicPr>
            <p:cNvPr id="30" name="Picture 29">
              <a:extLst>
                <a:ext uri="{FF2B5EF4-FFF2-40B4-BE49-F238E27FC236}">
                  <a16:creationId xmlns:a16="http://schemas.microsoft.com/office/drawing/2014/main" id="{83614C93-E449-DA3B-C4CC-2BB767F0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31" name="TextBox 30">
              <a:extLst>
                <a:ext uri="{FF2B5EF4-FFF2-40B4-BE49-F238E27FC236}">
                  <a16:creationId xmlns:a16="http://schemas.microsoft.com/office/drawing/2014/main" id="{6CB9475D-5FE6-AD42-327C-E5F28189D1C0}"/>
                </a:ext>
              </a:extLst>
            </p:cNvPr>
            <p:cNvSpPr txBox="1"/>
            <p:nvPr/>
          </p:nvSpPr>
          <p:spPr>
            <a:xfrm>
              <a:off x="264712" y="960164"/>
              <a:ext cx="397866" cy="523220"/>
            </a:xfrm>
            <a:prstGeom prst="rect">
              <a:avLst/>
            </a:prstGeom>
            <a:noFill/>
          </p:spPr>
          <p:txBody>
            <a:bodyPr wrap="none" rtlCol="0">
              <a:spAutoFit/>
            </a:bodyPr>
            <a:lstStyle/>
            <a:p>
              <a:pPr defTabSz="609539"/>
              <a:r>
                <a:rPr lang="en-US" sz="2800" b="1" dirty="0">
                  <a:solidFill>
                    <a:prstClr val="black">
                      <a:lumMod val="95000"/>
                      <a:lumOff val="5000"/>
                    </a:prstClr>
                  </a:solidFill>
                  <a:latin typeface="Cambria" panose="02040503050406030204" pitchFamily="18" charset="0"/>
                  <a:ea typeface="Cambria" panose="02040503050406030204" pitchFamily="18" charset="0"/>
                  <a:cs typeface="Baloo 2 Medium" pitchFamily="2" charset="0"/>
                </a:rPr>
                <a:t>4</a:t>
              </a:r>
            </a:p>
          </p:txBody>
        </p:sp>
      </p:grpSp>
      <p:grpSp>
        <p:nvGrpSpPr>
          <p:cNvPr id="32" name="Group 31"/>
          <p:cNvGrpSpPr/>
          <p:nvPr/>
        </p:nvGrpSpPr>
        <p:grpSpPr>
          <a:xfrm>
            <a:off x="6269966" y="4591464"/>
            <a:ext cx="851094" cy="584333"/>
            <a:chOff x="-28110" y="914314"/>
            <a:chExt cx="851094" cy="584333"/>
          </a:xfrm>
        </p:grpSpPr>
        <p:pic>
          <p:nvPicPr>
            <p:cNvPr id="33" name="Picture 32">
              <a:extLst>
                <a:ext uri="{FF2B5EF4-FFF2-40B4-BE49-F238E27FC236}">
                  <a16:creationId xmlns:a16="http://schemas.microsoft.com/office/drawing/2014/main" id="{83614C93-E449-DA3B-C4CC-2BB767F0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34" name="TextBox 33">
              <a:extLst>
                <a:ext uri="{FF2B5EF4-FFF2-40B4-BE49-F238E27FC236}">
                  <a16:creationId xmlns:a16="http://schemas.microsoft.com/office/drawing/2014/main" id="{6CB9475D-5FE6-AD42-327C-E5F28189D1C0}"/>
                </a:ext>
              </a:extLst>
            </p:cNvPr>
            <p:cNvSpPr txBox="1"/>
            <p:nvPr/>
          </p:nvSpPr>
          <p:spPr>
            <a:xfrm>
              <a:off x="264712" y="960164"/>
              <a:ext cx="397866" cy="523220"/>
            </a:xfrm>
            <a:prstGeom prst="rect">
              <a:avLst/>
            </a:prstGeom>
            <a:noFill/>
          </p:spPr>
          <p:txBody>
            <a:bodyPr wrap="none" rtlCol="0">
              <a:spAutoFit/>
            </a:bodyPr>
            <a:lstStyle/>
            <a:p>
              <a:pPr defTabSz="609539"/>
              <a:r>
                <a:rPr lang="en-US" sz="2800" b="1" dirty="0">
                  <a:solidFill>
                    <a:prstClr val="black">
                      <a:lumMod val="95000"/>
                      <a:lumOff val="5000"/>
                    </a:prstClr>
                  </a:solidFill>
                  <a:latin typeface="Cambria" panose="02040503050406030204" pitchFamily="18" charset="0"/>
                  <a:ea typeface="Cambria" panose="02040503050406030204" pitchFamily="18" charset="0"/>
                  <a:cs typeface="Baloo 2 Medium" pitchFamily="2" charset="0"/>
                </a:rPr>
                <a:t>5</a:t>
              </a:r>
            </a:p>
          </p:txBody>
        </p:sp>
      </p:grpSp>
      <p:grpSp>
        <p:nvGrpSpPr>
          <p:cNvPr id="36" name="Group 35">
            <a:extLst>
              <a:ext uri="{FF2B5EF4-FFF2-40B4-BE49-F238E27FC236}">
                <a16:creationId xmlns:a16="http://schemas.microsoft.com/office/drawing/2014/main" id="{7C63C92D-84AA-4FBF-4C07-278825C6C1AC}"/>
              </a:ext>
            </a:extLst>
          </p:cNvPr>
          <p:cNvGrpSpPr/>
          <p:nvPr/>
        </p:nvGrpSpPr>
        <p:grpSpPr>
          <a:xfrm>
            <a:off x="4481466" y="2586738"/>
            <a:ext cx="3337008" cy="3312025"/>
            <a:chOff x="1549130" y="2197460"/>
            <a:chExt cx="4737655" cy="3625257"/>
          </a:xfrm>
        </p:grpSpPr>
        <p:sp>
          <p:nvSpPr>
            <p:cNvPr id="37" name="Freeform: Shape 8">
              <a:extLst>
                <a:ext uri="{FF2B5EF4-FFF2-40B4-BE49-F238E27FC236}">
                  <a16:creationId xmlns:a16="http://schemas.microsoft.com/office/drawing/2014/main" id="{58245217-77D1-04F5-1A0F-ACEC991A9615}"/>
                </a:ext>
              </a:extLst>
            </p:cNvPr>
            <p:cNvSpPr/>
            <p:nvPr/>
          </p:nvSpPr>
          <p:spPr>
            <a:xfrm>
              <a:off x="1549130" y="2197460"/>
              <a:ext cx="4737655" cy="2589816"/>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00B050"/>
            </a:solidFill>
            <a:ln w="25400" cap="flat" cmpd="sng" algn="ctr">
              <a:solidFill>
                <a:srgbClr val="FFFFFF"/>
              </a:solid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id-ID" sz="2500" b="1" i="0" u="none" strike="noStrike" kern="0" cap="none" spc="0" normalizeH="0" baseline="0" noProof="0">
                <a:ln>
                  <a:noFill/>
                </a:ln>
                <a:solidFill>
                  <a:srgbClr val="FFFFFF"/>
                </a:solidFill>
                <a:effectLst/>
                <a:uLnTx/>
                <a:uFillTx/>
                <a:latin typeface="UTM Avo" panose="02040603050506020204" pitchFamily="18" charset="0"/>
                <a:sym typeface="Arial"/>
              </a:endParaRPr>
            </a:p>
          </p:txBody>
        </p:sp>
        <p:sp>
          <p:nvSpPr>
            <p:cNvPr id="38" name="TextBox 37">
              <a:extLst>
                <a:ext uri="{FF2B5EF4-FFF2-40B4-BE49-F238E27FC236}">
                  <a16:creationId xmlns:a16="http://schemas.microsoft.com/office/drawing/2014/main" id="{F5BD5560-E7D2-6AC8-9D2C-A6505DFA0F3C}"/>
                </a:ext>
              </a:extLst>
            </p:cNvPr>
            <p:cNvSpPr txBox="1"/>
            <p:nvPr/>
          </p:nvSpPr>
          <p:spPr>
            <a:xfrm>
              <a:off x="1878440" y="2554028"/>
              <a:ext cx="4214926" cy="3268689"/>
            </a:xfrm>
            <a:prstGeom prst="flowChartTerminator">
              <a:avLst/>
            </a:prstGeom>
            <a:noFill/>
            <a:ln w="25400" cap="flat" cmpd="sng" algn="ctr">
              <a:noFill/>
              <a:prstDash val="solid"/>
            </a:ln>
            <a:effectLst/>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err="1">
                  <a:ln>
                    <a:noFill/>
                  </a:ln>
                  <a:solidFill>
                    <a:schemeClr val="bg1"/>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Luyện</a:t>
              </a:r>
              <a:r>
                <a:rPr kumimoji="0" lang="en-US" sz="4400" b="1" i="0" u="none" strike="noStrike" kern="0" cap="none" spc="0" normalizeH="0" noProof="0" dirty="0">
                  <a:ln>
                    <a:noFill/>
                  </a:ln>
                  <a:solidFill>
                    <a:schemeClr val="bg1"/>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 </a:t>
              </a:r>
              <a:r>
                <a:rPr kumimoji="0" lang="en-US" sz="4400" b="1" i="0" u="none" strike="noStrike" kern="0" cap="none" spc="0" normalizeH="0" noProof="0" dirty="0" err="1">
                  <a:ln>
                    <a:noFill/>
                  </a:ln>
                  <a:solidFill>
                    <a:schemeClr val="bg1"/>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đọc</a:t>
              </a:r>
              <a:r>
                <a:rPr kumimoji="0" lang="en-US" sz="4400" b="1" i="0" u="none" strike="noStrike" kern="0" cap="none" spc="0" normalizeH="0" noProof="0" dirty="0">
                  <a:ln>
                    <a:noFill/>
                  </a:ln>
                  <a:solidFill>
                    <a:schemeClr val="bg1"/>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 </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noProof="0" dirty="0" err="1">
                  <a:ln>
                    <a:noFill/>
                  </a:ln>
                  <a:solidFill>
                    <a:schemeClr val="bg1"/>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theo</a:t>
              </a:r>
              <a:r>
                <a:rPr kumimoji="0" lang="en-US" sz="4400" b="1" i="0" u="none" strike="noStrike" kern="0" cap="none" spc="0" normalizeH="0" noProof="0" dirty="0">
                  <a:ln>
                    <a:noFill/>
                  </a:ln>
                  <a:solidFill>
                    <a:schemeClr val="bg1"/>
                  </a:solidFill>
                  <a:effectLst/>
                  <a:uLnTx/>
                  <a:uFillTx/>
                  <a:latin typeface="Great Vibes" pitchFamily="2" charset="0"/>
                  <a:ea typeface="Cambria" panose="02040503050406030204" pitchFamily="18" charset="0"/>
                  <a:sym typeface="Arial"/>
                </a:rPr>
                <a:t> </a:t>
              </a:r>
              <a:r>
                <a:rPr kumimoji="0" lang="en-US" sz="4400" b="1" i="0" u="none" strike="noStrike" kern="0" cap="none" spc="0" normalizeH="0" noProof="0" dirty="0" err="1">
                  <a:ln>
                    <a:noFill/>
                  </a:ln>
                  <a:solidFill>
                    <a:schemeClr val="bg1"/>
                  </a:solidFill>
                  <a:effectLst/>
                  <a:uLnTx/>
                  <a:uFillTx/>
                  <a:latin typeface="Great Vibes" pitchFamily="2" charset="0"/>
                  <a:ea typeface="Cambria" panose="02040503050406030204" pitchFamily="18" charset="0"/>
                  <a:sym typeface="Arial"/>
                </a:rPr>
                <a:t>nhóm</a:t>
              </a:r>
              <a:endParaRPr kumimoji="0" lang="vi-VN" sz="4400" b="1" i="0" u="none" strike="noStrike" kern="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sym typeface="Arial"/>
              </a:endParaRPr>
            </a:p>
          </p:txBody>
        </p:sp>
      </p:grpSp>
      <p:pic>
        <p:nvPicPr>
          <p:cNvPr id="3" name="Picture 2"/>
          <p:cNvPicPr>
            <a:picLocks noChangeAspect="1"/>
          </p:cNvPicPr>
          <p:nvPr/>
        </p:nvPicPr>
        <p:blipFill>
          <a:blip r:embed="rId5"/>
          <a:stretch>
            <a:fillRect/>
          </a:stretch>
        </p:blipFill>
        <p:spPr>
          <a:xfrm>
            <a:off x="11141734" y="114278"/>
            <a:ext cx="920576" cy="835224"/>
          </a:xfrm>
          <a:prstGeom prst="rect">
            <a:avLst/>
          </a:prstGeom>
        </p:spPr>
      </p:pic>
    </p:spTree>
    <p:extLst>
      <p:ext uri="{BB962C8B-B14F-4D97-AF65-F5344CB8AC3E}">
        <p14:creationId xmlns:p14="http://schemas.microsoft.com/office/powerpoint/2010/main" val="121705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6"/>
                                        </p:tgtEl>
                                      </p:cBhvr>
                                    </p:animEffect>
                                    <p:set>
                                      <p:cBhvr>
                                        <p:cTn id="12" dur="1" fill="hold">
                                          <p:stCondLst>
                                            <p:cond delay="499"/>
                                          </p:stCondLst>
                                        </p:cTn>
                                        <p:tgtEl>
                                          <p:spTgt spid="3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4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3" grpId="0" animBg="1"/>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7552" y="250635"/>
            <a:ext cx="11676031" cy="63972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000000"/>
              </a:buClr>
            </a:pPr>
            <a:endParaRPr lang="id-ID" sz="5400" b="1" kern="0" dirty="0">
              <a:solidFill>
                <a:prstClr val="black"/>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endParaRPr>
          </a:p>
        </p:txBody>
      </p:sp>
      <p:sp>
        <p:nvSpPr>
          <p:cNvPr id="12" name="Rectangle 11"/>
          <p:cNvSpPr/>
          <p:nvPr/>
        </p:nvSpPr>
        <p:spPr>
          <a:xfrm>
            <a:off x="6868423" y="2900611"/>
            <a:ext cx="4273311" cy="18546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endParaRPr lang="en-US" sz="2800" b="1" dirty="0">
              <a:solidFill>
                <a:srgbClr val="002060"/>
              </a:solidFill>
              <a:latin typeface="Cambria" panose="02040503050406030204" pitchFamily="18" charset="0"/>
              <a:ea typeface="Cambria" panose="02040503050406030204" pitchFamily="18" charset="0"/>
            </a:endParaRPr>
          </a:p>
        </p:txBody>
      </p:sp>
      <p:sp>
        <p:nvSpPr>
          <p:cNvPr id="15" name="Rectangle 14"/>
          <p:cNvSpPr/>
          <p:nvPr/>
        </p:nvSpPr>
        <p:spPr>
          <a:xfrm>
            <a:off x="3783043" y="172899"/>
            <a:ext cx="4922807" cy="8051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hevron">
              <a:avLst/>
            </a:prstTxWarp>
          </a:bodyPr>
          <a:lstStyle/>
          <a:p>
            <a:pPr algn="r">
              <a:buClr>
                <a:srgbClr val="FFFFFF"/>
              </a:buClr>
            </a:pPr>
            <a:r>
              <a:rPr lang="en-US" sz="3200" kern="0" dirty="0">
                <a:ln>
                  <a:solidFill>
                    <a:srgbClr val="FFCCA9">
                      <a:lumMod val="10000"/>
                    </a:srgbClr>
                  </a:solidFill>
                </a:ln>
                <a:solidFill>
                  <a:srgbClr val="FF3300"/>
                </a:solidFill>
                <a:effectLst>
                  <a:glow rad="101600">
                    <a:srgbClr val="EC9684">
                      <a:lumMod val="60000"/>
                      <a:lumOff val="40000"/>
                      <a:alpha val="60000"/>
                    </a:srgbClr>
                  </a:glow>
                </a:effectLst>
                <a:latin typeface="Times New Roman" panose="02020603050405020304" pitchFamily="18" charset="0"/>
                <a:cs typeface="Times New Roman" panose="02020603050405020304" pitchFamily="18" charset="0"/>
              </a:rPr>
              <a:t>KHI </a:t>
            </a:r>
            <a:r>
              <a:rPr lang="en-US" sz="3200" kern="0" dirty="0">
                <a:ln>
                  <a:solidFill>
                    <a:srgbClr val="FFCCA9">
                      <a:lumMod val="10000"/>
                    </a:srgbClr>
                  </a:solidFill>
                </a:ln>
                <a:solidFill>
                  <a:srgbClr val="FFC000"/>
                </a:solidFill>
                <a:effectLst>
                  <a:glow rad="101600">
                    <a:srgbClr val="EC9684">
                      <a:lumMod val="60000"/>
                      <a:lumOff val="40000"/>
                      <a:alpha val="60000"/>
                    </a:srgbClr>
                  </a:glow>
                </a:effectLst>
                <a:latin typeface="Times New Roman" panose="02020603050405020304" pitchFamily="18" charset="0"/>
                <a:cs typeface="Times New Roman" panose="02020603050405020304" pitchFamily="18" charset="0"/>
              </a:rPr>
              <a:t>CẢ</a:t>
            </a:r>
            <a:r>
              <a:rPr lang="en-US" sz="3200" kern="0" dirty="0">
                <a:ln>
                  <a:solidFill>
                    <a:srgbClr val="FFCCA9">
                      <a:lumMod val="10000"/>
                    </a:srgbClr>
                  </a:solidFill>
                </a:ln>
                <a:solidFill>
                  <a:srgbClr val="A2DF48"/>
                </a:solidFill>
                <a:effectLst>
                  <a:glow rad="101600">
                    <a:srgbClr val="EC9684">
                      <a:lumMod val="60000"/>
                      <a:lumOff val="40000"/>
                      <a:alpha val="60000"/>
                    </a:srgbClr>
                  </a:glow>
                </a:effectLst>
                <a:latin typeface="Times New Roman" panose="02020603050405020304" pitchFamily="18" charset="0"/>
                <a:cs typeface="Times New Roman" panose="02020603050405020304" pitchFamily="18" charset="0"/>
              </a:rPr>
              <a:t> </a:t>
            </a:r>
            <a:r>
              <a:rPr lang="en-US" sz="3200" kern="0" dirty="0">
                <a:ln>
                  <a:solidFill>
                    <a:srgbClr val="FFCCA9">
                      <a:lumMod val="10000"/>
                    </a:srgbClr>
                  </a:solidFill>
                </a:ln>
                <a:solidFill>
                  <a:srgbClr val="FF0066"/>
                </a:solidFill>
                <a:effectLst>
                  <a:glow rad="101600">
                    <a:srgbClr val="EC9684">
                      <a:lumMod val="60000"/>
                      <a:lumOff val="40000"/>
                      <a:alpha val="60000"/>
                    </a:srgbClr>
                  </a:glow>
                </a:effectLst>
                <a:latin typeface="Times New Roman" panose="02020603050405020304" pitchFamily="18" charset="0"/>
                <a:cs typeface="Times New Roman" panose="02020603050405020304" pitchFamily="18" charset="0"/>
              </a:rPr>
              <a:t>NHÀ</a:t>
            </a:r>
            <a:r>
              <a:rPr lang="en-US" sz="3200" kern="0" dirty="0">
                <a:ln>
                  <a:solidFill>
                    <a:srgbClr val="FFCCA9">
                      <a:lumMod val="10000"/>
                    </a:srgbClr>
                  </a:solidFill>
                </a:ln>
                <a:solidFill>
                  <a:srgbClr val="A2DF48"/>
                </a:solidFill>
                <a:effectLst>
                  <a:glow rad="101600">
                    <a:srgbClr val="EC9684">
                      <a:lumMod val="60000"/>
                      <a:lumOff val="40000"/>
                      <a:alpha val="60000"/>
                    </a:srgbClr>
                  </a:glow>
                </a:effectLst>
                <a:latin typeface="Times New Roman" panose="02020603050405020304" pitchFamily="18" charset="0"/>
                <a:cs typeface="Times New Roman" panose="02020603050405020304" pitchFamily="18" charset="0"/>
              </a:rPr>
              <a:t> </a:t>
            </a:r>
            <a:r>
              <a:rPr lang="en-US" sz="3200" kern="0" dirty="0">
                <a:ln>
                  <a:solidFill>
                    <a:srgbClr val="FFCCA9">
                      <a:lumMod val="10000"/>
                    </a:srgbClr>
                  </a:solidFill>
                </a:ln>
                <a:solidFill>
                  <a:srgbClr val="92D050"/>
                </a:solidFill>
                <a:effectLst>
                  <a:glow rad="101600">
                    <a:srgbClr val="EC9684">
                      <a:lumMod val="60000"/>
                      <a:lumOff val="40000"/>
                      <a:alpha val="60000"/>
                    </a:srgbClr>
                  </a:glow>
                </a:effectLst>
                <a:latin typeface="Times New Roman" panose="02020603050405020304" pitchFamily="18" charset="0"/>
                <a:cs typeface="Times New Roman" panose="02020603050405020304" pitchFamily="18" charset="0"/>
              </a:rPr>
              <a:t>BÉ</a:t>
            </a:r>
            <a:r>
              <a:rPr lang="en-US" sz="3200" kern="0" dirty="0">
                <a:ln>
                  <a:solidFill>
                    <a:srgbClr val="FFCCA9">
                      <a:lumMod val="10000"/>
                    </a:srgbClr>
                  </a:solidFill>
                </a:ln>
                <a:solidFill>
                  <a:srgbClr val="A2DF48"/>
                </a:solidFill>
                <a:effectLst>
                  <a:glow rad="101600">
                    <a:srgbClr val="EC9684">
                      <a:lumMod val="60000"/>
                      <a:lumOff val="40000"/>
                      <a:alpha val="60000"/>
                    </a:srgbClr>
                  </a:glow>
                </a:effectLst>
                <a:latin typeface="Times New Roman" panose="02020603050405020304" pitchFamily="18" charset="0"/>
                <a:cs typeface="Times New Roman" panose="02020603050405020304" pitchFamily="18" charset="0"/>
              </a:rPr>
              <a:t> </a:t>
            </a:r>
            <a:r>
              <a:rPr lang="en-US" sz="3200" kern="0" dirty="0">
                <a:ln>
                  <a:solidFill>
                    <a:srgbClr val="FFCCA9">
                      <a:lumMod val="10000"/>
                    </a:srgbClr>
                  </a:solidFill>
                </a:ln>
                <a:solidFill>
                  <a:srgbClr val="0070C0"/>
                </a:solidFill>
                <a:effectLst>
                  <a:glow rad="101600">
                    <a:srgbClr val="EC9684">
                      <a:lumMod val="60000"/>
                      <a:lumOff val="40000"/>
                      <a:alpha val="60000"/>
                    </a:srgbClr>
                  </a:glow>
                </a:effectLst>
                <a:latin typeface="Times New Roman" panose="02020603050405020304" pitchFamily="18" charset="0"/>
                <a:cs typeface="Times New Roman" panose="02020603050405020304" pitchFamily="18" charset="0"/>
              </a:rPr>
              <a:t>TÍ</a:t>
            </a:r>
          </a:p>
        </p:txBody>
      </p:sp>
      <p:pic>
        <p:nvPicPr>
          <p:cNvPr id="16" name="Picture 15"/>
          <p:cNvPicPr>
            <a:picLocks noChangeAspect="1"/>
          </p:cNvPicPr>
          <p:nvPr/>
        </p:nvPicPr>
        <p:blipFill>
          <a:blip r:embed="rId2">
            <a:clrChange>
              <a:clrFrom>
                <a:srgbClr val="F4F6D1"/>
              </a:clrFrom>
              <a:clrTo>
                <a:srgbClr val="F4F6D1">
                  <a:alpha val="0"/>
                </a:srgbClr>
              </a:clrTo>
            </a:clrChange>
            <a:extLst>
              <a:ext uri="{BEBA8EAE-BF5A-486C-A8C5-ECC9F3942E4B}">
                <a14:imgProps xmlns:a14="http://schemas.microsoft.com/office/drawing/2010/main">
                  <a14:imgLayer r:embed="rId3">
                    <a14:imgEffect>
                      <a14:backgroundRemoval t="2746" b="98844" l="2158" r="98687">
                        <a14:foregroundMark x1="12946" y1="48266" x2="12946" y2="48266"/>
                        <a14:foregroundMark x1="7036" y1="49133" x2="17917" y2="83526"/>
                        <a14:foregroundMark x1="11163" y1="49133" x2="11163" y2="49133"/>
                        <a14:foregroundMark x1="20826" y1="71243" x2="22233" y2="71532"/>
                        <a14:foregroundMark x1="20356" y1="60549" x2="20356" y2="60549"/>
                        <a14:foregroundMark x1="30488" y1="11416" x2="39212" y2="45665"/>
                        <a14:foregroundMark x1="57974" y1="5780" x2="66041" y2="41185"/>
                        <a14:foregroundMark x1="62195" y1="9971" x2="62195" y2="9971"/>
                        <a14:foregroundMark x1="86961" y1="47832" x2="86961" y2="47832"/>
                        <a14:foregroundMark x1="90150" y1="50723" x2="90150" y2="50723"/>
                        <a14:foregroundMark x1="44934" y1="24133" x2="44934" y2="24133"/>
                        <a14:foregroundMark x1="45872" y1="51445" x2="45872" y2="51445"/>
                        <a14:foregroundMark x1="47467" y1="59682" x2="57411" y2="92341"/>
                        <a14:foregroundMark x1="48405" y1="52168" x2="48405" y2="52168"/>
                        <a14:foregroundMark x1="43246" y1="55058" x2="43246" y2="55058"/>
                        <a14:foregroundMark x1="43246" y1="55058" x2="43246" y2="55058"/>
                        <a14:foregroundMark x1="51970" y1="53468" x2="51970" y2="53468"/>
                        <a14:foregroundMark x1="53189" y1="53468" x2="53189" y2="53468"/>
                        <a14:foregroundMark x1="53189" y1="53468" x2="53189" y2="53468"/>
                        <a14:foregroundMark x1="33583" y1="52890" x2="33583" y2="52890"/>
                        <a14:foregroundMark x1="36679" y1="54046" x2="36679" y2="54046"/>
                        <a14:foregroundMark x1="51782" y1="41185" x2="51782" y2="41185"/>
                        <a14:foregroundMark x1="52439" y1="40029" x2="52439" y2="40029"/>
                        <a14:foregroundMark x1="52533" y1="43786" x2="52533" y2="43786"/>
                        <a14:foregroundMark x1="65197" y1="57370" x2="65197" y2="57370"/>
                        <a14:foregroundMark x1="67636" y1="55347" x2="67636" y2="55347"/>
                        <a14:foregroundMark x1="30206" y1="71676" x2="30206" y2="71676"/>
                        <a14:foregroundMark x1="32458" y1="72110" x2="32458" y2="72110"/>
                        <a14:foregroundMark x1="53940" y1="92775" x2="53940" y2="92775"/>
                        <a14:foregroundMark x1="17073" y1="57225" x2="17073" y2="57225"/>
                        <a14:foregroundMark x1="59099" y1="77457" x2="59099" y2="77457"/>
                      </a14:backgroundRemoval>
                    </a14:imgEffect>
                    <a14:imgEffect>
                      <a14:artisticCrisscrossEtching/>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44671" y="1969524"/>
            <a:ext cx="6125295" cy="4600575"/>
          </a:xfrm>
          <a:prstGeom prst="rect">
            <a:avLst/>
          </a:prstGeom>
          <a:effectLst>
            <a:softEdge rad="63500"/>
          </a:effectLst>
        </p:spPr>
      </p:pic>
      <p:sp>
        <p:nvSpPr>
          <p:cNvPr id="2" name="Rounded Rectangle 1"/>
          <p:cNvSpPr/>
          <p:nvPr/>
        </p:nvSpPr>
        <p:spPr>
          <a:xfrm>
            <a:off x="1385861" y="1232246"/>
            <a:ext cx="4432496" cy="1771878"/>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2060"/>
                </a:solidFill>
                <a:latin typeface="+mj-lt"/>
                <a:ea typeface="Cambria" panose="02040503050406030204" pitchFamily="18" charset="0"/>
              </a:rPr>
              <a:t>Khi bà còn bé tí</a:t>
            </a:r>
          </a:p>
          <a:p>
            <a:pPr lvl="0" algn="just"/>
            <a:r>
              <a:rPr lang="vi-VN" sz="2800" b="1" dirty="0">
                <a:solidFill>
                  <a:srgbClr val="002060"/>
                </a:solidFill>
                <a:latin typeface="+mj-lt"/>
                <a:ea typeface="Cambria" panose="02040503050406030204" pitchFamily="18" charset="0"/>
              </a:rPr>
              <a:t>Bà có nghịch lắm không</a:t>
            </a:r>
          </a:p>
          <a:p>
            <a:pPr lvl="0" algn="just"/>
            <a:r>
              <a:rPr lang="vi-VN" sz="2800" b="1" dirty="0">
                <a:solidFill>
                  <a:srgbClr val="002060"/>
                </a:solidFill>
                <a:latin typeface="+mj-lt"/>
                <a:ea typeface="Cambria" panose="02040503050406030204" pitchFamily="18" charset="0"/>
              </a:rPr>
              <a:t>Dáng đi có hơi còng</a:t>
            </a:r>
          </a:p>
          <a:p>
            <a:pPr lvl="0" algn="just"/>
            <a:r>
              <a:rPr lang="vi-VN" sz="2800" b="1" dirty="0">
                <a:solidFill>
                  <a:srgbClr val="002060"/>
                </a:solidFill>
                <a:latin typeface="+mj-lt"/>
                <a:ea typeface="Cambria" panose="02040503050406030204" pitchFamily="18" charset="0"/>
              </a:rPr>
              <a:t>Chăm quét nhà dọn dẹp?</a:t>
            </a:r>
          </a:p>
        </p:txBody>
      </p:sp>
      <p:sp>
        <p:nvSpPr>
          <p:cNvPr id="22" name="Rounded Rectangle 21"/>
          <p:cNvSpPr/>
          <p:nvPr/>
        </p:nvSpPr>
        <p:spPr>
          <a:xfrm>
            <a:off x="1396435" y="3464208"/>
            <a:ext cx="4319489" cy="177187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rgbClr val="002060"/>
                </a:solidFill>
                <a:latin typeface="+mj-lt"/>
                <a:ea typeface="Cambria" panose="02040503050406030204" pitchFamily="18" charset="0"/>
              </a:rPr>
              <a:t>Khi ông còn bé tí</a:t>
            </a:r>
          </a:p>
          <a:p>
            <a:r>
              <a:rPr lang="vi-VN" sz="2800" b="1" dirty="0">
                <a:solidFill>
                  <a:srgbClr val="002060"/>
                </a:solidFill>
                <a:latin typeface="+mj-lt"/>
                <a:ea typeface="Cambria" panose="02040503050406030204" pitchFamily="18" charset="0"/>
              </a:rPr>
              <a:t>Có nghiêm như bây giờ,</a:t>
            </a:r>
          </a:p>
          <a:p>
            <a:r>
              <a:rPr lang="vi-VN" sz="2800" b="1" dirty="0">
                <a:solidFill>
                  <a:srgbClr val="002060"/>
                </a:solidFill>
                <a:latin typeface="+mj-lt"/>
                <a:ea typeface="Cambria" panose="02040503050406030204" pitchFamily="18" charset="0"/>
              </a:rPr>
              <a:t>Có chau mặt chơi cờ</a:t>
            </a:r>
          </a:p>
          <a:p>
            <a:r>
              <a:rPr lang="vi-VN" sz="2800" b="1" dirty="0">
                <a:solidFill>
                  <a:srgbClr val="002060"/>
                </a:solidFill>
                <a:latin typeface="+mj-lt"/>
                <a:ea typeface="Cambria" panose="02040503050406030204" pitchFamily="18" charset="0"/>
              </a:rPr>
              <a:t>Có uống trà buổi sáng?</a:t>
            </a:r>
          </a:p>
        </p:txBody>
      </p:sp>
      <p:grpSp>
        <p:nvGrpSpPr>
          <p:cNvPr id="14" name="Group 13"/>
          <p:cNvGrpSpPr/>
          <p:nvPr/>
        </p:nvGrpSpPr>
        <p:grpSpPr>
          <a:xfrm>
            <a:off x="769254" y="972715"/>
            <a:ext cx="851094" cy="584333"/>
            <a:chOff x="-28110" y="914314"/>
            <a:chExt cx="851094" cy="584333"/>
          </a:xfrm>
        </p:grpSpPr>
        <p:pic>
          <p:nvPicPr>
            <p:cNvPr id="17" name="Picture 16">
              <a:extLst>
                <a:ext uri="{FF2B5EF4-FFF2-40B4-BE49-F238E27FC236}">
                  <a16:creationId xmlns:a16="http://schemas.microsoft.com/office/drawing/2014/main" id="{83614C93-E449-DA3B-C4CC-2BB767F0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8" name="TextBox 17">
              <a:extLst>
                <a:ext uri="{FF2B5EF4-FFF2-40B4-BE49-F238E27FC236}">
                  <a16:creationId xmlns:a16="http://schemas.microsoft.com/office/drawing/2014/main" id="{6CB9475D-5FE6-AD42-327C-E5F28189D1C0}"/>
                </a:ext>
              </a:extLst>
            </p:cNvPr>
            <p:cNvSpPr txBox="1"/>
            <p:nvPr/>
          </p:nvSpPr>
          <p:spPr>
            <a:xfrm>
              <a:off x="264712" y="960164"/>
              <a:ext cx="397866" cy="523220"/>
            </a:xfrm>
            <a:prstGeom prst="rect">
              <a:avLst/>
            </a:prstGeom>
            <a:noFill/>
          </p:spPr>
          <p:txBody>
            <a:bodyPr wrap="none" rtlCol="0">
              <a:spAutoFit/>
            </a:bodyPr>
            <a:lstStyle/>
            <a:p>
              <a:pPr defTabSz="609539"/>
              <a:r>
                <a:rPr lang="en-US" sz="2800" b="1" dirty="0">
                  <a:solidFill>
                    <a:prstClr val="black">
                      <a:lumMod val="95000"/>
                      <a:lumOff val="5000"/>
                    </a:prstClr>
                  </a:solidFill>
                  <a:latin typeface="Cambria" panose="02040503050406030204" pitchFamily="18" charset="0"/>
                  <a:ea typeface="Cambria" panose="02040503050406030204" pitchFamily="18" charset="0"/>
                  <a:cs typeface="Baloo 2 Medium" pitchFamily="2" charset="0"/>
                </a:rPr>
                <a:t>1</a:t>
              </a:r>
            </a:p>
          </p:txBody>
        </p:sp>
      </p:grpSp>
      <p:grpSp>
        <p:nvGrpSpPr>
          <p:cNvPr id="19" name="Group 18"/>
          <p:cNvGrpSpPr/>
          <p:nvPr/>
        </p:nvGrpSpPr>
        <p:grpSpPr>
          <a:xfrm>
            <a:off x="769254" y="3281333"/>
            <a:ext cx="851094" cy="584333"/>
            <a:chOff x="-28110" y="914314"/>
            <a:chExt cx="851094" cy="584333"/>
          </a:xfrm>
        </p:grpSpPr>
        <p:pic>
          <p:nvPicPr>
            <p:cNvPr id="20" name="Picture 19">
              <a:extLst>
                <a:ext uri="{FF2B5EF4-FFF2-40B4-BE49-F238E27FC236}">
                  <a16:creationId xmlns:a16="http://schemas.microsoft.com/office/drawing/2014/main" id="{83614C93-E449-DA3B-C4CC-2BB767F0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21" name="TextBox 20">
              <a:extLst>
                <a:ext uri="{FF2B5EF4-FFF2-40B4-BE49-F238E27FC236}">
                  <a16:creationId xmlns:a16="http://schemas.microsoft.com/office/drawing/2014/main" id="{6CB9475D-5FE6-AD42-327C-E5F28189D1C0}"/>
                </a:ext>
              </a:extLst>
            </p:cNvPr>
            <p:cNvSpPr txBox="1"/>
            <p:nvPr/>
          </p:nvSpPr>
          <p:spPr>
            <a:xfrm>
              <a:off x="264712" y="960164"/>
              <a:ext cx="397866" cy="523220"/>
            </a:xfrm>
            <a:prstGeom prst="rect">
              <a:avLst/>
            </a:prstGeom>
            <a:noFill/>
          </p:spPr>
          <p:txBody>
            <a:bodyPr wrap="none" rtlCol="0">
              <a:spAutoFit/>
            </a:bodyPr>
            <a:lstStyle/>
            <a:p>
              <a:pPr defTabSz="609539"/>
              <a:r>
                <a:rPr lang="en-US" sz="2800" b="1" dirty="0">
                  <a:solidFill>
                    <a:prstClr val="black">
                      <a:lumMod val="95000"/>
                      <a:lumOff val="5000"/>
                    </a:prstClr>
                  </a:solidFill>
                  <a:latin typeface="Cambria" panose="02040503050406030204" pitchFamily="18" charset="0"/>
                  <a:ea typeface="Cambria" panose="02040503050406030204" pitchFamily="18" charset="0"/>
                  <a:cs typeface="Baloo 2 Medium" pitchFamily="2" charset="0"/>
                </a:rPr>
                <a:t>2</a:t>
              </a:r>
            </a:p>
          </p:txBody>
        </p:sp>
      </p:grpSp>
      <p:sp>
        <p:nvSpPr>
          <p:cNvPr id="23" name="Rounded Rectangle 22"/>
          <p:cNvSpPr/>
          <p:nvPr/>
        </p:nvSpPr>
        <p:spPr>
          <a:xfrm>
            <a:off x="6960654" y="1140833"/>
            <a:ext cx="4419077" cy="177187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t"/>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Khi</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bố</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còn</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bé</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tí</a:t>
            </a:r>
            <a:endPar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lvl="0" fontAlgn="t"/>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Có</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thích</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lái</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ô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tô</a:t>
            </a:r>
            <a:endPar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lvl="0" fontAlgn="t"/>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Có</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say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mê</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sửa</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đồ</a:t>
            </a:r>
            <a:endPar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lvl="0" fontAlgn="t"/>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Có</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hay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xem</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bóng</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đá</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24" name="Rounded Rectangle 23"/>
          <p:cNvSpPr/>
          <p:nvPr/>
        </p:nvSpPr>
        <p:spPr>
          <a:xfrm>
            <a:off x="6932940" y="2948061"/>
            <a:ext cx="4446791" cy="1771878"/>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Khi</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mẹ</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còn</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bé</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tí</a:t>
            </a:r>
            <a:endPar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fontAlgn="t"/>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Có</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mải</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ngồi</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cắm</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hoa</a:t>
            </a:r>
            <a:endPar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fontAlgn="t"/>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Thích</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ra</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chợ</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gần</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nhà</a:t>
            </a:r>
            <a:endPar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fontAlgn="t"/>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Tối</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khuya</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ôm</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cuốn</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sách</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25" name="Rounded Rectangle 24"/>
          <p:cNvSpPr/>
          <p:nvPr/>
        </p:nvSpPr>
        <p:spPr>
          <a:xfrm>
            <a:off x="6932939" y="4767389"/>
            <a:ext cx="4446791" cy="1771878"/>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vi-VN" sz="2800" b="1" dirty="0">
                <a:solidFill>
                  <a:srgbClr val="002060"/>
                </a:solidFill>
                <a:latin typeface="+mj-lt"/>
                <a:ea typeface="Cambria" panose="02040503050406030204" pitchFamily="18" charset="0"/>
              </a:rPr>
              <a:t>Khi c</a:t>
            </a:r>
            <a:r>
              <a:rPr lang="en-US" sz="2800" b="1" dirty="0">
                <a:solidFill>
                  <a:srgbClr val="002060"/>
                </a:solidFill>
                <a:latin typeface="+mj-lt"/>
                <a:ea typeface="Cambria" panose="02040503050406030204" pitchFamily="18" charset="0"/>
              </a:rPr>
              <a:t>o</a:t>
            </a:r>
            <a:r>
              <a:rPr lang="vi-VN" sz="2800" b="1" dirty="0">
                <a:solidFill>
                  <a:srgbClr val="002060"/>
                </a:solidFill>
                <a:latin typeface="+mj-lt"/>
                <a:ea typeface="Cambria" panose="02040503050406030204" pitchFamily="18" charset="0"/>
              </a:rPr>
              <a:t>n còn bé tí</a:t>
            </a:r>
          </a:p>
          <a:p>
            <a:pPr fontAlgn="t"/>
            <a:r>
              <a:rPr lang="vi-VN" sz="2800" b="1" dirty="0">
                <a:solidFill>
                  <a:srgbClr val="002060"/>
                </a:solidFill>
                <a:latin typeface="+mj-lt"/>
                <a:ea typeface="Cambria" panose="02040503050406030204" pitchFamily="18" charset="0"/>
              </a:rPr>
              <a:t>Chẳng đọc sách, chơi cờ</a:t>
            </a:r>
          </a:p>
          <a:p>
            <a:pPr fontAlgn="t"/>
            <a:r>
              <a:rPr lang="vi-VN" sz="2800" b="1" dirty="0">
                <a:solidFill>
                  <a:srgbClr val="002060"/>
                </a:solidFill>
                <a:latin typeface="+mj-lt"/>
                <a:ea typeface="Cambria" panose="02040503050406030204" pitchFamily="18" charset="0"/>
              </a:rPr>
              <a:t>Chẳng dọn dẹp, chữa đồ</a:t>
            </a:r>
          </a:p>
          <a:p>
            <a:pPr fontAlgn="t"/>
            <a:r>
              <a:rPr lang="vi-VN" sz="2800" b="1" dirty="0">
                <a:solidFill>
                  <a:srgbClr val="002060"/>
                </a:solidFill>
                <a:latin typeface="+mj-lt"/>
                <a:ea typeface="Cambria" panose="02040503050406030204" pitchFamily="18" charset="0"/>
              </a:rPr>
              <a:t>Cả ngày con đùa nghịch.</a:t>
            </a:r>
            <a:endParaRPr lang="vi-VN" sz="2400" b="1" dirty="0">
              <a:solidFill>
                <a:srgbClr val="002060"/>
              </a:solidFill>
              <a:latin typeface="+mj-lt"/>
              <a:ea typeface="Cambria" panose="02040503050406030204" pitchFamily="18" charset="0"/>
            </a:endParaRPr>
          </a:p>
        </p:txBody>
      </p:sp>
      <p:grpSp>
        <p:nvGrpSpPr>
          <p:cNvPr id="26" name="Group 25"/>
          <p:cNvGrpSpPr/>
          <p:nvPr/>
        </p:nvGrpSpPr>
        <p:grpSpPr>
          <a:xfrm>
            <a:off x="6290335" y="972715"/>
            <a:ext cx="851094" cy="584333"/>
            <a:chOff x="-28110" y="914314"/>
            <a:chExt cx="851094" cy="584333"/>
          </a:xfrm>
        </p:grpSpPr>
        <p:pic>
          <p:nvPicPr>
            <p:cNvPr id="27" name="Picture 26">
              <a:extLst>
                <a:ext uri="{FF2B5EF4-FFF2-40B4-BE49-F238E27FC236}">
                  <a16:creationId xmlns:a16="http://schemas.microsoft.com/office/drawing/2014/main" id="{83614C93-E449-DA3B-C4CC-2BB767F0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28" name="TextBox 27">
              <a:extLst>
                <a:ext uri="{FF2B5EF4-FFF2-40B4-BE49-F238E27FC236}">
                  <a16:creationId xmlns:a16="http://schemas.microsoft.com/office/drawing/2014/main" id="{6CB9475D-5FE6-AD42-327C-E5F28189D1C0}"/>
                </a:ext>
              </a:extLst>
            </p:cNvPr>
            <p:cNvSpPr txBox="1"/>
            <p:nvPr/>
          </p:nvSpPr>
          <p:spPr>
            <a:xfrm>
              <a:off x="264712" y="960164"/>
              <a:ext cx="397866" cy="523220"/>
            </a:xfrm>
            <a:prstGeom prst="rect">
              <a:avLst/>
            </a:prstGeom>
            <a:noFill/>
          </p:spPr>
          <p:txBody>
            <a:bodyPr wrap="none" rtlCol="0">
              <a:spAutoFit/>
            </a:bodyPr>
            <a:lstStyle/>
            <a:p>
              <a:pPr defTabSz="609539"/>
              <a:r>
                <a:rPr lang="en-US" sz="2800" b="1" dirty="0">
                  <a:solidFill>
                    <a:prstClr val="black">
                      <a:lumMod val="95000"/>
                      <a:lumOff val="5000"/>
                    </a:prstClr>
                  </a:solidFill>
                  <a:latin typeface="Cambria" panose="02040503050406030204" pitchFamily="18" charset="0"/>
                  <a:ea typeface="Cambria" panose="02040503050406030204" pitchFamily="18" charset="0"/>
                  <a:cs typeface="Baloo 2 Medium" pitchFamily="2" charset="0"/>
                </a:rPr>
                <a:t>3</a:t>
              </a:r>
            </a:p>
          </p:txBody>
        </p:sp>
      </p:grpSp>
      <p:grpSp>
        <p:nvGrpSpPr>
          <p:cNvPr id="29" name="Group 28"/>
          <p:cNvGrpSpPr/>
          <p:nvPr/>
        </p:nvGrpSpPr>
        <p:grpSpPr>
          <a:xfrm>
            <a:off x="6244446" y="2772270"/>
            <a:ext cx="851094" cy="584333"/>
            <a:chOff x="-28110" y="914314"/>
            <a:chExt cx="851094" cy="584333"/>
          </a:xfrm>
        </p:grpSpPr>
        <p:pic>
          <p:nvPicPr>
            <p:cNvPr id="30" name="Picture 29">
              <a:extLst>
                <a:ext uri="{FF2B5EF4-FFF2-40B4-BE49-F238E27FC236}">
                  <a16:creationId xmlns:a16="http://schemas.microsoft.com/office/drawing/2014/main" id="{83614C93-E449-DA3B-C4CC-2BB767F0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31" name="TextBox 30">
              <a:extLst>
                <a:ext uri="{FF2B5EF4-FFF2-40B4-BE49-F238E27FC236}">
                  <a16:creationId xmlns:a16="http://schemas.microsoft.com/office/drawing/2014/main" id="{6CB9475D-5FE6-AD42-327C-E5F28189D1C0}"/>
                </a:ext>
              </a:extLst>
            </p:cNvPr>
            <p:cNvSpPr txBox="1"/>
            <p:nvPr/>
          </p:nvSpPr>
          <p:spPr>
            <a:xfrm>
              <a:off x="264712" y="960164"/>
              <a:ext cx="397866" cy="523220"/>
            </a:xfrm>
            <a:prstGeom prst="rect">
              <a:avLst/>
            </a:prstGeom>
            <a:noFill/>
          </p:spPr>
          <p:txBody>
            <a:bodyPr wrap="none" rtlCol="0">
              <a:spAutoFit/>
            </a:bodyPr>
            <a:lstStyle/>
            <a:p>
              <a:pPr defTabSz="609539"/>
              <a:r>
                <a:rPr lang="en-US" sz="2800" b="1" dirty="0">
                  <a:solidFill>
                    <a:prstClr val="black">
                      <a:lumMod val="95000"/>
                      <a:lumOff val="5000"/>
                    </a:prstClr>
                  </a:solidFill>
                  <a:latin typeface="Cambria" panose="02040503050406030204" pitchFamily="18" charset="0"/>
                  <a:ea typeface="Cambria" panose="02040503050406030204" pitchFamily="18" charset="0"/>
                  <a:cs typeface="Baloo 2 Medium" pitchFamily="2" charset="0"/>
                </a:rPr>
                <a:t>4</a:t>
              </a:r>
            </a:p>
          </p:txBody>
        </p:sp>
      </p:grpSp>
      <p:grpSp>
        <p:nvGrpSpPr>
          <p:cNvPr id="32" name="Group 31"/>
          <p:cNvGrpSpPr/>
          <p:nvPr/>
        </p:nvGrpSpPr>
        <p:grpSpPr>
          <a:xfrm>
            <a:off x="6269966" y="4591464"/>
            <a:ext cx="851094" cy="584333"/>
            <a:chOff x="-28110" y="914314"/>
            <a:chExt cx="851094" cy="584333"/>
          </a:xfrm>
        </p:grpSpPr>
        <p:pic>
          <p:nvPicPr>
            <p:cNvPr id="33" name="Picture 32">
              <a:extLst>
                <a:ext uri="{FF2B5EF4-FFF2-40B4-BE49-F238E27FC236}">
                  <a16:creationId xmlns:a16="http://schemas.microsoft.com/office/drawing/2014/main" id="{83614C93-E449-DA3B-C4CC-2BB767F0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34" name="TextBox 33">
              <a:extLst>
                <a:ext uri="{FF2B5EF4-FFF2-40B4-BE49-F238E27FC236}">
                  <a16:creationId xmlns:a16="http://schemas.microsoft.com/office/drawing/2014/main" id="{6CB9475D-5FE6-AD42-327C-E5F28189D1C0}"/>
                </a:ext>
              </a:extLst>
            </p:cNvPr>
            <p:cNvSpPr txBox="1"/>
            <p:nvPr/>
          </p:nvSpPr>
          <p:spPr>
            <a:xfrm>
              <a:off x="264712" y="960164"/>
              <a:ext cx="397866" cy="523220"/>
            </a:xfrm>
            <a:prstGeom prst="rect">
              <a:avLst/>
            </a:prstGeom>
            <a:noFill/>
          </p:spPr>
          <p:txBody>
            <a:bodyPr wrap="none" rtlCol="0">
              <a:spAutoFit/>
            </a:bodyPr>
            <a:lstStyle/>
            <a:p>
              <a:pPr defTabSz="609539"/>
              <a:r>
                <a:rPr lang="en-US" sz="2800" b="1" dirty="0">
                  <a:solidFill>
                    <a:prstClr val="black">
                      <a:lumMod val="95000"/>
                      <a:lumOff val="5000"/>
                    </a:prstClr>
                  </a:solidFill>
                  <a:latin typeface="Cambria" panose="02040503050406030204" pitchFamily="18" charset="0"/>
                  <a:ea typeface="Cambria" panose="02040503050406030204" pitchFamily="18" charset="0"/>
                  <a:cs typeface="Baloo 2 Medium" pitchFamily="2" charset="0"/>
                </a:rPr>
                <a:t>5</a:t>
              </a:r>
            </a:p>
          </p:txBody>
        </p:sp>
      </p:grpSp>
      <p:grpSp>
        <p:nvGrpSpPr>
          <p:cNvPr id="36" name="Group 35">
            <a:extLst>
              <a:ext uri="{FF2B5EF4-FFF2-40B4-BE49-F238E27FC236}">
                <a16:creationId xmlns:a16="http://schemas.microsoft.com/office/drawing/2014/main" id="{7C63C92D-84AA-4FBF-4C07-278825C6C1AC}"/>
              </a:ext>
            </a:extLst>
          </p:cNvPr>
          <p:cNvGrpSpPr/>
          <p:nvPr/>
        </p:nvGrpSpPr>
        <p:grpSpPr>
          <a:xfrm>
            <a:off x="4481008" y="2393261"/>
            <a:ext cx="3337008" cy="1896158"/>
            <a:chOff x="1548480" y="1985685"/>
            <a:chExt cx="4737655" cy="2075485"/>
          </a:xfrm>
        </p:grpSpPr>
        <p:sp>
          <p:nvSpPr>
            <p:cNvPr id="37" name="Freeform: Shape 8">
              <a:extLst>
                <a:ext uri="{FF2B5EF4-FFF2-40B4-BE49-F238E27FC236}">
                  <a16:creationId xmlns:a16="http://schemas.microsoft.com/office/drawing/2014/main" id="{58245217-77D1-04F5-1A0F-ACEC991A9615}"/>
                </a:ext>
              </a:extLst>
            </p:cNvPr>
            <p:cNvSpPr/>
            <p:nvPr/>
          </p:nvSpPr>
          <p:spPr>
            <a:xfrm>
              <a:off x="1548480" y="1985685"/>
              <a:ext cx="4737655" cy="2075485"/>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00B050"/>
            </a:solidFill>
            <a:ln w="25400" cap="flat" cmpd="sng" algn="ctr">
              <a:solidFill>
                <a:srgbClr val="FFFFFF"/>
              </a:solid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id-ID" sz="2500" b="1" i="0" u="none" strike="noStrike" kern="0" cap="none" spc="0" normalizeH="0" baseline="0" noProof="0">
                <a:ln>
                  <a:noFill/>
                </a:ln>
                <a:solidFill>
                  <a:srgbClr val="FFFFFF"/>
                </a:solidFill>
                <a:effectLst/>
                <a:uLnTx/>
                <a:uFillTx/>
                <a:latin typeface="UTM Avo" panose="02040603050506020204" pitchFamily="18" charset="0"/>
                <a:sym typeface="Arial"/>
              </a:endParaRPr>
            </a:p>
          </p:txBody>
        </p:sp>
        <p:sp>
          <p:nvSpPr>
            <p:cNvPr id="38" name="TextBox 37">
              <a:extLst>
                <a:ext uri="{FF2B5EF4-FFF2-40B4-BE49-F238E27FC236}">
                  <a16:creationId xmlns:a16="http://schemas.microsoft.com/office/drawing/2014/main" id="{F5BD5560-E7D2-6AC8-9D2C-A6505DFA0F3C}"/>
                </a:ext>
              </a:extLst>
            </p:cNvPr>
            <p:cNvSpPr txBox="1"/>
            <p:nvPr/>
          </p:nvSpPr>
          <p:spPr>
            <a:xfrm>
              <a:off x="1878440" y="2554028"/>
              <a:ext cx="4214926" cy="1184307"/>
            </a:xfrm>
            <a:prstGeom prst="flowChartTerminator">
              <a:avLst/>
            </a:prstGeom>
            <a:noFill/>
            <a:ln w="25400" cap="flat" cmpd="sng" algn="ctr">
              <a:noFill/>
              <a:prstDash val="solid"/>
            </a:ln>
            <a:effectLst/>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4400" b="1" kern="0" dirty="0" err="1">
                  <a:solidFill>
                    <a:schemeClr val="bg1"/>
                  </a:solidFill>
                  <a:latin typeface="Great Vibes" pitchFamily="2" charset="0"/>
                  <a:ea typeface="Cambria" panose="02040503050406030204" pitchFamily="18" charset="0"/>
                  <a:sym typeface="Arial"/>
                </a:rPr>
                <a:t>Đọc</a:t>
              </a:r>
              <a:r>
                <a:rPr lang="en-US" sz="4400" b="1" kern="0" dirty="0">
                  <a:solidFill>
                    <a:schemeClr val="bg1"/>
                  </a:solidFill>
                  <a:latin typeface="Great Vibes" pitchFamily="2" charset="0"/>
                  <a:ea typeface="Cambria" panose="02040503050406030204" pitchFamily="18" charset="0"/>
                  <a:sym typeface="Arial"/>
                </a:rPr>
                <a:t> </a:t>
              </a:r>
              <a:r>
                <a:rPr lang="en-US" sz="4400" b="1" kern="0" dirty="0" err="1">
                  <a:solidFill>
                    <a:schemeClr val="bg1"/>
                  </a:solidFill>
                  <a:latin typeface="Great Vibes" pitchFamily="2" charset="0"/>
                  <a:ea typeface="Cambria" panose="02040503050406030204" pitchFamily="18" charset="0"/>
                  <a:sym typeface="Arial"/>
                </a:rPr>
                <a:t>toàn</a:t>
              </a:r>
              <a:r>
                <a:rPr lang="en-US" sz="4400" b="1" kern="0" dirty="0">
                  <a:solidFill>
                    <a:schemeClr val="bg1"/>
                  </a:solidFill>
                  <a:latin typeface="Great Vibes" pitchFamily="2" charset="0"/>
                  <a:ea typeface="Cambria" panose="02040503050406030204" pitchFamily="18" charset="0"/>
                  <a:sym typeface="Arial"/>
                </a:rPr>
                <a:t> </a:t>
              </a:r>
              <a:r>
                <a:rPr lang="en-US" sz="4400" b="1" kern="0" dirty="0" err="1">
                  <a:solidFill>
                    <a:schemeClr val="bg1"/>
                  </a:solidFill>
                  <a:latin typeface="Great Vibes" pitchFamily="2" charset="0"/>
                  <a:ea typeface="Cambria" panose="02040503050406030204" pitchFamily="18" charset="0"/>
                  <a:sym typeface="Arial"/>
                </a:rPr>
                <a:t>bài</a:t>
              </a:r>
              <a:endParaRPr kumimoji="0" lang="vi-VN" sz="4400" b="1" i="0" u="none" strike="noStrike" kern="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sym typeface="Arial"/>
              </a:endParaRPr>
            </a:p>
          </p:txBody>
        </p:sp>
      </p:grpSp>
      <p:pic>
        <p:nvPicPr>
          <p:cNvPr id="3" name="Picture 2"/>
          <p:cNvPicPr>
            <a:picLocks noChangeAspect="1"/>
          </p:cNvPicPr>
          <p:nvPr/>
        </p:nvPicPr>
        <p:blipFill>
          <a:blip r:embed="rId5"/>
          <a:stretch>
            <a:fillRect/>
          </a:stretch>
        </p:blipFill>
        <p:spPr>
          <a:xfrm>
            <a:off x="11141734" y="114278"/>
            <a:ext cx="920576" cy="835224"/>
          </a:xfrm>
          <a:prstGeom prst="rect">
            <a:avLst/>
          </a:prstGeom>
        </p:spPr>
      </p:pic>
    </p:spTree>
    <p:extLst>
      <p:ext uri="{BB962C8B-B14F-4D97-AF65-F5344CB8AC3E}">
        <p14:creationId xmlns:p14="http://schemas.microsoft.com/office/powerpoint/2010/main" val="106117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6"/>
                                        </p:tgtEl>
                                      </p:cBhvr>
                                    </p:animEffect>
                                    <p:set>
                                      <p:cBhvr>
                                        <p:cTn id="12" dur="1" fill="hold">
                                          <p:stCondLst>
                                            <p:cond delay="499"/>
                                          </p:stCondLst>
                                        </p:cTn>
                                        <p:tgtEl>
                                          <p:spTgt spid="3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400"/>
                                        <p:tgtEl>
                                          <p:spTgt spid="2"/>
                                        </p:tgtEl>
                                      </p:cBhvr>
                                    </p:animEffect>
                                  </p:childTnLst>
                                </p:cTn>
                              </p:par>
                              <p:par>
                                <p:cTn id="21" presetID="10"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10"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par>
                                <p:cTn id="42" presetID="10" presetClass="entr" presetSubtype="0" fill="hold"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3" grpId="0" animBg="1"/>
      <p:bldP spid="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 name="Rectangle 5"/>
          <p:cNvSpPr/>
          <p:nvPr/>
        </p:nvSpPr>
        <p:spPr>
          <a:xfrm>
            <a:off x="0" y="-10341"/>
            <a:ext cx="12192000" cy="150434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000000"/>
              </a:buClr>
            </a:pPr>
            <a:r>
              <a:rPr lang="en-US" sz="5400" b="1" dirty="0">
                <a:solidFill>
                  <a:srgbClr val="000000"/>
                </a:solidFill>
                <a:latin typeface="OpenSansBold"/>
              </a:rPr>
              <a:t>     </a:t>
            </a:r>
            <a:r>
              <a:rPr lang="en-US" sz="48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Bạn</a:t>
            </a:r>
            <a:r>
              <a:rPr lang="en-US" sz="48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nhỏ</a:t>
            </a:r>
            <a:r>
              <a:rPr lang="en-US" sz="48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đã</a:t>
            </a:r>
            <a:r>
              <a:rPr lang="en-US" sz="48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hỏi</a:t>
            </a:r>
            <a:r>
              <a:rPr lang="en-US" sz="48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về</a:t>
            </a:r>
            <a:r>
              <a:rPr lang="en-US" sz="48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48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ai</a:t>
            </a:r>
            <a:r>
              <a:rPr lang="en-US" sz="48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t>
            </a:r>
            <a:endParaRPr lang="id-ID" sz="4800" b="1" kern="0" dirty="0">
              <a:solidFill>
                <a:prstClr val="black"/>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anose="02020603050405020304" pitchFamily="18" charset="0"/>
              <a:ea typeface="Cambria" panose="02040503050406030204" pitchFamily="18" charset="0"/>
              <a:cs typeface="Times New Roman" panose="02020603050405020304" pitchFamily="18" charset="0"/>
              <a:sym typeface="Arial"/>
            </a:endParaRPr>
          </a:p>
        </p:txBody>
      </p:sp>
      <p:grpSp>
        <p:nvGrpSpPr>
          <p:cNvPr id="5" name="Group 4"/>
          <p:cNvGrpSpPr/>
          <p:nvPr/>
        </p:nvGrpSpPr>
        <p:grpSpPr>
          <a:xfrm>
            <a:off x="1882591" y="1844196"/>
            <a:ext cx="8856695" cy="1243217"/>
            <a:chOff x="2026394" y="1949954"/>
            <a:chExt cx="8856695" cy="1243217"/>
          </a:xfrm>
        </p:grpSpPr>
        <p:sp>
          <p:nvSpPr>
            <p:cNvPr id="4" name="Wave 3"/>
            <p:cNvSpPr/>
            <p:nvPr/>
          </p:nvSpPr>
          <p:spPr>
            <a:xfrm>
              <a:off x="2026394" y="1949954"/>
              <a:ext cx="8856695" cy="1243217"/>
            </a:xfrm>
            <a:prstGeom prst="wave">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087530" y="2340731"/>
              <a:ext cx="8734425" cy="461665"/>
            </a:xfrm>
            <a:prstGeom prst="rect">
              <a:avLst/>
            </a:prstGeom>
          </p:spPr>
          <p:txBody>
            <a:bodyPr wrap="square">
              <a:prstTxWarp prst="textWave1">
                <a:avLst/>
              </a:prstTxWarp>
              <a:spAutoFit/>
            </a:bodyPr>
            <a:lstStyle/>
            <a:p>
              <a:r>
                <a:rPr lang="vi-VN" sz="2400" b="1" dirty="0">
                  <a:solidFill>
                    <a:srgbClr val="FF0000"/>
                  </a:solidFill>
                  <a:latin typeface="Cambria" panose="02040503050406030204" pitchFamily="18" charset="0"/>
                  <a:ea typeface="Cambria" panose="02040503050406030204" pitchFamily="18" charset="0"/>
                </a:rPr>
                <a:t>Em đọc kĩ các câu thơ đầu của mỗi khổ thơ để trả lời câu hỏi.</a:t>
              </a:r>
              <a:endParaRPr lang="en-US" sz="2400" b="1" dirty="0">
                <a:solidFill>
                  <a:srgbClr val="FF0000"/>
                </a:solidFill>
                <a:latin typeface="Great Vibes" pitchFamily="2" charset="0"/>
                <a:ea typeface="Cambria" panose="02040503050406030204" pitchFamily="18" charset="0"/>
              </a:endParaRPr>
            </a:p>
          </p:txBody>
        </p:sp>
      </p:grpSp>
      <p:pic>
        <p:nvPicPr>
          <p:cNvPr id="14" name="Picture 13"/>
          <p:cNvPicPr>
            <a:picLocks noChangeAspect="1"/>
          </p:cNvPicPr>
          <p:nvPr/>
        </p:nvPicPr>
        <p:blipFill>
          <a:blip r:embed="rId3">
            <a:extLst>
              <a:ext uri="{BEBA8EAE-BF5A-486C-A8C5-ECC9F3942E4B}">
                <a14:imgProps xmlns:a14="http://schemas.microsoft.com/office/drawing/2010/main">
                  <a14:imgLayer r:embed="rId4">
                    <a14:imgEffect>
                      <a14:backgroundRemoval t="2353" b="90294" l="7438" r="89532"/>
                    </a14:imgEffect>
                  </a14:imgLayer>
                </a14:imgProps>
              </a:ext>
            </a:extLst>
          </a:blip>
          <a:stretch>
            <a:fillRect/>
          </a:stretch>
        </p:blipFill>
        <p:spPr>
          <a:xfrm>
            <a:off x="6788080" y="3206770"/>
            <a:ext cx="2766300" cy="2591025"/>
          </a:xfrm>
          <a:prstGeom prst="rect">
            <a:avLst/>
          </a:prstGeom>
        </p:spPr>
      </p:pic>
      <p:pic>
        <p:nvPicPr>
          <p:cNvPr id="15" name="Picture 14"/>
          <p:cNvPicPr>
            <a:picLocks noChangeAspect="1"/>
          </p:cNvPicPr>
          <p:nvPr/>
        </p:nvPicPr>
        <p:blipFill>
          <a:blip r:embed="rId5">
            <a:extLst>
              <a:ext uri="{BEBA8EAE-BF5A-486C-A8C5-ECC9F3942E4B}">
                <a14:imgProps xmlns:a14="http://schemas.microsoft.com/office/drawing/2010/main">
                  <a14:imgLayer r:embed="rId6">
                    <a14:imgEffect>
                      <a14:backgroundRemoval t="1678" b="98658" l="6173" r="94444"/>
                    </a14:imgEffect>
                  </a14:imgLayer>
                </a14:imgProps>
              </a:ext>
            </a:extLst>
          </a:blip>
          <a:stretch>
            <a:fillRect/>
          </a:stretch>
        </p:blipFill>
        <p:spPr>
          <a:xfrm>
            <a:off x="2087530" y="3227067"/>
            <a:ext cx="2469094" cy="2270957"/>
          </a:xfrm>
          <a:prstGeom prst="rect">
            <a:avLst/>
          </a:prstGeom>
        </p:spPr>
      </p:pic>
      <p:pic>
        <p:nvPicPr>
          <p:cNvPr id="17" name="Picture 16"/>
          <p:cNvPicPr>
            <a:picLocks noChangeAspect="1"/>
          </p:cNvPicPr>
          <p:nvPr/>
        </p:nvPicPr>
        <p:blipFill>
          <a:blip r:embed="rId7">
            <a:extLst>
              <a:ext uri="{BEBA8EAE-BF5A-486C-A8C5-ECC9F3942E4B}">
                <a14:imgProps xmlns:a14="http://schemas.microsoft.com/office/drawing/2010/main">
                  <a14:imgLayer r:embed="rId8">
                    <a14:imgEffect>
                      <a14:backgroundRemoval t="1404" b="96140" l="350" r="97552">
                        <a14:foregroundMark x1="40559" y1="88070" x2="40559" y2="88070"/>
                        <a14:foregroundMark x1="46503" y1="88070" x2="46503" y2="88070"/>
                        <a14:foregroundMark x1="68182" y1="87368" x2="68182" y2="87368"/>
                        <a14:foregroundMark x1="68182" y1="87368" x2="68182" y2="87368"/>
                        <a14:foregroundMark x1="45105" y1="81053" x2="45105" y2="81053"/>
                        <a14:foregroundMark x1="45105" y1="81053" x2="45105" y2="81053"/>
                        <a14:foregroundMark x1="21329" y1="84211" x2="21329" y2="84211"/>
                        <a14:foregroundMark x1="21329" y1="84211" x2="21329" y2="84211"/>
                        <a14:foregroundMark x1="20280" y1="71930" x2="20280" y2="71930"/>
                        <a14:foregroundMark x1="40909" y1="75789" x2="40909" y2="75789"/>
                      </a14:backgroundRemoval>
                    </a14:imgEffect>
                  </a14:imgLayer>
                </a14:imgProps>
              </a:ext>
            </a:extLst>
          </a:blip>
          <a:stretch>
            <a:fillRect/>
          </a:stretch>
        </p:blipFill>
        <p:spPr>
          <a:xfrm>
            <a:off x="115179" y="4060202"/>
            <a:ext cx="2179509" cy="2171888"/>
          </a:xfrm>
          <a:prstGeom prst="rect">
            <a:avLst/>
          </a:prstGeom>
        </p:spPr>
      </p:pic>
      <p:pic>
        <p:nvPicPr>
          <p:cNvPr id="18" name="Picture 17"/>
          <p:cNvPicPr>
            <a:picLocks noChangeAspect="1"/>
          </p:cNvPicPr>
          <p:nvPr/>
        </p:nvPicPr>
        <p:blipFill>
          <a:blip r:embed="rId9">
            <a:extLst>
              <a:ext uri="{BEBA8EAE-BF5A-486C-A8C5-ECC9F3942E4B}">
                <a14:imgProps xmlns:a14="http://schemas.microsoft.com/office/drawing/2010/main">
                  <a14:imgLayer r:embed="rId10">
                    <a14:imgEffect>
                      <a14:backgroundRemoval t="2624" b="98834" l="0" r="97101"/>
                    </a14:imgEffect>
                  </a14:imgLayer>
                </a14:imgProps>
              </a:ext>
            </a:extLst>
          </a:blip>
          <a:stretch>
            <a:fillRect/>
          </a:stretch>
        </p:blipFill>
        <p:spPr>
          <a:xfrm>
            <a:off x="9554380" y="4218297"/>
            <a:ext cx="2369813" cy="2356075"/>
          </a:xfrm>
          <a:prstGeom prst="rect">
            <a:avLst/>
          </a:prstGeom>
        </p:spPr>
      </p:pic>
      <p:pic>
        <p:nvPicPr>
          <p:cNvPr id="19" name="Picture 18"/>
          <p:cNvPicPr>
            <a:picLocks noChangeAspect="1"/>
          </p:cNvPicPr>
          <p:nvPr/>
        </p:nvPicPr>
        <p:blipFill>
          <a:blip r:embed="rId11">
            <a:extLst>
              <a:ext uri="{BEBA8EAE-BF5A-486C-A8C5-ECC9F3942E4B}">
                <a14:imgProps xmlns:a14="http://schemas.microsoft.com/office/drawing/2010/main">
                  <a14:imgLayer r:embed="rId12">
                    <a14:imgEffect>
                      <a14:backgroundRemoval t="3713" b="94554" l="9709" r="89806"/>
                    </a14:imgEffect>
                  </a14:imgLayer>
                </a14:imgProps>
              </a:ext>
            </a:extLst>
          </a:blip>
          <a:stretch>
            <a:fillRect/>
          </a:stretch>
        </p:blipFill>
        <p:spPr>
          <a:xfrm>
            <a:off x="4301002" y="3606772"/>
            <a:ext cx="3139712" cy="3078747"/>
          </a:xfrm>
          <a:prstGeom prst="rect">
            <a:avLst/>
          </a:prstGeom>
        </p:spPr>
      </p:pic>
      <p:grpSp>
        <p:nvGrpSpPr>
          <p:cNvPr id="23" name="Group 22"/>
          <p:cNvGrpSpPr/>
          <p:nvPr/>
        </p:nvGrpSpPr>
        <p:grpSpPr>
          <a:xfrm>
            <a:off x="2054648" y="1775399"/>
            <a:ext cx="8512580" cy="1233406"/>
            <a:chOff x="3293854" y="3214949"/>
            <a:chExt cx="6315075" cy="1657473"/>
          </a:xfrm>
        </p:grpSpPr>
        <p:sp>
          <p:nvSpPr>
            <p:cNvPr id="22" name="Rounded Rectangle 21"/>
            <p:cNvSpPr/>
            <p:nvPr/>
          </p:nvSpPr>
          <p:spPr>
            <a:xfrm>
              <a:off x="3293854" y="3214949"/>
              <a:ext cx="6315075" cy="1657473"/>
            </a:xfrm>
            <a:prstGeom prst="roundRect">
              <a:avLst/>
            </a:prstGeom>
            <a:solidFill>
              <a:schemeClr val="bg1"/>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431114" y="3539118"/>
              <a:ext cx="6096000" cy="951270"/>
            </a:xfrm>
            <a:prstGeom prst="rect">
              <a:avLst/>
            </a:prstGeom>
          </p:spPr>
          <p:txBody>
            <a:bodyPr>
              <a:spAutoFit/>
            </a:bodyPr>
            <a:lstStyle/>
            <a:p>
              <a:r>
                <a:rPr lang="en-US" sz="40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Bạn</a:t>
              </a:r>
              <a:r>
                <a:rPr lang="en-US" sz="40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nhỏ</a:t>
              </a:r>
              <a:r>
                <a:rPr lang="en-US" sz="40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đã</a:t>
              </a:r>
              <a:r>
                <a:rPr lang="en-US" sz="40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hỏi</a:t>
              </a:r>
              <a:r>
                <a:rPr lang="en-US" sz="40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về</a:t>
              </a:r>
              <a:r>
                <a:rPr lang="en-US" sz="40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ông</a:t>
              </a:r>
              <a:r>
                <a:rPr lang="en-US" sz="40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bà</a:t>
              </a:r>
              <a:r>
                <a:rPr lang="en-US" sz="40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bố</a:t>
              </a:r>
              <a:r>
                <a:rPr lang="en-US" sz="40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mẹ</a:t>
              </a:r>
              <a:r>
                <a:rPr lang="en-US" sz="40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a:t>
              </a:r>
            </a:p>
          </p:txBody>
        </p:sp>
      </p:grpSp>
      <p:sp>
        <p:nvSpPr>
          <p:cNvPr id="26" name="Wave 25"/>
          <p:cNvSpPr/>
          <p:nvPr/>
        </p:nvSpPr>
        <p:spPr>
          <a:xfrm>
            <a:off x="866164" y="241949"/>
            <a:ext cx="1333967" cy="933783"/>
          </a:xfrm>
          <a:prstGeom prst="wav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1">
              <a:avLst/>
            </a:prstTxWarp>
          </a:bodyPr>
          <a:lstStyle/>
          <a:p>
            <a:pPr algn="ctr"/>
            <a:r>
              <a:rPr lang="en-US" sz="2800" dirty="0" err="1">
                <a:solidFill>
                  <a:schemeClr val="accent4">
                    <a:lumMod val="20000"/>
                    <a:lumOff val="80000"/>
                  </a:schemeClr>
                </a:solidFill>
                <a:latin typeface="Nunito Black" pitchFamily="2" charset="0"/>
              </a:rPr>
              <a:t>Câu</a:t>
            </a:r>
            <a:r>
              <a:rPr lang="en-US" sz="2800" dirty="0">
                <a:solidFill>
                  <a:schemeClr val="accent4">
                    <a:lumMod val="20000"/>
                    <a:lumOff val="80000"/>
                  </a:schemeClr>
                </a:solidFill>
                <a:latin typeface="Nunito Black" pitchFamily="2" charset="0"/>
              </a:rPr>
              <a:t> 1</a:t>
            </a:r>
          </a:p>
        </p:txBody>
      </p:sp>
      <p:pic>
        <p:nvPicPr>
          <p:cNvPr id="2" name="Picture 1"/>
          <p:cNvPicPr>
            <a:picLocks noChangeAspect="1"/>
          </p:cNvPicPr>
          <p:nvPr/>
        </p:nvPicPr>
        <p:blipFill>
          <a:blip r:embed="rId13"/>
          <a:stretch>
            <a:fillRect/>
          </a:stretch>
        </p:blipFill>
        <p:spPr>
          <a:xfrm>
            <a:off x="11271424" y="0"/>
            <a:ext cx="920576" cy="835224"/>
          </a:xfrm>
          <a:prstGeom prst="rect">
            <a:avLst/>
          </a:prstGeom>
        </p:spPr>
      </p:pic>
    </p:spTree>
    <p:extLst>
      <p:ext uri="{BB962C8B-B14F-4D97-AF65-F5344CB8AC3E}">
        <p14:creationId xmlns:p14="http://schemas.microsoft.com/office/powerpoint/2010/main" val="26556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 name="Rectangle 5"/>
          <p:cNvSpPr/>
          <p:nvPr/>
        </p:nvSpPr>
        <p:spPr>
          <a:xfrm>
            <a:off x="-19916" y="1980728"/>
            <a:ext cx="12268200" cy="5069114"/>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
                <a:srgbClr val="000000"/>
              </a:buClr>
            </a:pPr>
            <a:r>
              <a:rPr lang="en-US" sz="2800" b="1" dirty="0">
                <a:solidFill>
                  <a:schemeClr val="tx1"/>
                </a:solidFill>
                <a:latin typeface="Cambria" panose="02040503050406030204" pitchFamily="18" charset="0"/>
                <a:ea typeface="Cambria" panose="02040503050406030204" pitchFamily="18" charset="0"/>
              </a:rPr>
              <a:t>                              </a:t>
            </a:r>
            <a:endParaRPr lang="id-ID" sz="2800" b="1" kern="0" dirty="0">
              <a:solidFill>
                <a:schemeClr val="tx1"/>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Cambria" panose="02040503050406030204" pitchFamily="18" charset="0"/>
              <a:ea typeface="Cambria" panose="02040503050406030204" pitchFamily="18" charset="0"/>
              <a:cs typeface="#9Slide05 Bodega Script" pitchFamily="2" charset="0"/>
              <a:sym typeface="Arial"/>
            </a:endParaRPr>
          </a:p>
        </p:txBody>
      </p:sp>
      <p:pic>
        <p:nvPicPr>
          <p:cNvPr id="14" name="Picture 13"/>
          <p:cNvPicPr>
            <a:picLocks noChangeAspect="1"/>
          </p:cNvPicPr>
          <p:nvPr/>
        </p:nvPicPr>
        <p:blipFill>
          <a:blip r:embed="rId3">
            <a:extLst>
              <a:ext uri="{BEBA8EAE-BF5A-486C-A8C5-ECC9F3942E4B}">
                <a14:imgProps xmlns:a14="http://schemas.microsoft.com/office/drawing/2010/main">
                  <a14:imgLayer r:embed="rId4">
                    <a14:imgEffect>
                      <a14:backgroundRemoval t="2353" b="90294" l="7438" r="89532"/>
                    </a14:imgEffect>
                  </a14:imgLayer>
                </a14:imgProps>
              </a:ext>
            </a:extLst>
          </a:blip>
          <a:stretch>
            <a:fillRect/>
          </a:stretch>
        </p:blipFill>
        <p:spPr>
          <a:xfrm>
            <a:off x="6753125" y="1640754"/>
            <a:ext cx="2502354" cy="2343803"/>
          </a:xfrm>
          <a:prstGeom prst="rect">
            <a:avLst/>
          </a:prstGeom>
        </p:spPr>
      </p:pic>
      <p:pic>
        <p:nvPicPr>
          <p:cNvPr id="15" name="Picture 14"/>
          <p:cNvPicPr>
            <a:picLocks noChangeAspect="1"/>
          </p:cNvPicPr>
          <p:nvPr/>
        </p:nvPicPr>
        <p:blipFill>
          <a:blip r:embed="rId5">
            <a:extLst>
              <a:ext uri="{BEBA8EAE-BF5A-486C-A8C5-ECC9F3942E4B}">
                <a14:imgProps xmlns:a14="http://schemas.microsoft.com/office/drawing/2010/main">
                  <a14:imgLayer r:embed="rId6">
                    <a14:imgEffect>
                      <a14:backgroundRemoval t="1678" b="98658" l="6173" r="94444"/>
                    </a14:imgEffect>
                  </a14:imgLayer>
                </a14:imgProps>
              </a:ext>
            </a:extLst>
          </a:blip>
          <a:stretch>
            <a:fillRect/>
          </a:stretch>
        </p:blipFill>
        <p:spPr>
          <a:xfrm>
            <a:off x="3522605" y="1660362"/>
            <a:ext cx="2469094" cy="2270957"/>
          </a:xfrm>
          <a:prstGeom prst="rect">
            <a:avLst/>
          </a:prstGeom>
        </p:spPr>
      </p:pic>
      <p:pic>
        <p:nvPicPr>
          <p:cNvPr id="18" name="Picture 17"/>
          <p:cNvPicPr>
            <a:picLocks noChangeAspect="1"/>
          </p:cNvPicPr>
          <p:nvPr/>
        </p:nvPicPr>
        <p:blipFill>
          <a:blip r:embed="rId7">
            <a:extLst>
              <a:ext uri="{BEBA8EAE-BF5A-486C-A8C5-ECC9F3942E4B}">
                <a14:imgProps xmlns:a14="http://schemas.microsoft.com/office/drawing/2010/main">
                  <a14:imgLayer r:embed="rId8">
                    <a14:imgEffect>
                      <a14:backgroundRemoval t="2624" b="98834" l="0" r="97101"/>
                    </a14:imgEffect>
                  </a14:imgLayer>
                </a14:imgProps>
              </a:ext>
            </a:extLst>
          </a:blip>
          <a:stretch>
            <a:fillRect/>
          </a:stretch>
        </p:blipFill>
        <p:spPr>
          <a:xfrm>
            <a:off x="6554993" y="4261850"/>
            <a:ext cx="2355324" cy="2341670"/>
          </a:xfrm>
          <a:prstGeom prst="rect">
            <a:avLst/>
          </a:prstGeom>
        </p:spPr>
      </p:pic>
      <p:sp>
        <p:nvSpPr>
          <p:cNvPr id="2" name="Rounded Rectangle 1"/>
          <p:cNvSpPr/>
          <p:nvPr/>
        </p:nvSpPr>
        <p:spPr>
          <a:xfrm>
            <a:off x="1664867" y="305493"/>
            <a:ext cx="9572003" cy="1063306"/>
          </a:xfrm>
          <a:prstGeom prst="roundRect">
            <a:avLst/>
          </a:prstGeom>
          <a:solidFill>
            <a:schemeClr val="bg1"/>
          </a:solidFill>
          <a:ln w="2857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
                <a:srgbClr val="000000"/>
              </a:buClr>
            </a:pPr>
            <a:r>
              <a:rPr lang="vi-VN" sz="3200" b="1" dirty="0">
                <a:solidFill>
                  <a:prstClr val="black"/>
                </a:solidFill>
                <a:latin typeface="+mj-lt"/>
                <a:ea typeface="Cambria" panose="02040503050406030204" pitchFamily="18" charset="0"/>
              </a:rPr>
              <a:t>Hình ảnh của mỗi người trong gia đình hiện ra như thế nào</a:t>
            </a:r>
            <a:r>
              <a:rPr lang="en-US" sz="3200" b="1" dirty="0">
                <a:solidFill>
                  <a:prstClr val="black"/>
                </a:solidFill>
                <a:latin typeface="+mj-lt"/>
                <a:ea typeface="Cambria" panose="02040503050406030204" pitchFamily="18" charset="0"/>
              </a:rPr>
              <a:t> </a:t>
            </a:r>
            <a:r>
              <a:rPr lang="vi-VN" sz="3200" b="1" dirty="0">
                <a:solidFill>
                  <a:prstClr val="black"/>
                </a:solidFill>
                <a:latin typeface="+mj-lt"/>
                <a:ea typeface="Cambria" panose="02040503050406030204" pitchFamily="18" charset="0"/>
              </a:rPr>
              <a:t>trong suy nghĩ của bạn nhỏ</a:t>
            </a:r>
            <a:r>
              <a:rPr lang="en-US" sz="3200" b="1" dirty="0">
                <a:solidFill>
                  <a:prstClr val="black"/>
                </a:solidFill>
                <a:latin typeface="+mj-lt"/>
                <a:ea typeface="Cambria" panose="02040503050406030204" pitchFamily="18" charset="0"/>
              </a:rPr>
              <a:t>?</a:t>
            </a:r>
            <a:endParaRPr lang="id-ID" sz="3200" b="1" kern="0" dirty="0">
              <a:solidFill>
                <a:prstClr val="black"/>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mj-lt"/>
              <a:ea typeface="Cambria" panose="02040503050406030204" pitchFamily="18" charset="0"/>
              <a:cs typeface="#9Slide05 Bodega Script" pitchFamily="2" charset="0"/>
              <a:sym typeface="Arial"/>
            </a:endParaRPr>
          </a:p>
        </p:txBody>
      </p:sp>
      <p:sp>
        <p:nvSpPr>
          <p:cNvPr id="28" name="Rounded Rectangle 27"/>
          <p:cNvSpPr/>
          <p:nvPr/>
        </p:nvSpPr>
        <p:spPr>
          <a:xfrm>
            <a:off x="17950" y="2004907"/>
            <a:ext cx="3790235" cy="1640629"/>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400" b="1" dirty="0">
                <a:solidFill>
                  <a:srgbClr val="002060"/>
                </a:solidFill>
                <a:latin typeface="Cambria" panose="02040503050406030204" pitchFamily="18" charset="0"/>
                <a:ea typeface="Cambria" panose="02040503050406030204" pitchFamily="18" charset="0"/>
              </a:rPr>
              <a:t>Khi bà còn bé tí</a:t>
            </a:r>
          </a:p>
          <a:p>
            <a:pPr lvl="0" algn="just"/>
            <a:r>
              <a:rPr lang="vi-VN" sz="2400" b="1" dirty="0">
                <a:solidFill>
                  <a:srgbClr val="002060"/>
                </a:solidFill>
                <a:latin typeface="Cambria" panose="02040503050406030204" pitchFamily="18" charset="0"/>
                <a:ea typeface="Cambria" panose="02040503050406030204" pitchFamily="18" charset="0"/>
              </a:rPr>
              <a:t>Bà có nghịch lắm không</a:t>
            </a:r>
          </a:p>
          <a:p>
            <a:pPr lvl="0" algn="just"/>
            <a:r>
              <a:rPr lang="vi-VN" sz="2400" b="1" dirty="0">
                <a:solidFill>
                  <a:srgbClr val="002060"/>
                </a:solidFill>
                <a:latin typeface="Cambria" panose="02040503050406030204" pitchFamily="18" charset="0"/>
                <a:ea typeface="Cambria" panose="02040503050406030204" pitchFamily="18" charset="0"/>
              </a:rPr>
              <a:t>Dáng đi có hơi còng</a:t>
            </a:r>
          </a:p>
          <a:p>
            <a:pPr lvl="0" algn="just"/>
            <a:r>
              <a:rPr lang="vi-VN" sz="2400" b="1" dirty="0">
                <a:solidFill>
                  <a:srgbClr val="002060"/>
                </a:solidFill>
                <a:latin typeface="Cambria" panose="02040503050406030204" pitchFamily="18" charset="0"/>
                <a:ea typeface="Cambria" panose="02040503050406030204" pitchFamily="18" charset="0"/>
              </a:rPr>
              <a:t>Chăm quét nhà dọn dẹp?</a:t>
            </a:r>
          </a:p>
        </p:txBody>
      </p:sp>
      <p:sp>
        <p:nvSpPr>
          <p:cNvPr id="32" name="Rounded Rectangle 31"/>
          <p:cNvSpPr/>
          <p:nvPr/>
        </p:nvSpPr>
        <p:spPr>
          <a:xfrm>
            <a:off x="-12555" y="2023193"/>
            <a:ext cx="4157249" cy="1587983"/>
          </a:xfrm>
          <a:prstGeom prst="roundRect">
            <a:avLst/>
          </a:prstGeom>
          <a:solidFill>
            <a:srgbClr val="FDEADA"/>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0000"/>
                </a:solidFill>
                <a:latin typeface="+mj-lt"/>
                <a:ea typeface="Cambria" panose="02040503050406030204" pitchFamily="18" charset="0"/>
              </a:rPr>
              <a:t>Hình ảnh người bà: </a:t>
            </a:r>
            <a:r>
              <a:rPr lang="vi-VN" sz="2800" b="1" dirty="0">
                <a:solidFill>
                  <a:srgbClr val="FF0000"/>
                </a:solidFill>
                <a:latin typeface="+mj-lt"/>
                <a:ea typeface="Cambria" panose="02040503050406030204" pitchFamily="18" charset="0"/>
              </a:rPr>
              <a:t>dáng đi hơi còng, chăm quét dọn nhà cửa</a:t>
            </a:r>
            <a:r>
              <a:rPr lang="en-US" sz="2800" b="1" dirty="0">
                <a:solidFill>
                  <a:srgbClr val="FF0000"/>
                </a:solidFill>
                <a:latin typeface="+mj-lt"/>
                <a:ea typeface="Cambria" panose="02040503050406030204" pitchFamily="18" charset="0"/>
              </a:rPr>
              <a:t>.</a:t>
            </a:r>
            <a:endParaRPr lang="vi-VN" sz="2800" b="1" dirty="0">
              <a:solidFill>
                <a:srgbClr val="FF0000"/>
              </a:solidFill>
              <a:latin typeface="+mj-lt"/>
              <a:ea typeface="Cambria" panose="02040503050406030204" pitchFamily="18" charset="0"/>
            </a:endParaRPr>
          </a:p>
        </p:txBody>
      </p:sp>
      <p:sp>
        <p:nvSpPr>
          <p:cNvPr id="36" name="Rounded Rectangle 35"/>
          <p:cNvSpPr/>
          <p:nvPr/>
        </p:nvSpPr>
        <p:spPr>
          <a:xfrm>
            <a:off x="198196" y="4671149"/>
            <a:ext cx="3658509" cy="143083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dirty="0">
                <a:solidFill>
                  <a:srgbClr val="002060"/>
                </a:solidFill>
                <a:latin typeface="Cambria" panose="02040503050406030204" pitchFamily="18" charset="0"/>
                <a:ea typeface="Cambria" panose="02040503050406030204" pitchFamily="18" charset="0"/>
              </a:rPr>
              <a:t>Khi ông còn bé tí</a:t>
            </a:r>
          </a:p>
          <a:p>
            <a:r>
              <a:rPr lang="vi-VN" sz="2400" b="1" dirty="0">
                <a:solidFill>
                  <a:srgbClr val="002060"/>
                </a:solidFill>
                <a:latin typeface="Cambria" panose="02040503050406030204" pitchFamily="18" charset="0"/>
                <a:ea typeface="Cambria" panose="02040503050406030204" pitchFamily="18" charset="0"/>
              </a:rPr>
              <a:t>Có nghiêm như bây giờ,</a:t>
            </a:r>
          </a:p>
          <a:p>
            <a:r>
              <a:rPr lang="vi-VN" sz="2400" b="1" dirty="0">
                <a:solidFill>
                  <a:srgbClr val="002060"/>
                </a:solidFill>
                <a:latin typeface="Cambria" panose="02040503050406030204" pitchFamily="18" charset="0"/>
                <a:ea typeface="Cambria" panose="02040503050406030204" pitchFamily="18" charset="0"/>
              </a:rPr>
              <a:t>Có chau mặt chơi cờ</a:t>
            </a:r>
          </a:p>
          <a:p>
            <a:r>
              <a:rPr lang="vi-VN" sz="2400" b="1" dirty="0">
                <a:solidFill>
                  <a:srgbClr val="002060"/>
                </a:solidFill>
                <a:latin typeface="Cambria" panose="02040503050406030204" pitchFamily="18" charset="0"/>
                <a:ea typeface="Cambria" panose="02040503050406030204" pitchFamily="18" charset="0"/>
              </a:rPr>
              <a:t>Có uống trà buổi sáng?</a:t>
            </a:r>
          </a:p>
        </p:txBody>
      </p:sp>
      <p:sp>
        <p:nvSpPr>
          <p:cNvPr id="37" name="Rounded Rectangle 36"/>
          <p:cNvSpPr/>
          <p:nvPr/>
        </p:nvSpPr>
        <p:spPr>
          <a:xfrm>
            <a:off x="0" y="4612078"/>
            <a:ext cx="4352925" cy="179269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dirty="0">
                <a:solidFill>
                  <a:srgbClr val="000000"/>
                </a:solidFill>
                <a:latin typeface="+mj-lt"/>
                <a:ea typeface="Cambria" panose="02040503050406030204" pitchFamily="18" charset="0"/>
              </a:rPr>
              <a:t>Hình ảnh người ông: </a:t>
            </a:r>
            <a:r>
              <a:rPr lang="vi-VN" sz="2800" b="1" dirty="0">
                <a:solidFill>
                  <a:srgbClr val="FF0000"/>
                </a:solidFill>
                <a:latin typeface="+mj-lt"/>
                <a:ea typeface="Cambria" panose="02040503050406030204" pitchFamily="18" charset="0"/>
              </a:rPr>
              <a:t>nghiêm khắc, hay chau mày khi chơi cờ, thường uống trà buổi sáng</a:t>
            </a:r>
            <a:r>
              <a:rPr lang="en-US" sz="2800" b="1" dirty="0">
                <a:solidFill>
                  <a:srgbClr val="FF0000"/>
                </a:solidFill>
                <a:latin typeface="+mj-lt"/>
                <a:ea typeface="Cambria" panose="02040503050406030204" pitchFamily="18" charset="0"/>
              </a:rPr>
              <a:t>.</a:t>
            </a:r>
            <a:endParaRPr lang="vi-VN" sz="2800" b="1" dirty="0">
              <a:solidFill>
                <a:srgbClr val="FF0000"/>
              </a:solidFill>
              <a:latin typeface="+mj-lt"/>
              <a:ea typeface="Cambria" panose="02040503050406030204" pitchFamily="18" charset="0"/>
            </a:endParaRPr>
          </a:p>
        </p:txBody>
      </p:sp>
      <p:pic>
        <p:nvPicPr>
          <p:cNvPr id="17" name="Picture 16"/>
          <p:cNvPicPr>
            <a:picLocks noChangeAspect="1"/>
          </p:cNvPicPr>
          <p:nvPr/>
        </p:nvPicPr>
        <p:blipFill>
          <a:blip r:embed="rId9">
            <a:extLst>
              <a:ext uri="{BEBA8EAE-BF5A-486C-A8C5-ECC9F3942E4B}">
                <a14:imgProps xmlns:a14="http://schemas.microsoft.com/office/drawing/2010/main">
                  <a14:imgLayer r:embed="rId10">
                    <a14:imgEffect>
                      <a14:backgroundRemoval t="1404" b="96140" l="350" r="97552">
                        <a14:foregroundMark x1="40559" y1="88070" x2="40559" y2="88070"/>
                        <a14:foregroundMark x1="46503" y1="88070" x2="46503" y2="88070"/>
                        <a14:foregroundMark x1="68182" y1="87368" x2="68182" y2="87368"/>
                        <a14:foregroundMark x1="68182" y1="87368" x2="68182" y2="87368"/>
                        <a14:foregroundMark x1="45105" y1="81053" x2="45105" y2="81053"/>
                        <a14:foregroundMark x1="45105" y1="81053" x2="45105" y2="81053"/>
                        <a14:foregroundMark x1="21329" y1="84211" x2="21329" y2="84211"/>
                        <a14:foregroundMark x1="21329" y1="84211" x2="21329" y2="84211"/>
                        <a14:foregroundMark x1="20280" y1="71930" x2="20280" y2="71930"/>
                        <a14:foregroundMark x1="40909" y1="75789" x2="40909" y2="75789"/>
                      </a14:backgroundRemoval>
                    </a14:imgEffect>
                  </a14:imgLayer>
                </a14:imgProps>
              </a:ext>
            </a:extLst>
          </a:blip>
          <a:stretch>
            <a:fillRect/>
          </a:stretch>
        </p:blipFill>
        <p:spPr>
          <a:xfrm>
            <a:off x="4141499" y="4434703"/>
            <a:ext cx="2116327" cy="2108927"/>
          </a:xfrm>
          <a:prstGeom prst="rect">
            <a:avLst/>
          </a:prstGeom>
        </p:spPr>
      </p:pic>
      <p:sp>
        <p:nvSpPr>
          <p:cNvPr id="41" name="Rounded Rectangle 40"/>
          <p:cNvSpPr/>
          <p:nvPr/>
        </p:nvSpPr>
        <p:spPr>
          <a:xfrm>
            <a:off x="8688865" y="2009513"/>
            <a:ext cx="3367583" cy="1440137"/>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t"/>
            <a:r>
              <a:rPr lang="en-US" sz="2400" b="1" dirty="0" err="1">
                <a:solidFill>
                  <a:srgbClr val="002060"/>
                </a:solidFill>
                <a:latin typeface="Cambria" panose="02040503050406030204" pitchFamily="18" charset="0"/>
                <a:ea typeface="Cambria" panose="02040503050406030204" pitchFamily="18" charset="0"/>
              </a:rPr>
              <a:t>Khi</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bố</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còn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bé</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tí</a:t>
            </a:r>
            <a:endParaRPr lang="en-US" sz="2400" b="1" dirty="0">
              <a:solidFill>
                <a:srgbClr val="002060"/>
              </a:solidFill>
              <a:latin typeface="Cambria" panose="02040503050406030204" pitchFamily="18" charset="0"/>
              <a:ea typeface="Cambria" panose="02040503050406030204" pitchFamily="18" charset="0"/>
            </a:endParaRPr>
          </a:p>
          <a:p>
            <a:pPr lvl="0" fontAlgn="t"/>
            <a:r>
              <a:rPr lang="en-US" sz="2400" b="1" dirty="0" err="1">
                <a:solidFill>
                  <a:srgbClr val="002060"/>
                </a:solidFill>
                <a:latin typeface="Cambria" panose="02040503050406030204" pitchFamily="18" charset="0"/>
                <a:ea typeface="Cambria" panose="02040503050406030204" pitchFamily="18" charset="0"/>
              </a:rPr>
              <a:t>Có</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thích</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lái</a:t>
            </a:r>
            <a:r>
              <a:rPr lang="en-US" sz="2400" b="1" dirty="0">
                <a:solidFill>
                  <a:srgbClr val="002060"/>
                </a:solidFill>
                <a:latin typeface="Cambria" panose="02040503050406030204" pitchFamily="18" charset="0"/>
                <a:ea typeface="Cambria" panose="02040503050406030204" pitchFamily="18" charset="0"/>
              </a:rPr>
              <a:t> ô </a:t>
            </a:r>
            <a:r>
              <a:rPr lang="en-US" sz="2400" b="1" dirty="0" err="1">
                <a:solidFill>
                  <a:srgbClr val="002060"/>
                </a:solidFill>
                <a:latin typeface="Cambria" panose="02040503050406030204" pitchFamily="18" charset="0"/>
                <a:ea typeface="Cambria" panose="02040503050406030204" pitchFamily="18" charset="0"/>
              </a:rPr>
              <a:t>tô</a:t>
            </a:r>
            <a:endParaRPr lang="en-US" sz="2400" b="1" dirty="0">
              <a:solidFill>
                <a:srgbClr val="002060"/>
              </a:solidFill>
              <a:latin typeface="Cambria" panose="02040503050406030204" pitchFamily="18" charset="0"/>
              <a:ea typeface="Cambria" panose="02040503050406030204" pitchFamily="18" charset="0"/>
            </a:endParaRPr>
          </a:p>
          <a:p>
            <a:pPr lvl="0" fontAlgn="t"/>
            <a:r>
              <a:rPr lang="en-US" sz="2400" b="1" dirty="0" err="1">
                <a:solidFill>
                  <a:srgbClr val="002060"/>
                </a:solidFill>
                <a:latin typeface="Cambria" panose="02040503050406030204" pitchFamily="18" charset="0"/>
                <a:ea typeface="Cambria" panose="02040503050406030204" pitchFamily="18" charset="0"/>
              </a:rPr>
              <a:t>Có</a:t>
            </a:r>
            <a:r>
              <a:rPr lang="en-US" sz="2400" b="1" dirty="0">
                <a:solidFill>
                  <a:srgbClr val="002060"/>
                </a:solidFill>
                <a:latin typeface="Cambria" panose="02040503050406030204" pitchFamily="18" charset="0"/>
                <a:ea typeface="Cambria" panose="02040503050406030204" pitchFamily="18" charset="0"/>
              </a:rPr>
              <a:t> say </a:t>
            </a:r>
            <a:r>
              <a:rPr lang="en-US" sz="2400" b="1" dirty="0" err="1">
                <a:solidFill>
                  <a:srgbClr val="002060"/>
                </a:solidFill>
                <a:latin typeface="Cambria" panose="02040503050406030204" pitchFamily="18" charset="0"/>
                <a:ea typeface="Cambria" panose="02040503050406030204" pitchFamily="18" charset="0"/>
              </a:rPr>
              <a:t>mê</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sửa</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đồ</a:t>
            </a:r>
            <a:endParaRPr lang="en-US" sz="2400" b="1" dirty="0">
              <a:solidFill>
                <a:srgbClr val="002060"/>
              </a:solidFill>
              <a:latin typeface="Cambria" panose="02040503050406030204" pitchFamily="18" charset="0"/>
              <a:ea typeface="Cambria" panose="02040503050406030204" pitchFamily="18" charset="0"/>
            </a:endParaRPr>
          </a:p>
          <a:p>
            <a:pPr lvl="0" fontAlgn="t"/>
            <a:r>
              <a:rPr lang="en-US" sz="2400" b="1" dirty="0" err="1">
                <a:solidFill>
                  <a:srgbClr val="002060"/>
                </a:solidFill>
                <a:latin typeface="Cambria" panose="02040503050406030204" pitchFamily="18" charset="0"/>
                <a:ea typeface="Cambria" panose="02040503050406030204" pitchFamily="18" charset="0"/>
              </a:rPr>
              <a:t>Có</a:t>
            </a:r>
            <a:r>
              <a:rPr lang="en-US" sz="2400" b="1" dirty="0">
                <a:solidFill>
                  <a:srgbClr val="002060"/>
                </a:solidFill>
                <a:latin typeface="Cambria" panose="02040503050406030204" pitchFamily="18" charset="0"/>
                <a:ea typeface="Cambria" panose="02040503050406030204" pitchFamily="18" charset="0"/>
              </a:rPr>
              <a:t> hay </a:t>
            </a:r>
            <a:r>
              <a:rPr lang="en-US" sz="2400" b="1" dirty="0" err="1">
                <a:solidFill>
                  <a:srgbClr val="002060"/>
                </a:solidFill>
                <a:latin typeface="Cambria" panose="02040503050406030204" pitchFamily="18" charset="0"/>
                <a:ea typeface="Cambria" panose="02040503050406030204" pitchFamily="18" charset="0"/>
              </a:rPr>
              <a:t>xem</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bóng</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đá</a:t>
            </a:r>
            <a:r>
              <a:rPr lang="en-US" sz="2400" b="1" dirty="0">
                <a:solidFill>
                  <a:srgbClr val="002060"/>
                </a:solidFill>
                <a:latin typeface="Cambria" panose="02040503050406030204" pitchFamily="18" charset="0"/>
                <a:ea typeface="Cambria" panose="02040503050406030204" pitchFamily="18" charset="0"/>
              </a:rPr>
              <a:t>?</a:t>
            </a:r>
          </a:p>
        </p:txBody>
      </p:sp>
      <p:pic>
        <p:nvPicPr>
          <p:cNvPr id="19" name="Picture 18"/>
          <p:cNvPicPr>
            <a:picLocks noChangeAspect="1"/>
          </p:cNvPicPr>
          <p:nvPr/>
        </p:nvPicPr>
        <p:blipFill>
          <a:blip r:embed="rId11">
            <a:extLst>
              <a:ext uri="{BEBA8EAE-BF5A-486C-A8C5-ECC9F3942E4B}">
                <a14:imgProps xmlns:a14="http://schemas.microsoft.com/office/drawing/2010/main">
                  <a14:imgLayer r:embed="rId12">
                    <a14:imgEffect>
                      <a14:backgroundRemoval t="3713" b="94554" l="9709" r="89806"/>
                    </a14:imgEffect>
                  </a14:imgLayer>
                </a14:imgProps>
              </a:ext>
            </a:extLst>
          </a:blip>
          <a:stretch>
            <a:fillRect/>
          </a:stretch>
        </p:blipFill>
        <p:spPr>
          <a:xfrm>
            <a:off x="4823479" y="2646705"/>
            <a:ext cx="3139712" cy="3078747"/>
          </a:xfrm>
          <a:prstGeom prst="rect">
            <a:avLst/>
          </a:prstGeom>
        </p:spPr>
      </p:pic>
      <p:sp>
        <p:nvSpPr>
          <p:cNvPr id="43" name="Rounded Rectangle 42"/>
          <p:cNvSpPr/>
          <p:nvPr/>
        </p:nvSpPr>
        <p:spPr>
          <a:xfrm>
            <a:off x="8662725" y="1822899"/>
            <a:ext cx="3546123" cy="1756806"/>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t"/>
            <a:r>
              <a:rPr lang="vi-VN" sz="2800" b="1" dirty="0">
                <a:solidFill>
                  <a:schemeClr val="tx1"/>
                </a:solidFill>
                <a:latin typeface="+mj-lt"/>
                <a:ea typeface="Cambria" panose="02040503050406030204" pitchFamily="18" charset="0"/>
              </a:rPr>
              <a:t>Hình ảnh người bố: </a:t>
            </a:r>
            <a:r>
              <a:rPr lang="vi-VN" sz="2800" b="1" dirty="0">
                <a:solidFill>
                  <a:srgbClr val="FF0000"/>
                </a:solidFill>
                <a:latin typeface="+mj-lt"/>
                <a:ea typeface="Cambria" panose="02040503050406030204" pitchFamily="18" charset="0"/>
              </a:rPr>
              <a:t>thích lái ô tô, say mê sửa đồ, hay xem bóng đá</a:t>
            </a:r>
            <a:r>
              <a:rPr lang="en-US" sz="2800" b="1" dirty="0">
                <a:solidFill>
                  <a:srgbClr val="FF0000"/>
                </a:solidFill>
                <a:latin typeface="+mj-lt"/>
                <a:ea typeface="Cambria" panose="02040503050406030204" pitchFamily="18" charset="0"/>
              </a:rPr>
              <a:t>.</a:t>
            </a:r>
          </a:p>
        </p:txBody>
      </p:sp>
      <p:grpSp>
        <p:nvGrpSpPr>
          <p:cNvPr id="29" name="Group 28">
            <a:extLst>
              <a:ext uri="{FF2B5EF4-FFF2-40B4-BE49-F238E27FC236}">
                <a16:creationId xmlns:a16="http://schemas.microsoft.com/office/drawing/2014/main" id="{7C63C92D-84AA-4FBF-4C07-278825C6C1AC}"/>
              </a:ext>
            </a:extLst>
          </p:cNvPr>
          <p:cNvGrpSpPr/>
          <p:nvPr/>
        </p:nvGrpSpPr>
        <p:grpSpPr>
          <a:xfrm>
            <a:off x="5147217" y="1355161"/>
            <a:ext cx="3051513" cy="2000530"/>
            <a:chOff x="2056306" y="2597548"/>
            <a:chExt cx="4332329" cy="2189728"/>
          </a:xfrm>
        </p:grpSpPr>
        <p:sp>
          <p:nvSpPr>
            <p:cNvPr id="30" name="Freeform: Shape 8">
              <a:extLst>
                <a:ext uri="{FF2B5EF4-FFF2-40B4-BE49-F238E27FC236}">
                  <a16:creationId xmlns:a16="http://schemas.microsoft.com/office/drawing/2014/main" id="{58245217-77D1-04F5-1A0F-ACEC991A9615}"/>
                </a:ext>
              </a:extLst>
            </p:cNvPr>
            <p:cNvSpPr/>
            <p:nvPr/>
          </p:nvSpPr>
          <p:spPr>
            <a:xfrm>
              <a:off x="2056306" y="2597548"/>
              <a:ext cx="4230479" cy="2189728"/>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00B050"/>
            </a:solidFill>
            <a:ln w="25400" cap="flat" cmpd="sng" algn="ctr">
              <a:solidFill>
                <a:srgbClr val="FFFFFF"/>
              </a:solid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id-ID" sz="2500" b="1" i="0" u="none" strike="noStrike" kern="0" cap="none" spc="0" normalizeH="0" baseline="0" noProof="0">
                <a:ln>
                  <a:noFill/>
                </a:ln>
                <a:solidFill>
                  <a:srgbClr val="FFFFFF"/>
                </a:solidFill>
                <a:effectLst/>
                <a:uLnTx/>
                <a:uFillTx/>
                <a:latin typeface="UTM Avo" panose="02040603050506020204" pitchFamily="18" charset="0"/>
                <a:sym typeface="Arial"/>
              </a:endParaRPr>
            </a:p>
          </p:txBody>
        </p:sp>
        <p:sp>
          <p:nvSpPr>
            <p:cNvPr id="31" name="TextBox 30">
              <a:extLst>
                <a:ext uri="{FF2B5EF4-FFF2-40B4-BE49-F238E27FC236}">
                  <a16:creationId xmlns:a16="http://schemas.microsoft.com/office/drawing/2014/main" id="{F5BD5560-E7D2-6AC8-9D2C-A6505DFA0F3C}"/>
                </a:ext>
              </a:extLst>
            </p:cNvPr>
            <p:cNvSpPr txBox="1"/>
            <p:nvPr/>
          </p:nvSpPr>
          <p:spPr>
            <a:xfrm>
              <a:off x="2173709" y="3303419"/>
              <a:ext cx="4214926" cy="1184307"/>
            </a:xfrm>
            <a:prstGeom prst="flowChartTerminator">
              <a:avLst/>
            </a:prstGeom>
            <a:noFill/>
            <a:ln w="25400" cap="flat" cmpd="sng" algn="ctr">
              <a:noFill/>
              <a:prstDash val="solid"/>
            </a:ln>
            <a:effectLst/>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4400" b="1" kern="0" dirty="0" err="1">
                  <a:solidFill>
                    <a:schemeClr val="bg1"/>
                  </a:solidFill>
                  <a:latin typeface="Great Vibes" pitchFamily="2" charset="0"/>
                  <a:ea typeface="Cambria" panose="02040503050406030204" pitchFamily="18" charset="0"/>
                  <a:sym typeface="Arial"/>
                </a:rPr>
                <a:t>Đọc</a:t>
              </a:r>
              <a:r>
                <a:rPr lang="en-US" sz="4400" b="1" kern="0" dirty="0">
                  <a:solidFill>
                    <a:schemeClr val="bg1"/>
                  </a:solidFill>
                  <a:latin typeface="Great Vibes" pitchFamily="2" charset="0"/>
                  <a:ea typeface="Cambria" panose="02040503050406030204" pitchFamily="18" charset="0"/>
                  <a:sym typeface="Arial"/>
                </a:rPr>
                <a:t> </a:t>
              </a:r>
              <a:r>
                <a:rPr lang="en-US" sz="4400" b="1" kern="0" dirty="0" err="1">
                  <a:solidFill>
                    <a:schemeClr val="bg1"/>
                  </a:solidFill>
                  <a:latin typeface="Great Vibes" pitchFamily="2" charset="0"/>
                  <a:ea typeface="Cambria" panose="02040503050406030204" pitchFamily="18" charset="0"/>
                  <a:sym typeface="Arial"/>
                </a:rPr>
                <a:t>đoạn</a:t>
              </a:r>
              <a:r>
                <a:rPr lang="en-US" sz="4400" b="1" kern="0" dirty="0">
                  <a:solidFill>
                    <a:schemeClr val="bg1"/>
                  </a:solidFill>
                  <a:latin typeface="Great Vibes" pitchFamily="2" charset="0"/>
                  <a:ea typeface="Cambria" panose="02040503050406030204" pitchFamily="18" charset="0"/>
                  <a:sym typeface="Arial"/>
                </a:rPr>
                <a:t> 1</a:t>
              </a:r>
              <a:endParaRPr kumimoji="0" lang="vi-VN" sz="4400" b="1" i="0" u="none" strike="noStrike" kern="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sym typeface="Arial"/>
              </a:endParaRPr>
            </a:p>
          </p:txBody>
        </p:sp>
      </p:grpSp>
      <p:grpSp>
        <p:nvGrpSpPr>
          <p:cNvPr id="33" name="Group 32">
            <a:extLst>
              <a:ext uri="{FF2B5EF4-FFF2-40B4-BE49-F238E27FC236}">
                <a16:creationId xmlns:a16="http://schemas.microsoft.com/office/drawing/2014/main" id="{7C63C92D-84AA-4FBF-4C07-278825C6C1AC}"/>
              </a:ext>
            </a:extLst>
          </p:cNvPr>
          <p:cNvGrpSpPr/>
          <p:nvPr/>
        </p:nvGrpSpPr>
        <p:grpSpPr>
          <a:xfrm>
            <a:off x="5147217" y="1355903"/>
            <a:ext cx="3081607" cy="2000530"/>
            <a:chOff x="2056306" y="2597548"/>
            <a:chExt cx="4375055" cy="2189728"/>
          </a:xfrm>
        </p:grpSpPr>
        <p:sp>
          <p:nvSpPr>
            <p:cNvPr id="34" name="Freeform: Shape 8">
              <a:extLst>
                <a:ext uri="{FF2B5EF4-FFF2-40B4-BE49-F238E27FC236}">
                  <a16:creationId xmlns:a16="http://schemas.microsoft.com/office/drawing/2014/main" id="{58245217-77D1-04F5-1A0F-ACEC991A9615}"/>
                </a:ext>
              </a:extLst>
            </p:cNvPr>
            <p:cNvSpPr/>
            <p:nvPr/>
          </p:nvSpPr>
          <p:spPr>
            <a:xfrm>
              <a:off x="2056306" y="2597548"/>
              <a:ext cx="4230479" cy="2189728"/>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00B050"/>
            </a:solidFill>
            <a:ln w="25400" cap="flat" cmpd="sng" algn="ctr">
              <a:solidFill>
                <a:srgbClr val="FFFFFF"/>
              </a:solid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id-ID" sz="2500" b="1" i="0" u="none" strike="noStrike" kern="0" cap="none" spc="0" normalizeH="0" baseline="0" noProof="0">
                <a:ln>
                  <a:noFill/>
                </a:ln>
                <a:solidFill>
                  <a:srgbClr val="FFFFFF"/>
                </a:solidFill>
                <a:effectLst/>
                <a:uLnTx/>
                <a:uFillTx/>
                <a:latin typeface="UTM Avo" panose="02040603050506020204" pitchFamily="18" charset="0"/>
                <a:sym typeface="Arial"/>
              </a:endParaRPr>
            </a:p>
          </p:txBody>
        </p:sp>
        <p:sp>
          <p:nvSpPr>
            <p:cNvPr id="35" name="TextBox 34">
              <a:extLst>
                <a:ext uri="{FF2B5EF4-FFF2-40B4-BE49-F238E27FC236}">
                  <a16:creationId xmlns:a16="http://schemas.microsoft.com/office/drawing/2014/main" id="{F5BD5560-E7D2-6AC8-9D2C-A6505DFA0F3C}"/>
                </a:ext>
              </a:extLst>
            </p:cNvPr>
            <p:cNvSpPr txBox="1"/>
            <p:nvPr/>
          </p:nvSpPr>
          <p:spPr>
            <a:xfrm>
              <a:off x="2216435" y="3361228"/>
              <a:ext cx="4214926" cy="1184307"/>
            </a:xfrm>
            <a:prstGeom prst="flowChartTerminator">
              <a:avLst/>
            </a:prstGeom>
            <a:noFill/>
            <a:ln w="25400" cap="flat" cmpd="sng" algn="ctr">
              <a:noFill/>
              <a:prstDash val="solid"/>
            </a:ln>
            <a:effectLst/>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4400" b="1" kern="0" dirty="0" err="1">
                  <a:solidFill>
                    <a:schemeClr val="bg1"/>
                  </a:solidFill>
                  <a:latin typeface="Great Vibes" pitchFamily="2" charset="0"/>
                  <a:ea typeface="Cambria" panose="02040503050406030204" pitchFamily="18" charset="0"/>
                  <a:sym typeface="Arial"/>
                </a:rPr>
                <a:t>Đọc</a:t>
              </a:r>
              <a:r>
                <a:rPr lang="en-US" sz="4400" b="1" kern="0" dirty="0">
                  <a:solidFill>
                    <a:schemeClr val="bg1"/>
                  </a:solidFill>
                  <a:latin typeface="Great Vibes" pitchFamily="2" charset="0"/>
                  <a:ea typeface="Cambria" panose="02040503050406030204" pitchFamily="18" charset="0"/>
                  <a:sym typeface="Arial"/>
                </a:rPr>
                <a:t> </a:t>
              </a:r>
              <a:r>
                <a:rPr lang="en-US" sz="4400" b="1" kern="0" dirty="0" err="1">
                  <a:solidFill>
                    <a:schemeClr val="bg1"/>
                  </a:solidFill>
                  <a:latin typeface="Great Vibes" pitchFamily="2" charset="0"/>
                  <a:ea typeface="Cambria" panose="02040503050406030204" pitchFamily="18" charset="0"/>
                  <a:sym typeface="Arial"/>
                </a:rPr>
                <a:t>đoạn</a:t>
              </a:r>
              <a:r>
                <a:rPr lang="en-US" sz="4400" b="1" kern="0" dirty="0">
                  <a:solidFill>
                    <a:schemeClr val="bg1"/>
                  </a:solidFill>
                  <a:latin typeface="Great Vibes" pitchFamily="2" charset="0"/>
                  <a:ea typeface="Cambria" panose="02040503050406030204" pitchFamily="18" charset="0"/>
                  <a:sym typeface="Arial"/>
                </a:rPr>
                <a:t> 2</a:t>
              </a:r>
              <a:endParaRPr kumimoji="0" lang="vi-VN" sz="4400" b="1" i="0" u="none" strike="noStrike" kern="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sym typeface="Arial"/>
              </a:endParaRPr>
            </a:p>
          </p:txBody>
        </p:sp>
      </p:grpSp>
      <p:grpSp>
        <p:nvGrpSpPr>
          <p:cNvPr id="38" name="Group 37">
            <a:extLst>
              <a:ext uri="{FF2B5EF4-FFF2-40B4-BE49-F238E27FC236}">
                <a16:creationId xmlns:a16="http://schemas.microsoft.com/office/drawing/2014/main" id="{7C63C92D-84AA-4FBF-4C07-278825C6C1AC}"/>
              </a:ext>
            </a:extLst>
          </p:cNvPr>
          <p:cNvGrpSpPr/>
          <p:nvPr/>
        </p:nvGrpSpPr>
        <p:grpSpPr>
          <a:xfrm>
            <a:off x="5142835" y="1355125"/>
            <a:ext cx="3051513" cy="2000530"/>
            <a:chOff x="2056306" y="2597548"/>
            <a:chExt cx="4332329" cy="2189728"/>
          </a:xfrm>
        </p:grpSpPr>
        <p:sp>
          <p:nvSpPr>
            <p:cNvPr id="39" name="Freeform: Shape 8">
              <a:extLst>
                <a:ext uri="{FF2B5EF4-FFF2-40B4-BE49-F238E27FC236}">
                  <a16:creationId xmlns:a16="http://schemas.microsoft.com/office/drawing/2014/main" id="{58245217-77D1-04F5-1A0F-ACEC991A9615}"/>
                </a:ext>
              </a:extLst>
            </p:cNvPr>
            <p:cNvSpPr/>
            <p:nvPr/>
          </p:nvSpPr>
          <p:spPr>
            <a:xfrm>
              <a:off x="2056306" y="2597548"/>
              <a:ext cx="4230479" cy="2189728"/>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00B050"/>
            </a:solidFill>
            <a:ln w="25400" cap="flat" cmpd="sng" algn="ctr">
              <a:solidFill>
                <a:srgbClr val="FFFFFF"/>
              </a:solid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id-ID" sz="2500" b="1" i="0" u="none" strike="noStrike" kern="0" cap="none" spc="0" normalizeH="0" baseline="0" noProof="0">
                <a:ln>
                  <a:noFill/>
                </a:ln>
                <a:solidFill>
                  <a:srgbClr val="FFFFFF"/>
                </a:solidFill>
                <a:effectLst/>
                <a:uLnTx/>
                <a:uFillTx/>
                <a:latin typeface="UTM Avo" panose="02040603050506020204" pitchFamily="18" charset="0"/>
                <a:sym typeface="Arial"/>
              </a:endParaRPr>
            </a:p>
          </p:txBody>
        </p:sp>
        <p:sp>
          <p:nvSpPr>
            <p:cNvPr id="40" name="TextBox 39">
              <a:extLst>
                <a:ext uri="{FF2B5EF4-FFF2-40B4-BE49-F238E27FC236}">
                  <a16:creationId xmlns:a16="http://schemas.microsoft.com/office/drawing/2014/main" id="{F5BD5560-E7D2-6AC8-9D2C-A6505DFA0F3C}"/>
                </a:ext>
              </a:extLst>
            </p:cNvPr>
            <p:cNvSpPr txBox="1"/>
            <p:nvPr/>
          </p:nvSpPr>
          <p:spPr>
            <a:xfrm>
              <a:off x="2173709" y="3303419"/>
              <a:ext cx="4214926" cy="1184307"/>
            </a:xfrm>
            <a:prstGeom prst="flowChartTerminator">
              <a:avLst/>
            </a:prstGeom>
            <a:noFill/>
            <a:ln w="25400" cap="flat" cmpd="sng" algn="ctr">
              <a:noFill/>
              <a:prstDash val="solid"/>
            </a:ln>
            <a:effectLst/>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4400" b="1" kern="0" dirty="0" err="1">
                  <a:solidFill>
                    <a:schemeClr val="bg1"/>
                  </a:solidFill>
                  <a:latin typeface="Great Vibes" pitchFamily="2" charset="0"/>
                  <a:ea typeface="Cambria" panose="02040503050406030204" pitchFamily="18" charset="0"/>
                  <a:sym typeface="Arial"/>
                </a:rPr>
                <a:t>Đọc</a:t>
              </a:r>
              <a:r>
                <a:rPr lang="en-US" sz="4400" b="1" kern="0" dirty="0">
                  <a:solidFill>
                    <a:schemeClr val="bg1"/>
                  </a:solidFill>
                  <a:latin typeface="Great Vibes" pitchFamily="2" charset="0"/>
                  <a:ea typeface="Cambria" panose="02040503050406030204" pitchFamily="18" charset="0"/>
                  <a:sym typeface="Arial"/>
                </a:rPr>
                <a:t> </a:t>
              </a:r>
              <a:r>
                <a:rPr lang="en-US" sz="4400" b="1" kern="0" dirty="0" err="1">
                  <a:solidFill>
                    <a:schemeClr val="bg1"/>
                  </a:solidFill>
                  <a:latin typeface="Great Vibes" pitchFamily="2" charset="0"/>
                  <a:ea typeface="Cambria" panose="02040503050406030204" pitchFamily="18" charset="0"/>
                  <a:sym typeface="Arial"/>
                </a:rPr>
                <a:t>đoạn</a:t>
              </a:r>
              <a:r>
                <a:rPr lang="en-US" sz="4400" b="1" kern="0" dirty="0">
                  <a:solidFill>
                    <a:schemeClr val="bg1"/>
                  </a:solidFill>
                  <a:latin typeface="Great Vibes" pitchFamily="2" charset="0"/>
                  <a:ea typeface="Cambria" panose="02040503050406030204" pitchFamily="18" charset="0"/>
                  <a:sym typeface="Arial"/>
                </a:rPr>
                <a:t> 3</a:t>
              </a:r>
              <a:endParaRPr kumimoji="0" lang="vi-VN" sz="4400" b="1" i="0" u="none" strike="noStrike" kern="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sym typeface="Arial"/>
              </a:endParaRPr>
            </a:p>
          </p:txBody>
        </p:sp>
      </p:grpSp>
      <p:sp>
        <p:nvSpPr>
          <p:cNvPr id="45" name="Rounded Rectangle 44"/>
          <p:cNvSpPr/>
          <p:nvPr/>
        </p:nvSpPr>
        <p:spPr>
          <a:xfrm>
            <a:off x="8433745" y="4686152"/>
            <a:ext cx="3856405" cy="1480653"/>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en-US" sz="2400" b="1" dirty="0" err="1">
                <a:solidFill>
                  <a:srgbClr val="002060"/>
                </a:solidFill>
                <a:latin typeface="Cambria" panose="02040503050406030204" pitchFamily="18" charset="0"/>
                <a:ea typeface="Cambria" panose="02040503050406030204" pitchFamily="18" charset="0"/>
              </a:rPr>
              <a:t>Khi</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mẹ</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còn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bé</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tí</a:t>
            </a:r>
            <a:endParaRPr lang="en-US" sz="2400" b="1" dirty="0">
              <a:solidFill>
                <a:srgbClr val="002060"/>
              </a:solidFill>
              <a:latin typeface="Cambria" panose="02040503050406030204" pitchFamily="18" charset="0"/>
              <a:ea typeface="Cambria" panose="02040503050406030204" pitchFamily="18" charset="0"/>
            </a:endParaRPr>
          </a:p>
          <a:p>
            <a:pPr fontAlgn="t"/>
            <a:r>
              <a:rPr lang="en-US" sz="2400" b="1" dirty="0" err="1">
                <a:solidFill>
                  <a:srgbClr val="002060"/>
                </a:solidFill>
                <a:latin typeface="Cambria" panose="02040503050406030204" pitchFamily="18" charset="0"/>
                <a:ea typeface="Cambria" panose="02040503050406030204" pitchFamily="18" charset="0"/>
              </a:rPr>
              <a:t>Có</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mải</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ngồi</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cắm</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hoa</a:t>
            </a:r>
            <a:endParaRPr lang="en-US" sz="2400" b="1" dirty="0">
              <a:solidFill>
                <a:srgbClr val="002060"/>
              </a:solidFill>
              <a:latin typeface="Cambria" panose="02040503050406030204" pitchFamily="18" charset="0"/>
              <a:ea typeface="Cambria" panose="02040503050406030204" pitchFamily="18" charset="0"/>
            </a:endParaRPr>
          </a:p>
          <a:p>
            <a:pPr fontAlgn="t"/>
            <a:r>
              <a:rPr lang="en-US" sz="2400" b="1" dirty="0" err="1">
                <a:solidFill>
                  <a:srgbClr val="002060"/>
                </a:solidFill>
                <a:latin typeface="Cambria" panose="02040503050406030204" pitchFamily="18" charset="0"/>
                <a:ea typeface="Cambria" panose="02040503050406030204" pitchFamily="18" charset="0"/>
              </a:rPr>
              <a:t>Thích</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ra</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chợ</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gần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nhà</a:t>
            </a:r>
            <a:endParaRPr lang="en-US" sz="2400" b="1" dirty="0">
              <a:solidFill>
                <a:srgbClr val="002060"/>
              </a:solidFill>
              <a:latin typeface="Cambria" panose="02040503050406030204" pitchFamily="18" charset="0"/>
              <a:ea typeface="Cambria" panose="02040503050406030204" pitchFamily="18" charset="0"/>
            </a:endParaRPr>
          </a:p>
          <a:p>
            <a:pPr fontAlgn="t"/>
            <a:r>
              <a:rPr lang="en-US" sz="2400" b="1" dirty="0" err="1">
                <a:solidFill>
                  <a:srgbClr val="002060"/>
                </a:solidFill>
                <a:latin typeface="Cambria" panose="02040503050406030204" pitchFamily="18" charset="0"/>
                <a:ea typeface="Cambria" panose="02040503050406030204" pitchFamily="18" charset="0"/>
              </a:rPr>
              <a:t>Tối</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khuya</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ôm</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cuốn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sách</a:t>
            </a:r>
            <a:r>
              <a:rPr lang="en-US" sz="2400" b="1" dirty="0">
                <a:solidFill>
                  <a:srgbClr val="002060"/>
                </a:solidFill>
                <a:latin typeface="Cambria" panose="02040503050406030204" pitchFamily="18" charset="0"/>
                <a:ea typeface="Cambria" panose="02040503050406030204" pitchFamily="18" charset="0"/>
              </a:rPr>
              <a:t>?</a:t>
            </a:r>
          </a:p>
        </p:txBody>
      </p:sp>
      <p:sp>
        <p:nvSpPr>
          <p:cNvPr id="44" name="Rounded Rectangle 43"/>
          <p:cNvSpPr/>
          <p:nvPr/>
        </p:nvSpPr>
        <p:spPr>
          <a:xfrm>
            <a:off x="8463002" y="4581931"/>
            <a:ext cx="3827148" cy="1702655"/>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vi-VN" sz="2800" b="1" dirty="0">
                <a:solidFill>
                  <a:srgbClr val="000000"/>
                </a:solidFill>
                <a:latin typeface="+mj-lt"/>
                <a:ea typeface="Cambria" panose="02040503050406030204" pitchFamily="18" charset="0"/>
              </a:rPr>
              <a:t>Hình ảnh người mẹ: </a:t>
            </a:r>
            <a:r>
              <a:rPr lang="vi-VN" sz="2800" b="1" dirty="0">
                <a:solidFill>
                  <a:srgbClr val="FF0000"/>
                </a:solidFill>
                <a:latin typeface="+mj-lt"/>
                <a:ea typeface="Cambria" panose="02040503050406030204" pitchFamily="18" charset="0"/>
              </a:rPr>
              <a:t>mải cắm hoa, thích ra chợ gần nhà, hay đọc sách vào buổi tối</a:t>
            </a:r>
            <a:r>
              <a:rPr lang="en-US" sz="2800" b="1" dirty="0">
                <a:solidFill>
                  <a:srgbClr val="FF0000"/>
                </a:solidFill>
                <a:latin typeface="+mj-lt"/>
                <a:ea typeface="Cambria" panose="02040503050406030204" pitchFamily="18" charset="0"/>
              </a:rPr>
              <a:t>.</a:t>
            </a:r>
            <a:endParaRPr lang="vi-VN" sz="2400" b="1" dirty="0">
              <a:solidFill>
                <a:srgbClr val="FF0000"/>
              </a:solidFill>
              <a:latin typeface="+mj-lt"/>
              <a:ea typeface="Cambria" panose="02040503050406030204" pitchFamily="18" charset="0"/>
            </a:endParaRPr>
          </a:p>
        </p:txBody>
      </p:sp>
      <p:grpSp>
        <p:nvGrpSpPr>
          <p:cNvPr id="46" name="Group 45">
            <a:extLst>
              <a:ext uri="{FF2B5EF4-FFF2-40B4-BE49-F238E27FC236}">
                <a16:creationId xmlns:a16="http://schemas.microsoft.com/office/drawing/2014/main" id="{7C63C92D-84AA-4FBF-4C07-278825C6C1AC}"/>
              </a:ext>
            </a:extLst>
          </p:cNvPr>
          <p:cNvGrpSpPr/>
          <p:nvPr/>
        </p:nvGrpSpPr>
        <p:grpSpPr>
          <a:xfrm>
            <a:off x="5161583" y="1343358"/>
            <a:ext cx="3051513" cy="2000530"/>
            <a:chOff x="2056306" y="2597548"/>
            <a:chExt cx="4332329" cy="2189728"/>
          </a:xfrm>
        </p:grpSpPr>
        <p:sp>
          <p:nvSpPr>
            <p:cNvPr id="47" name="Freeform: Shape 8">
              <a:extLst>
                <a:ext uri="{FF2B5EF4-FFF2-40B4-BE49-F238E27FC236}">
                  <a16:creationId xmlns:a16="http://schemas.microsoft.com/office/drawing/2014/main" id="{58245217-77D1-04F5-1A0F-ACEC991A9615}"/>
                </a:ext>
              </a:extLst>
            </p:cNvPr>
            <p:cNvSpPr/>
            <p:nvPr/>
          </p:nvSpPr>
          <p:spPr>
            <a:xfrm>
              <a:off x="2056306" y="2597548"/>
              <a:ext cx="4230479" cy="2189728"/>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00B050"/>
            </a:solidFill>
            <a:ln w="25400" cap="flat" cmpd="sng" algn="ctr">
              <a:solidFill>
                <a:srgbClr val="FFFFFF"/>
              </a:solid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id-ID" sz="2500" b="1" i="0" u="none" strike="noStrike" kern="0" cap="none" spc="0" normalizeH="0" baseline="0" noProof="0">
                <a:ln>
                  <a:noFill/>
                </a:ln>
                <a:solidFill>
                  <a:srgbClr val="FFFFFF"/>
                </a:solidFill>
                <a:effectLst/>
                <a:uLnTx/>
                <a:uFillTx/>
                <a:latin typeface="UTM Avo" panose="02040603050506020204" pitchFamily="18" charset="0"/>
                <a:sym typeface="Arial"/>
              </a:endParaRPr>
            </a:p>
          </p:txBody>
        </p:sp>
        <p:sp>
          <p:nvSpPr>
            <p:cNvPr id="48" name="TextBox 47">
              <a:extLst>
                <a:ext uri="{FF2B5EF4-FFF2-40B4-BE49-F238E27FC236}">
                  <a16:creationId xmlns:a16="http://schemas.microsoft.com/office/drawing/2014/main" id="{F5BD5560-E7D2-6AC8-9D2C-A6505DFA0F3C}"/>
                </a:ext>
              </a:extLst>
            </p:cNvPr>
            <p:cNvSpPr txBox="1"/>
            <p:nvPr/>
          </p:nvSpPr>
          <p:spPr>
            <a:xfrm>
              <a:off x="2173709" y="3303419"/>
              <a:ext cx="4214926" cy="1184307"/>
            </a:xfrm>
            <a:prstGeom prst="flowChartTerminator">
              <a:avLst/>
            </a:prstGeom>
            <a:noFill/>
            <a:ln w="25400" cap="flat" cmpd="sng" algn="ctr">
              <a:noFill/>
              <a:prstDash val="solid"/>
            </a:ln>
            <a:effectLst/>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4400" b="1" kern="0" dirty="0" err="1">
                  <a:solidFill>
                    <a:schemeClr val="bg1"/>
                  </a:solidFill>
                  <a:latin typeface="Great Vibes" pitchFamily="2" charset="0"/>
                  <a:ea typeface="Cambria" panose="02040503050406030204" pitchFamily="18" charset="0"/>
                  <a:sym typeface="Arial"/>
                </a:rPr>
                <a:t>Đọc</a:t>
              </a:r>
              <a:r>
                <a:rPr lang="en-US" sz="4400" b="1" kern="0" dirty="0">
                  <a:solidFill>
                    <a:schemeClr val="bg1"/>
                  </a:solidFill>
                  <a:latin typeface="Great Vibes" pitchFamily="2" charset="0"/>
                  <a:ea typeface="Cambria" panose="02040503050406030204" pitchFamily="18" charset="0"/>
                  <a:sym typeface="Arial"/>
                </a:rPr>
                <a:t> </a:t>
              </a:r>
              <a:r>
                <a:rPr lang="en-US" sz="4400" b="1" kern="0" dirty="0" err="1">
                  <a:solidFill>
                    <a:schemeClr val="bg1"/>
                  </a:solidFill>
                  <a:latin typeface="Great Vibes" pitchFamily="2" charset="0"/>
                  <a:ea typeface="Cambria" panose="02040503050406030204" pitchFamily="18" charset="0"/>
                  <a:sym typeface="Arial"/>
                </a:rPr>
                <a:t>đoạn</a:t>
              </a:r>
              <a:r>
                <a:rPr lang="en-US" sz="4400" b="1" kern="0" dirty="0">
                  <a:solidFill>
                    <a:schemeClr val="bg1"/>
                  </a:solidFill>
                  <a:latin typeface="Great Vibes" pitchFamily="2" charset="0"/>
                  <a:ea typeface="Cambria" panose="02040503050406030204" pitchFamily="18" charset="0"/>
                  <a:sym typeface="Arial"/>
                </a:rPr>
                <a:t> 4</a:t>
              </a:r>
              <a:endParaRPr kumimoji="0" lang="vi-VN" sz="4400" b="1" i="0" u="none" strike="noStrike" kern="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sym typeface="Arial"/>
              </a:endParaRPr>
            </a:p>
          </p:txBody>
        </p:sp>
      </p:grpSp>
      <p:sp>
        <p:nvSpPr>
          <p:cNvPr id="10" name="Wave 9"/>
          <p:cNvSpPr/>
          <p:nvPr/>
        </p:nvSpPr>
        <p:spPr>
          <a:xfrm>
            <a:off x="198196" y="296357"/>
            <a:ext cx="1333967" cy="933783"/>
          </a:xfrm>
          <a:prstGeom prst="wav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1">
              <a:avLst/>
            </a:prstTxWarp>
          </a:bodyPr>
          <a:lstStyle/>
          <a:p>
            <a:pPr algn="ctr"/>
            <a:r>
              <a:rPr lang="en-US" sz="2800" dirty="0" err="1">
                <a:solidFill>
                  <a:schemeClr val="accent4">
                    <a:lumMod val="20000"/>
                    <a:lumOff val="80000"/>
                  </a:schemeClr>
                </a:solidFill>
                <a:latin typeface="Nunito Black" pitchFamily="2" charset="0"/>
              </a:rPr>
              <a:t>Câu</a:t>
            </a:r>
            <a:r>
              <a:rPr lang="en-US" sz="2800" dirty="0">
                <a:solidFill>
                  <a:schemeClr val="accent4">
                    <a:lumMod val="20000"/>
                    <a:lumOff val="80000"/>
                  </a:schemeClr>
                </a:solidFill>
                <a:latin typeface="Nunito Black" pitchFamily="2" charset="0"/>
              </a:rPr>
              <a:t> 3</a:t>
            </a:r>
          </a:p>
        </p:txBody>
      </p:sp>
      <p:pic>
        <p:nvPicPr>
          <p:cNvPr id="3" name="Picture 2"/>
          <p:cNvPicPr>
            <a:picLocks noChangeAspect="1"/>
          </p:cNvPicPr>
          <p:nvPr/>
        </p:nvPicPr>
        <p:blipFill>
          <a:blip r:embed="rId13"/>
          <a:stretch>
            <a:fillRect/>
          </a:stretch>
        </p:blipFill>
        <p:spPr>
          <a:xfrm>
            <a:off x="11288272" y="22719"/>
            <a:ext cx="920576" cy="835224"/>
          </a:xfrm>
          <a:prstGeom prst="rect">
            <a:avLst/>
          </a:prstGeom>
        </p:spPr>
      </p:pic>
    </p:spTree>
    <p:extLst>
      <p:ext uri="{BB962C8B-B14F-4D97-AF65-F5344CB8AC3E}">
        <p14:creationId xmlns:p14="http://schemas.microsoft.com/office/powerpoint/2010/main" val="251882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4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400"/>
                                        <p:tgtEl>
                                          <p:spTgt spid="32"/>
                                        </p:tgtEl>
                                      </p:cBhvr>
                                    </p:animEffect>
                                  </p:childTnLst>
                                </p:cTn>
                              </p:par>
                              <p:par>
                                <p:cTn id="31" presetID="10" presetClass="exit" presetSubtype="0" fill="hold" grpId="1" nodeType="withEffect">
                                  <p:stCondLst>
                                    <p:cond delay="0"/>
                                  </p:stCondLst>
                                  <p:childTnLst>
                                    <p:animEffect transition="out" filter="fade">
                                      <p:cBhvr>
                                        <p:cTn id="32" dur="500"/>
                                        <p:tgtEl>
                                          <p:spTgt spid="28"/>
                                        </p:tgtEl>
                                      </p:cBhvr>
                                    </p:animEffect>
                                    <p:set>
                                      <p:cBhvr>
                                        <p:cTn id="33" dur="1" fill="hold">
                                          <p:stCondLst>
                                            <p:cond delay="499"/>
                                          </p:stCondLst>
                                        </p:cTn>
                                        <p:tgtEl>
                                          <p:spTgt spid="2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33"/>
                                        </p:tgtEl>
                                      </p:cBhvr>
                                    </p:animEffect>
                                    <p:set>
                                      <p:cBhvr>
                                        <p:cTn id="43" dur="1" fill="hold">
                                          <p:stCondLst>
                                            <p:cond delay="499"/>
                                          </p:stCondLst>
                                        </p:cTn>
                                        <p:tgtEl>
                                          <p:spTgt spid="33"/>
                                        </p:tgtEl>
                                        <p:attrNameLst>
                                          <p:attrName>style.visibility</p:attrName>
                                        </p:attrNameLst>
                                      </p:cBhvr>
                                      <p:to>
                                        <p:strVal val="hidden"/>
                                      </p:to>
                                    </p:set>
                                  </p:childTnLst>
                                </p:cTn>
                              </p:par>
                              <p:par>
                                <p:cTn id="44" presetID="10" presetClass="entr" presetSubtype="0"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par>
                                <p:cTn id="47" presetID="10"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500"/>
                                        <p:tgtEl>
                                          <p:spTgt spid="3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36"/>
                                        </p:tgtEl>
                                      </p:cBhvr>
                                    </p:animEffect>
                                    <p:set>
                                      <p:cBhvr>
                                        <p:cTn id="59" dur="1" fill="hold">
                                          <p:stCondLst>
                                            <p:cond delay="499"/>
                                          </p:stCondLst>
                                        </p:cTn>
                                        <p:tgtEl>
                                          <p:spTgt spid="36"/>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fade">
                                      <p:cBhvr>
                                        <p:cTn id="64" dur="500"/>
                                        <p:tgtEl>
                                          <p:spTgt spid="3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38"/>
                                        </p:tgtEl>
                                      </p:cBhvr>
                                    </p:animEffect>
                                    <p:set>
                                      <p:cBhvr>
                                        <p:cTn id="69" dur="1" fill="hold">
                                          <p:stCondLst>
                                            <p:cond delay="499"/>
                                          </p:stCondLst>
                                        </p:cTn>
                                        <p:tgtEl>
                                          <p:spTgt spid="38"/>
                                        </p:tgtEl>
                                        <p:attrNameLst>
                                          <p:attrName>style.visibility</p:attrName>
                                        </p:attrNameLst>
                                      </p:cBhvr>
                                      <p:to>
                                        <p:strVal val="hidden"/>
                                      </p:to>
                                    </p:set>
                                  </p:childTnLst>
                                </p:cTn>
                              </p:par>
                              <p:par>
                                <p:cTn id="70" presetID="10" presetClass="entr" presetSubtype="0" fill="hold" grpId="0" nodeType="with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500"/>
                                        <p:tgtEl>
                                          <p:spTgt spid="41"/>
                                        </p:tgtEl>
                                      </p:cBhvr>
                                    </p:animEffect>
                                  </p:childTnLst>
                                </p:cTn>
                              </p:par>
                              <p:par>
                                <p:cTn id="73" presetID="10" presetClass="entr" presetSubtype="0" fill="hold"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500"/>
                                        <p:tgtEl>
                                          <p:spTgt spid="14"/>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fade">
                                      <p:cBhvr>
                                        <p:cTn id="80" dur="500"/>
                                        <p:tgtEl>
                                          <p:spTgt spid="43"/>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500"/>
                                        <p:tgtEl>
                                          <p:spTgt spid="4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500"/>
                                        <p:tgtEl>
                                          <p:spTgt spid="45"/>
                                        </p:tgtEl>
                                      </p:cBhvr>
                                    </p:animEffect>
                                  </p:childTnLst>
                                </p:cTn>
                              </p:par>
                              <p:par>
                                <p:cTn id="89" presetID="10" presetClass="entr" presetSubtype="0" fill="hold" nodeType="with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500"/>
                                        <p:tgtEl>
                                          <p:spTgt spid="18"/>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nodeType="clickEffect">
                                  <p:stCondLst>
                                    <p:cond delay="0"/>
                                  </p:stCondLst>
                                  <p:childTnLst>
                                    <p:animEffect transition="out" filter="fade">
                                      <p:cBhvr>
                                        <p:cTn id="95" dur="500"/>
                                        <p:tgtEl>
                                          <p:spTgt spid="46"/>
                                        </p:tgtEl>
                                      </p:cBhvr>
                                    </p:animEffect>
                                    <p:set>
                                      <p:cBhvr>
                                        <p:cTn id="96" dur="1" fill="hold">
                                          <p:stCondLst>
                                            <p:cond delay="499"/>
                                          </p:stCondLst>
                                        </p:cTn>
                                        <p:tgtEl>
                                          <p:spTgt spid="46"/>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fade">
                                      <p:cBhvr>
                                        <p:cTn id="10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32" grpId="0" animBg="1"/>
      <p:bldP spid="36" grpId="0" animBg="1"/>
      <p:bldP spid="36" grpId="1" animBg="1"/>
      <p:bldP spid="37" grpId="0" animBg="1"/>
      <p:bldP spid="41" grpId="0" animBg="1"/>
      <p:bldP spid="43" grpId="0" animBg="1"/>
      <p:bldP spid="45" grpId="0" animBg="1"/>
      <p:bldP spid="4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1451</TotalTime>
  <Words>1019</Words>
  <Application>Microsoft Office PowerPoint</Application>
  <PresentationFormat>Widescreen</PresentationFormat>
  <Paragraphs>154</Paragraphs>
  <Slides>11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Arial</vt:lpstr>
      <vt:lpstr>Calibri</vt:lpstr>
      <vt:lpstr>Calibri Light</vt:lpstr>
      <vt:lpstr>Cambria</vt:lpstr>
      <vt:lpstr>Great Vibes</vt:lpstr>
      <vt:lpstr>Nunito Black</vt:lpstr>
      <vt:lpstr>OpenSans</vt:lpstr>
      <vt:lpstr>OpenSansBold</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MyPC</cp:lastModifiedBy>
  <cp:revision>79</cp:revision>
  <dcterms:created xsi:type="dcterms:W3CDTF">2022-08-13T14:24:05Z</dcterms:created>
  <dcterms:modified xsi:type="dcterms:W3CDTF">2024-11-22T07:54:47Z</dcterms:modified>
</cp:coreProperties>
</file>