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476" r:id="rId2"/>
    <p:sldId id="256" r:id="rId3"/>
    <p:sldId id="465" r:id="rId4"/>
    <p:sldId id="466" r:id="rId5"/>
    <p:sldId id="450" r:id="rId6"/>
    <p:sldId id="467" r:id="rId7"/>
    <p:sldId id="468" r:id="rId8"/>
    <p:sldId id="451" r:id="rId9"/>
    <p:sldId id="470" r:id="rId10"/>
    <p:sldId id="469" r:id="rId11"/>
    <p:sldId id="453" r:id="rId12"/>
    <p:sldId id="474" r:id="rId13"/>
    <p:sldId id="475" r:id="rId14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E181"/>
    <a:srgbClr val="FFCB25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B1DBF-2093-4C1F-8EAB-50A9C63E162C}" v="10" dt="2022-08-27T03:56:13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9290" autoAdjust="0"/>
  </p:normalViewPr>
  <p:slideViewPr>
    <p:cSldViewPr>
      <p:cViewPr varScale="1">
        <p:scale>
          <a:sx n="64" d="100"/>
          <a:sy n="64" d="100"/>
        </p:scale>
        <p:origin x="518" y="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F3DB1DBF-2093-4C1F-8EAB-50A9C63E162C}"/>
    <pc:docChg chg="modSld">
      <pc:chgData name="T H" userId="270efafb50020bd6" providerId="LiveId" clId="{F3DB1DBF-2093-4C1F-8EAB-50A9C63E162C}" dt="2022-08-27T03:56:13.385" v="23" actId="20577"/>
      <pc:docMkLst>
        <pc:docMk/>
      </pc:docMkLst>
      <pc:sldChg chg="modSp">
        <pc:chgData name="T H" userId="270efafb50020bd6" providerId="LiveId" clId="{F3DB1DBF-2093-4C1F-8EAB-50A9C63E162C}" dt="2022-08-27T03:48:55.307" v="2" actId="14100"/>
        <pc:sldMkLst>
          <pc:docMk/>
          <pc:sldMk cId="75381060" sldId="450"/>
        </pc:sldMkLst>
        <pc:picChg chg="mod">
          <ac:chgData name="T H" userId="270efafb50020bd6" providerId="LiveId" clId="{F3DB1DBF-2093-4C1F-8EAB-50A9C63E162C}" dt="2022-08-27T03:48:55.307" v="2" actId="14100"/>
          <ac:picMkLst>
            <pc:docMk/>
            <pc:sldMk cId="75381060" sldId="450"/>
            <ac:picMk id="2" creationId="{00000000-0000-0000-0000-000000000000}"/>
          </ac:picMkLst>
        </pc:picChg>
      </pc:sldChg>
      <pc:sldChg chg="modSp mod">
        <pc:chgData name="T H" userId="270efafb50020bd6" providerId="LiveId" clId="{F3DB1DBF-2093-4C1F-8EAB-50A9C63E162C}" dt="2022-08-27T03:51:08.741" v="5" actId="1076"/>
        <pc:sldMkLst>
          <pc:docMk/>
          <pc:sldMk cId="1330165541" sldId="451"/>
        </pc:sldMkLst>
        <pc:spChg chg="mod">
          <ac:chgData name="T H" userId="270efafb50020bd6" providerId="LiveId" clId="{F3DB1DBF-2093-4C1F-8EAB-50A9C63E162C}" dt="2022-08-27T03:51:08.741" v="5" actId="1076"/>
          <ac:spMkLst>
            <pc:docMk/>
            <pc:sldMk cId="1330165541" sldId="451"/>
            <ac:spMk id="63" creationId="{00000000-0000-0000-0000-000000000000}"/>
          </ac:spMkLst>
        </pc:spChg>
        <pc:grpChg chg="mod">
          <ac:chgData name="T H" userId="270efafb50020bd6" providerId="LiveId" clId="{F3DB1DBF-2093-4C1F-8EAB-50A9C63E162C}" dt="2022-08-27T03:51:06.581" v="4" actId="1076"/>
          <ac:grpSpMkLst>
            <pc:docMk/>
            <pc:sldMk cId="1330165541" sldId="451"/>
            <ac:grpSpMk id="62" creationId="{00000000-0000-0000-0000-000000000000}"/>
          </ac:grpSpMkLst>
        </pc:grpChg>
        <pc:picChg chg="mod">
          <ac:chgData name="T H" userId="270efafb50020bd6" providerId="LiveId" clId="{F3DB1DBF-2093-4C1F-8EAB-50A9C63E162C}" dt="2022-08-27T03:51:06.581" v="4" actId="1076"/>
          <ac:picMkLst>
            <pc:docMk/>
            <pc:sldMk cId="1330165541" sldId="451"/>
            <ac:picMk id="64" creationId="{00000000-0000-0000-0000-000000000000}"/>
          </ac:picMkLst>
        </pc:picChg>
      </pc:sldChg>
      <pc:sldChg chg="modSp mod">
        <pc:chgData name="T H" userId="270efafb50020bd6" providerId="LiveId" clId="{F3DB1DBF-2093-4C1F-8EAB-50A9C63E162C}" dt="2022-08-27T03:56:13.385" v="23" actId="20577"/>
        <pc:sldMkLst>
          <pc:docMk/>
          <pc:sldMk cId="2496173247" sldId="452"/>
        </pc:sldMkLst>
        <pc:spChg chg="mod">
          <ac:chgData name="T H" userId="270efafb50020bd6" providerId="LiveId" clId="{F3DB1DBF-2093-4C1F-8EAB-50A9C63E162C}" dt="2022-08-27T03:56:13.385" v="23" actId="20577"/>
          <ac:spMkLst>
            <pc:docMk/>
            <pc:sldMk cId="2496173247" sldId="452"/>
            <ac:spMk id="2" creationId="{00000000-0000-0000-0000-000000000000}"/>
          </ac:spMkLst>
        </pc:spChg>
        <pc:spChg chg="mod">
          <ac:chgData name="T H" userId="270efafb50020bd6" providerId="LiveId" clId="{F3DB1DBF-2093-4C1F-8EAB-50A9C63E162C}" dt="2022-08-27T03:53:53.492" v="9" actId="20577"/>
          <ac:spMkLst>
            <pc:docMk/>
            <pc:sldMk cId="2496173247" sldId="452"/>
            <ac:spMk id="15" creationId="{00000000-0000-0000-0000-000000000000}"/>
          </ac:spMkLst>
        </pc:spChg>
      </pc:sldChg>
      <pc:sldChg chg="modSp mod">
        <pc:chgData name="T H" userId="270efafb50020bd6" providerId="LiveId" clId="{F3DB1DBF-2093-4C1F-8EAB-50A9C63E162C}" dt="2022-08-27T03:55:34.988" v="22" actId="14100"/>
        <pc:sldMkLst>
          <pc:docMk/>
          <pc:sldMk cId="3009752242" sldId="453"/>
        </pc:sldMkLst>
        <pc:spChg chg="mod">
          <ac:chgData name="T H" userId="270efafb50020bd6" providerId="LiveId" clId="{F3DB1DBF-2093-4C1F-8EAB-50A9C63E162C}" dt="2022-08-27T03:54:00.004" v="13" actId="20577"/>
          <ac:spMkLst>
            <pc:docMk/>
            <pc:sldMk cId="3009752242" sldId="453"/>
            <ac:spMk id="15" creationId="{00000000-0000-0000-0000-000000000000}"/>
          </ac:spMkLst>
        </pc:spChg>
        <pc:spChg chg="mod">
          <ac:chgData name="T H" userId="270efafb50020bd6" providerId="LiveId" clId="{F3DB1DBF-2093-4C1F-8EAB-50A9C63E162C}" dt="2022-08-27T03:55:34.988" v="22" actId="14100"/>
          <ac:spMkLst>
            <pc:docMk/>
            <pc:sldMk cId="3009752242" sldId="453"/>
            <ac:spMk id="25" creationId="{00000000-0000-0000-0000-000000000000}"/>
          </ac:spMkLst>
        </pc:spChg>
        <pc:spChg chg="mod">
          <ac:chgData name="T H" userId="270efafb50020bd6" providerId="LiveId" clId="{F3DB1DBF-2093-4C1F-8EAB-50A9C63E162C}" dt="2022-08-27T03:55:26.246" v="21" actId="255"/>
          <ac:spMkLst>
            <pc:docMk/>
            <pc:sldMk cId="3009752242" sldId="453"/>
            <ac:spMk id="36" creationId="{00000000-0000-0000-0000-000000000000}"/>
          </ac:spMkLst>
        </pc:spChg>
        <pc:grpChg chg="mod">
          <ac:chgData name="T H" userId="270efafb50020bd6" providerId="LiveId" clId="{F3DB1DBF-2093-4C1F-8EAB-50A9C63E162C}" dt="2022-08-27T03:54:26.942" v="18" actId="1076"/>
          <ac:grpSpMkLst>
            <pc:docMk/>
            <pc:sldMk cId="3009752242" sldId="453"/>
            <ac:grpSpMk id="5" creationId="{00000000-0000-0000-0000-000000000000}"/>
          </ac:grpSpMkLst>
        </pc:grpChg>
        <pc:picChg chg="mod">
          <ac:chgData name="T H" userId="270efafb50020bd6" providerId="LiveId" clId="{F3DB1DBF-2093-4C1F-8EAB-50A9C63E162C}" dt="2022-08-27T03:54:26.942" v="18" actId="1076"/>
          <ac:picMkLst>
            <pc:docMk/>
            <pc:sldMk cId="3009752242" sldId="453"/>
            <ac:picMk id="307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32C2-C28B-4C4D-89C4-A5BD57FAC6F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17351-CDA0-44F1-B3E3-2E667BDC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1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0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3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5" y="1654629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6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2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" y="381000"/>
            <a:ext cx="16276356" cy="81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9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8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06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51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53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3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1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5014120" y="3424645"/>
            <a:ext cx="669021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975519" y="1036548"/>
            <a:ext cx="12137923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21" y="5372103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459" y="4729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5145674" y="3654465"/>
            <a:ext cx="6481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nghiệp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2563751" y="1100096"/>
            <a:ext cx="11066886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>
              <a:spcBef>
                <a:spcPts val="600"/>
              </a:spcBef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14" y="1200427"/>
            <a:ext cx="1071037" cy="11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1073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1FD7FC1C-5363-FD97-F0F9-724931B8D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33" y="2757037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A201D5-E550-62B7-8613-851B6AA79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1"/>
          <a:stretch/>
        </p:blipFill>
        <p:spPr>
          <a:xfrm flipH="1">
            <a:off x="137318" y="2781813"/>
            <a:ext cx="6216925" cy="5715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547519" y="1993059"/>
            <a:ext cx="10441971" cy="5398341"/>
            <a:chOff x="6195219" y="1535860"/>
            <a:chExt cx="10441971" cy="5398341"/>
          </a:xfrm>
        </p:grpSpPr>
        <p:sp>
          <p:nvSpPr>
            <p:cNvPr id="25" name="Rounded Rectangle 1"/>
            <p:cNvSpPr/>
            <p:nvPr/>
          </p:nvSpPr>
          <p:spPr>
            <a:xfrm>
              <a:off x="6576219" y="2209801"/>
              <a:ext cx="10060971" cy="4724400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309497 w 12719033"/>
                <a:gd name="connsiteY0" fmla="*/ 697435 h 3977495"/>
                <a:gd name="connsiteX1" fmla="*/ 679128 w 12719033"/>
                <a:gd name="connsiteY1" fmla="*/ 0 h 3977495"/>
                <a:gd name="connsiteX2" fmla="*/ 11883576 w 12719033"/>
                <a:gd name="connsiteY2" fmla="*/ 0 h 3977495"/>
                <a:gd name="connsiteX3" fmla="*/ 12494747 w 12719033"/>
                <a:gd name="connsiteY3" fmla="*/ 680182 h 3977495"/>
                <a:gd name="connsiteX4" fmla="*/ 12719033 w 12719033"/>
                <a:gd name="connsiteY4" fmla="*/ 3314566 h 3977495"/>
                <a:gd name="connsiteX5" fmla="*/ 12056104 w 12719033"/>
                <a:gd name="connsiteY5" fmla="*/ 3977495 h 3977495"/>
                <a:gd name="connsiteX6" fmla="*/ 679128 w 12719033"/>
                <a:gd name="connsiteY6" fmla="*/ 3977495 h 3977495"/>
                <a:gd name="connsiteX7" fmla="*/ 16199 w 12719033"/>
                <a:gd name="connsiteY7" fmla="*/ 3314566 h 3977495"/>
                <a:gd name="connsiteX8" fmla="*/ 212349 w 12719033"/>
                <a:gd name="connsiteY8" fmla="*/ 1403375 h 3977495"/>
                <a:gd name="connsiteX9" fmla="*/ 309497 w 12719033"/>
                <a:gd name="connsiteY9" fmla="*/ 697435 h 3977495"/>
                <a:gd name="connsiteX0" fmla="*/ 308601 w 12718137"/>
                <a:gd name="connsiteY0" fmla="*/ 697435 h 3977495"/>
                <a:gd name="connsiteX1" fmla="*/ 678232 w 12718137"/>
                <a:gd name="connsiteY1" fmla="*/ 0 h 3977495"/>
                <a:gd name="connsiteX2" fmla="*/ 11882680 w 12718137"/>
                <a:gd name="connsiteY2" fmla="*/ 0 h 3977495"/>
                <a:gd name="connsiteX3" fmla="*/ 12493851 w 12718137"/>
                <a:gd name="connsiteY3" fmla="*/ 680182 h 3977495"/>
                <a:gd name="connsiteX4" fmla="*/ 12718137 w 12718137"/>
                <a:gd name="connsiteY4" fmla="*/ 3314566 h 3977495"/>
                <a:gd name="connsiteX5" fmla="*/ 12055208 w 12718137"/>
                <a:gd name="connsiteY5" fmla="*/ 3977495 h 3977495"/>
                <a:gd name="connsiteX6" fmla="*/ 678232 w 12718137"/>
                <a:gd name="connsiteY6" fmla="*/ 3977495 h 3977495"/>
                <a:gd name="connsiteX7" fmla="*/ 15303 w 12718137"/>
                <a:gd name="connsiteY7" fmla="*/ 3314566 h 3977495"/>
                <a:gd name="connsiteX8" fmla="*/ 228078 w 12718137"/>
                <a:gd name="connsiteY8" fmla="*/ 1537684 h 3977495"/>
                <a:gd name="connsiteX9" fmla="*/ 308601 w 12718137"/>
                <a:gd name="connsiteY9" fmla="*/ 697435 h 3977495"/>
                <a:gd name="connsiteX0" fmla="*/ 310503 w 12720039"/>
                <a:gd name="connsiteY0" fmla="*/ 697435 h 3977495"/>
                <a:gd name="connsiteX1" fmla="*/ 680134 w 12720039"/>
                <a:gd name="connsiteY1" fmla="*/ 0 h 3977495"/>
                <a:gd name="connsiteX2" fmla="*/ 11884582 w 12720039"/>
                <a:gd name="connsiteY2" fmla="*/ 0 h 3977495"/>
                <a:gd name="connsiteX3" fmla="*/ 12495753 w 12720039"/>
                <a:gd name="connsiteY3" fmla="*/ 680182 h 3977495"/>
                <a:gd name="connsiteX4" fmla="*/ 12720039 w 12720039"/>
                <a:gd name="connsiteY4" fmla="*/ 3314566 h 3977495"/>
                <a:gd name="connsiteX5" fmla="*/ 12057110 w 12720039"/>
                <a:gd name="connsiteY5" fmla="*/ 3977495 h 3977495"/>
                <a:gd name="connsiteX6" fmla="*/ 680134 w 12720039"/>
                <a:gd name="connsiteY6" fmla="*/ 3977495 h 3977495"/>
                <a:gd name="connsiteX7" fmla="*/ 17205 w 12720039"/>
                <a:gd name="connsiteY7" fmla="*/ 3314566 h 3977495"/>
                <a:gd name="connsiteX8" fmla="*/ 196730 w 12720039"/>
                <a:gd name="connsiteY8" fmla="*/ 1959798 h 3977495"/>
                <a:gd name="connsiteX9" fmla="*/ 310503 w 12720039"/>
                <a:gd name="connsiteY9" fmla="*/ 697435 h 3977495"/>
                <a:gd name="connsiteX0" fmla="*/ 306417 w 12715953"/>
                <a:gd name="connsiteY0" fmla="*/ 697435 h 3977495"/>
                <a:gd name="connsiteX1" fmla="*/ 676048 w 12715953"/>
                <a:gd name="connsiteY1" fmla="*/ 0 h 3977495"/>
                <a:gd name="connsiteX2" fmla="*/ 11880496 w 12715953"/>
                <a:gd name="connsiteY2" fmla="*/ 0 h 3977495"/>
                <a:gd name="connsiteX3" fmla="*/ 12491667 w 12715953"/>
                <a:gd name="connsiteY3" fmla="*/ 680182 h 3977495"/>
                <a:gd name="connsiteX4" fmla="*/ 12715953 w 12715953"/>
                <a:gd name="connsiteY4" fmla="*/ 3314566 h 3977495"/>
                <a:gd name="connsiteX5" fmla="*/ 12053024 w 12715953"/>
                <a:gd name="connsiteY5" fmla="*/ 3977495 h 3977495"/>
                <a:gd name="connsiteX6" fmla="*/ 676048 w 12715953"/>
                <a:gd name="connsiteY6" fmla="*/ 3977495 h 3977495"/>
                <a:gd name="connsiteX7" fmla="*/ 13119 w 12715953"/>
                <a:gd name="connsiteY7" fmla="*/ 3314566 h 3977495"/>
                <a:gd name="connsiteX8" fmla="*/ 275768 w 12715953"/>
                <a:gd name="connsiteY8" fmla="*/ 2017358 h 3977495"/>
                <a:gd name="connsiteX9" fmla="*/ 306417 w 12715953"/>
                <a:gd name="connsiteY9" fmla="*/ 697435 h 3977495"/>
                <a:gd name="connsiteX0" fmla="*/ 309497 w 12719033"/>
                <a:gd name="connsiteY0" fmla="*/ 697435 h 3977495"/>
                <a:gd name="connsiteX1" fmla="*/ 679128 w 12719033"/>
                <a:gd name="connsiteY1" fmla="*/ 0 h 3977495"/>
                <a:gd name="connsiteX2" fmla="*/ 11883576 w 12719033"/>
                <a:gd name="connsiteY2" fmla="*/ 0 h 3977495"/>
                <a:gd name="connsiteX3" fmla="*/ 12494747 w 12719033"/>
                <a:gd name="connsiteY3" fmla="*/ 680182 h 3977495"/>
                <a:gd name="connsiteX4" fmla="*/ 12719033 w 12719033"/>
                <a:gd name="connsiteY4" fmla="*/ 3314566 h 3977495"/>
                <a:gd name="connsiteX5" fmla="*/ 12056104 w 12719033"/>
                <a:gd name="connsiteY5" fmla="*/ 3977495 h 3977495"/>
                <a:gd name="connsiteX6" fmla="*/ 679128 w 12719033"/>
                <a:gd name="connsiteY6" fmla="*/ 3977495 h 3977495"/>
                <a:gd name="connsiteX7" fmla="*/ 16199 w 12719033"/>
                <a:gd name="connsiteY7" fmla="*/ 3314566 h 3977495"/>
                <a:gd name="connsiteX8" fmla="*/ 212348 w 12719033"/>
                <a:gd name="connsiteY8" fmla="*/ 2017358 h 3977495"/>
                <a:gd name="connsiteX9" fmla="*/ 309497 w 12719033"/>
                <a:gd name="connsiteY9" fmla="*/ 697435 h 3977495"/>
                <a:gd name="connsiteX0" fmla="*/ 309497 w 12719033"/>
                <a:gd name="connsiteY0" fmla="*/ 697435 h 3977495"/>
                <a:gd name="connsiteX1" fmla="*/ 679128 w 12719033"/>
                <a:gd name="connsiteY1" fmla="*/ 0 h 3977495"/>
                <a:gd name="connsiteX2" fmla="*/ 11883576 w 12719033"/>
                <a:gd name="connsiteY2" fmla="*/ 0 h 3977495"/>
                <a:gd name="connsiteX3" fmla="*/ 12494747 w 12719033"/>
                <a:gd name="connsiteY3" fmla="*/ 680182 h 3977495"/>
                <a:gd name="connsiteX4" fmla="*/ 12719033 w 12719033"/>
                <a:gd name="connsiteY4" fmla="*/ 3314566 h 3977495"/>
                <a:gd name="connsiteX5" fmla="*/ 12056104 w 12719033"/>
                <a:gd name="connsiteY5" fmla="*/ 3977495 h 3977495"/>
                <a:gd name="connsiteX6" fmla="*/ 679128 w 12719033"/>
                <a:gd name="connsiteY6" fmla="*/ 3977495 h 3977495"/>
                <a:gd name="connsiteX7" fmla="*/ 16199 w 12719033"/>
                <a:gd name="connsiteY7" fmla="*/ 3314566 h 3977495"/>
                <a:gd name="connsiteX8" fmla="*/ 212348 w 12719033"/>
                <a:gd name="connsiteY8" fmla="*/ 2017358 h 3977495"/>
                <a:gd name="connsiteX9" fmla="*/ 309497 w 12719033"/>
                <a:gd name="connsiteY9" fmla="*/ 697435 h 3977495"/>
                <a:gd name="connsiteX0" fmla="*/ 309497 w 12719033"/>
                <a:gd name="connsiteY0" fmla="*/ 697435 h 3977495"/>
                <a:gd name="connsiteX1" fmla="*/ 679128 w 12719033"/>
                <a:gd name="connsiteY1" fmla="*/ 0 h 3977495"/>
                <a:gd name="connsiteX2" fmla="*/ 11883576 w 12719033"/>
                <a:gd name="connsiteY2" fmla="*/ 0 h 3977495"/>
                <a:gd name="connsiteX3" fmla="*/ 12494747 w 12719033"/>
                <a:gd name="connsiteY3" fmla="*/ 680182 h 3977495"/>
                <a:gd name="connsiteX4" fmla="*/ 12564675 w 12719033"/>
                <a:gd name="connsiteY4" fmla="*/ 1748739 h 3977495"/>
                <a:gd name="connsiteX5" fmla="*/ 12719033 w 12719033"/>
                <a:gd name="connsiteY5" fmla="*/ 3314566 h 3977495"/>
                <a:gd name="connsiteX6" fmla="*/ 12056104 w 12719033"/>
                <a:gd name="connsiteY6" fmla="*/ 3977495 h 3977495"/>
                <a:gd name="connsiteX7" fmla="*/ 679128 w 12719033"/>
                <a:gd name="connsiteY7" fmla="*/ 3977495 h 3977495"/>
                <a:gd name="connsiteX8" fmla="*/ 16199 w 12719033"/>
                <a:gd name="connsiteY8" fmla="*/ 3314566 h 3977495"/>
                <a:gd name="connsiteX9" fmla="*/ 212348 w 12719033"/>
                <a:gd name="connsiteY9" fmla="*/ 2017358 h 3977495"/>
                <a:gd name="connsiteX10" fmla="*/ 309497 w 12719033"/>
                <a:gd name="connsiteY10" fmla="*/ 697435 h 3977495"/>
                <a:gd name="connsiteX0" fmla="*/ 309497 w 12719033"/>
                <a:gd name="connsiteY0" fmla="*/ 697435 h 3977495"/>
                <a:gd name="connsiteX1" fmla="*/ 679128 w 12719033"/>
                <a:gd name="connsiteY1" fmla="*/ 0 h 3977495"/>
                <a:gd name="connsiteX2" fmla="*/ 11883576 w 12719033"/>
                <a:gd name="connsiteY2" fmla="*/ 0 h 3977495"/>
                <a:gd name="connsiteX3" fmla="*/ 12494747 w 12719033"/>
                <a:gd name="connsiteY3" fmla="*/ 680182 h 3977495"/>
                <a:gd name="connsiteX4" fmla="*/ 12448301 w 12719033"/>
                <a:gd name="connsiteY4" fmla="*/ 1844674 h 3977495"/>
                <a:gd name="connsiteX5" fmla="*/ 12719033 w 12719033"/>
                <a:gd name="connsiteY5" fmla="*/ 3314566 h 3977495"/>
                <a:gd name="connsiteX6" fmla="*/ 12056104 w 12719033"/>
                <a:gd name="connsiteY6" fmla="*/ 3977495 h 3977495"/>
                <a:gd name="connsiteX7" fmla="*/ 679128 w 12719033"/>
                <a:gd name="connsiteY7" fmla="*/ 3977495 h 3977495"/>
                <a:gd name="connsiteX8" fmla="*/ 16199 w 12719033"/>
                <a:gd name="connsiteY8" fmla="*/ 3314566 h 3977495"/>
                <a:gd name="connsiteX9" fmla="*/ 212348 w 12719033"/>
                <a:gd name="connsiteY9" fmla="*/ 2017358 h 3977495"/>
                <a:gd name="connsiteX10" fmla="*/ 309497 w 12719033"/>
                <a:gd name="connsiteY10" fmla="*/ 697435 h 3977495"/>
                <a:gd name="connsiteX0" fmla="*/ 309497 w 12619284"/>
                <a:gd name="connsiteY0" fmla="*/ 697435 h 3977495"/>
                <a:gd name="connsiteX1" fmla="*/ 679128 w 12619284"/>
                <a:gd name="connsiteY1" fmla="*/ 0 h 3977495"/>
                <a:gd name="connsiteX2" fmla="*/ 11883576 w 12619284"/>
                <a:gd name="connsiteY2" fmla="*/ 0 h 3977495"/>
                <a:gd name="connsiteX3" fmla="*/ 12494747 w 12619284"/>
                <a:gd name="connsiteY3" fmla="*/ 680182 h 3977495"/>
                <a:gd name="connsiteX4" fmla="*/ 12448301 w 12619284"/>
                <a:gd name="connsiteY4" fmla="*/ 1844674 h 3977495"/>
                <a:gd name="connsiteX5" fmla="*/ 12619284 w 12619284"/>
                <a:gd name="connsiteY5" fmla="*/ 3007576 h 3977495"/>
                <a:gd name="connsiteX6" fmla="*/ 12056104 w 12619284"/>
                <a:gd name="connsiteY6" fmla="*/ 3977495 h 3977495"/>
                <a:gd name="connsiteX7" fmla="*/ 679128 w 12619284"/>
                <a:gd name="connsiteY7" fmla="*/ 3977495 h 3977495"/>
                <a:gd name="connsiteX8" fmla="*/ 16199 w 12619284"/>
                <a:gd name="connsiteY8" fmla="*/ 3314566 h 3977495"/>
                <a:gd name="connsiteX9" fmla="*/ 212348 w 12619284"/>
                <a:gd name="connsiteY9" fmla="*/ 2017358 h 3977495"/>
                <a:gd name="connsiteX10" fmla="*/ 309497 w 12619284"/>
                <a:gd name="connsiteY10" fmla="*/ 697435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9284" h="3977495">
                  <a:moveTo>
                    <a:pt x="309497" y="697435"/>
                  </a:moveTo>
                  <a:cubicBezTo>
                    <a:pt x="395761" y="314057"/>
                    <a:pt x="416519" y="138023"/>
                    <a:pt x="679128" y="0"/>
                  </a:cubicBezTo>
                  <a:lnTo>
                    <a:pt x="11883576" y="0"/>
                  </a:lnTo>
                  <a:cubicBezTo>
                    <a:pt x="12111679" y="69011"/>
                    <a:pt x="12425735" y="314056"/>
                    <a:pt x="12494747" y="680182"/>
                  </a:cubicBezTo>
                  <a:lnTo>
                    <a:pt x="12448301" y="1844674"/>
                  </a:lnTo>
                  <a:lnTo>
                    <a:pt x="12619284" y="3007576"/>
                  </a:lnTo>
                  <a:cubicBezTo>
                    <a:pt x="12619284" y="3373702"/>
                    <a:pt x="12422230" y="3977495"/>
                    <a:pt x="12056104" y="3977495"/>
                  </a:cubicBezTo>
                  <a:lnTo>
                    <a:pt x="679128" y="3977495"/>
                  </a:lnTo>
                  <a:cubicBezTo>
                    <a:pt x="313002" y="3977495"/>
                    <a:pt x="16199" y="3680692"/>
                    <a:pt x="16199" y="3314566"/>
                  </a:cubicBezTo>
                  <a:cubicBezTo>
                    <a:pt x="-61598" y="2885546"/>
                    <a:pt x="163465" y="2453547"/>
                    <a:pt x="212348" y="2017358"/>
                  </a:cubicBezTo>
                  <a:cubicBezTo>
                    <a:pt x="244606" y="1485235"/>
                    <a:pt x="231701" y="931331"/>
                    <a:pt x="309497" y="697435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78925" y="2819401"/>
              <a:ext cx="9255558" cy="3170099"/>
            </a:xfrm>
            <a:custGeom>
              <a:avLst/>
              <a:gdLst>
                <a:gd name="connsiteX0" fmla="*/ 0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0 w 11506200"/>
                <a:gd name="connsiteY4" fmla="*/ 0 h 3416320"/>
                <a:gd name="connsiteX0" fmla="*/ 241539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241539 w 11506200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534837 w 11799498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1799498"/>
                <a:gd name="connsiteY0" fmla="*/ 0 h 3416320"/>
                <a:gd name="connsiteX1" fmla="*/ 11609717 w 11799498"/>
                <a:gd name="connsiteY1" fmla="*/ 86264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2006532"/>
                <a:gd name="connsiteY0" fmla="*/ 0 h 3364561"/>
                <a:gd name="connsiteX1" fmla="*/ 11609717 w 12006532"/>
                <a:gd name="connsiteY1" fmla="*/ 86264 h 3364561"/>
                <a:gd name="connsiteX2" fmla="*/ 12006532 w 12006532"/>
                <a:gd name="connsiteY2" fmla="*/ 3295550 h 3364561"/>
                <a:gd name="connsiteX3" fmla="*/ 0 w 12006532"/>
                <a:gd name="connsiteY3" fmla="*/ 3364561 h 3364561"/>
                <a:gd name="connsiteX4" fmla="*/ 426273 w 12006532"/>
                <a:gd name="connsiteY4" fmla="*/ 58227 h 3364561"/>
                <a:gd name="connsiteX5" fmla="*/ 534837 w 12006532"/>
                <a:gd name="connsiteY5" fmla="*/ 0 h 33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6532" h="3364561">
                  <a:moveTo>
                    <a:pt x="534837" y="0"/>
                  </a:moveTo>
                  <a:lnTo>
                    <a:pt x="11609717" y="86264"/>
                  </a:lnTo>
                  <a:lnTo>
                    <a:pt x="12006532" y="3295550"/>
                  </a:lnTo>
                  <a:lnTo>
                    <a:pt x="0" y="3364561"/>
                  </a:lnTo>
                  <a:cubicBezTo>
                    <a:pt x="170846" y="2262450"/>
                    <a:pt x="255427" y="1160338"/>
                    <a:pt x="426273" y="58227"/>
                  </a:cubicBezTo>
                  <a:lnTo>
                    <a:pt x="534837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năm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gần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nước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ta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khẩu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nhiều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gạo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cà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phê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cao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su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tôm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…</a:t>
              </a:r>
            </a:p>
            <a:p>
              <a:pPr algn="just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Việt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Nam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nước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khẩu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gạo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hàng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đầu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thế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giới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  <a:endPara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1390" y1="34914" x2="85762" y2="38362"/>
                          <a14:foregroundMark x1="85762" y1="38362" x2="67504" y2="16379"/>
                          <a14:foregroundMark x1="66667" y1="16379" x2="45394" y2="25000"/>
                          <a14:foregroundMark x1="46231" y1="26293" x2="73032" y2="2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5219" y="1535860"/>
              <a:ext cx="4059363" cy="1577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97522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AA41CB2-D560-12FE-9CC6-09B9566FD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8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1359209C-32BE-D4A3-FEC0-78507782E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77" y="304800"/>
            <a:ext cx="9690781" cy="4267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15B7F2E-D246-E75F-5459-417CC875E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3048000"/>
            <a:ext cx="9220200" cy="68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8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FF854761-78E7-8E6C-5359-D01E93A5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9" y="6716983"/>
            <a:ext cx="9817433" cy="167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1585" tIns="95792" rIns="191585" bIns="957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Hoạt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động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sản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xuất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nông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nghiệp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(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Tiết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2)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9323C4A-2B6D-14FA-EDA9-DB3126B2F50A}"/>
              </a:ext>
            </a:extLst>
          </p:cNvPr>
          <p:cNvSpPr txBox="1"/>
          <p:nvPr/>
        </p:nvSpPr>
        <p:spPr>
          <a:xfrm>
            <a:off x="4023519" y="5750004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Tuần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653E91-779F-880A-1585-2AC35BE735C3}"/>
              </a:ext>
            </a:extLst>
          </p:cNvPr>
          <p:cNvSpPr txBox="1"/>
          <p:nvPr/>
        </p:nvSpPr>
        <p:spPr>
          <a:xfrm>
            <a:off x="4252119" y="1904637"/>
            <a:ext cx="10363200" cy="2226993"/>
          </a:xfrm>
          <a:prstGeom prst="roundRect">
            <a:avLst/>
          </a:prstGeom>
          <a:noFill/>
          <a:ln>
            <a:solidFill>
              <a:srgbClr val="FFFFFF">
                <a:alpha val="21176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9366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kumimoji="0" lang="lt-LT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9366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   (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lt-LT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lt-LT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B1CC0D0-5712-4CBF-B554-E6AD44265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  <p:pic>
        <p:nvPicPr>
          <p:cNvPr id="3" name="Hình ảnh 2" descr="Ảnh có chứa mẫu họa&#10;&#10;Mô tả được tạo tự động">
            <a:extLst>
              <a:ext uri="{FF2B5EF4-FFF2-40B4-BE49-F238E27FC236}">
                <a16:creationId xmlns:a16="http://schemas.microsoft.com/office/drawing/2014/main" id="{BDB3584C-B1E0-B1E7-9729-E8DD88D9F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111" l="9947" r="89876">
                        <a14:foregroundMark x1="30018" y1="62222" x2="35879" y2="65778"/>
                        <a14:foregroundMark x1="50622" y1="87556" x2="51332" y2="93556"/>
                        <a14:foregroundMark x1="58082" y1="94000" x2="58082" y2="94000"/>
                        <a14:foregroundMark x1="38721" y1="96222" x2="42387" y2="96222"/>
                        <a14:foregroundMark x1="55240" y1="96000" x2="64654" y2="94667"/>
                        <a14:foregroundMark x1="64654" y1="94667" x2="65413" y2="94667"/>
                        <a14:foregroundMark x1="58970" y1="96667" x2="58970" y2="96667"/>
                        <a14:foregroundMark x1="67318" y1="95333" x2="67318" y2="95333"/>
                        <a14:foregroundMark x1="69094" y1="95333" x2="69094" y2="95333"/>
                        <a14:foregroundMark x1="70337" y1="95333" x2="70337" y2="95333"/>
                        <a14:foregroundMark x1="71226" y1="95333" x2="71226" y2="95333"/>
                        <a14:foregroundMark x1="37123" y1="95333" x2="42534" y2="95935"/>
                        <a14:foregroundMark x1="36234" y1="94889" x2="41385" y2="96000"/>
                        <a14:foregroundMark x1="15986" y1="62889" x2="22025" y2="65111"/>
                        <a14:foregroundMark x1="17229" y1="73556" x2="20604" y2="76000"/>
                        <a14:foregroundMark x1="44405" y1="95556" x2="46181" y2="95333"/>
                        <a14:foregroundMark x1="49556" y1="96222" x2="49556" y2="96222"/>
                        <a14:foregroundMark x1="56661" y1="97111" x2="56661" y2="97111"/>
                        <a14:backgroundMark x1="39254" y1="98889" x2="39254" y2="98889"/>
                        <a14:backgroundMark x1="42612" y1="99591" x2="53108" y2="99778"/>
                        <a14:backgroundMark x1="40675" y1="99556" x2="42475" y2="99588"/>
                        <a14:backgroundMark x1="55950" y1="98889" x2="55950" y2="98889"/>
                        <a14:backgroundMark x1="61456" y1="99111" x2="61456" y2="99111"/>
                        <a14:backgroundMark x1="63588" y1="98889" x2="64831" y2="9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38" y="3200400"/>
            <a:ext cx="7150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0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27919" y="914400"/>
            <a:ext cx="13536981" cy="1276529"/>
            <a:chOff x="1280319" y="2057400"/>
            <a:chExt cx="13536981" cy="1276529"/>
          </a:xfrm>
        </p:grpSpPr>
        <p:sp>
          <p:nvSpPr>
            <p:cNvPr id="14" name="Rectangle 13"/>
            <p:cNvSpPr/>
            <p:nvPr/>
          </p:nvSpPr>
          <p:spPr>
            <a:xfrm>
              <a:off x="2588450" y="2133600"/>
              <a:ext cx="122288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1. 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Chia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sẻ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về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nông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nghiệp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ở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địa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phương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theo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gợi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45" b="22938" l="4952" r="17607">
                          <a14:foregroundMark x1="8941" y1="13481" x2="11004" y2="13280"/>
                          <a14:foregroundMark x1="11004" y1="13280" x2="13343" y2="15493"/>
                          <a14:foregroundMark x1="13480" y1="16298" x2="14580" y2="162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0" t="7659" r="82591" b="76975"/>
            <a:stretch/>
          </p:blipFill>
          <p:spPr bwMode="auto">
            <a:xfrm>
              <a:off x="1280319" y="2057400"/>
              <a:ext cx="1348491" cy="122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19" y="2362200"/>
            <a:ext cx="10847036" cy="604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4D4630B-C8FE-0CB7-7E3A-6D9DD50129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" y="5181600"/>
            <a:ext cx="4760468" cy="47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10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41854F2D-60AB-0D05-611A-D3C2D18C7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33" y="2757037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7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14CBD531-4625-8E27-3F35-39815C883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90" y="2402357"/>
            <a:ext cx="7392857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9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19" y="1878439"/>
            <a:ext cx="12573000" cy="650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670719" y="762000"/>
            <a:ext cx="14706600" cy="1221254"/>
            <a:chOff x="1051719" y="2057400"/>
            <a:chExt cx="14706600" cy="1221254"/>
          </a:xfrm>
        </p:grpSpPr>
        <p:sp>
          <p:nvSpPr>
            <p:cNvPr id="63" name="Rectangle 62"/>
            <p:cNvSpPr/>
            <p:nvPr/>
          </p:nvSpPr>
          <p:spPr>
            <a:xfrm>
              <a:off x="2270919" y="2380565"/>
              <a:ext cx="13487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2.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Giới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thiệu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phẩm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nông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nghiệp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ở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địa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phương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445" b="22938" l="4952" r="17607">
                          <a14:foregroundMark x1="8941" y1="13481" x2="11004" y2="13280"/>
                          <a14:foregroundMark x1="11004" y1="13280" x2="13343" y2="15493"/>
                          <a14:foregroundMark x1="13480" y1="16298" x2="14580" y2="162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0" t="7659" r="82591" b="76975"/>
            <a:stretch/>
          </p:blipFill>
          <p:spPr bwMode="auto">
            <a:xfrm>
              <a:off x="1051719" y="2057400"/>
              <a:ext cx="1348491" cy="122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01655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D7B861-7BC4-84E4-D02E-4632A09E452B}"/>
              </a:ext>
            </a:extLst>
          </p:cNvPr>
          <p:cNvSpPr/>
          <p:nvPr/>
        </p:nvSpPr>
        <p:spPr>
          <a:xfrm>
            <a:off x="8135938" y="228600"/>
            <a:ext cx="7924800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* </a:t>
            </a: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 tiến hành:</a:t>
            </a:r>
          </a:p>
          <a:p>
            <a:pPr algn="just"/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Tổ chức cho HS thực hiện theo nhóm 6.</a:t>
            </a:r>
          </a:p>
          <a:p>
            <a:pPr algn="just"/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HS dán các tranh, ảnh (đã chuẩn bị trước ở nhà) về các sản phẩm nông nghiệp ở địa phương vào bảng nhóm.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Các nhóm trưng bày sản phẩm, mỗi nhóm cử một bạn để giới thiệu. Các nhóm đi tham quan sản phẩm của nhóm bạn.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Các nhóm nhận xét, góp ý sản phẩm cho nhau.</a:t>
            </a:r>
          </a:p>
          <a:p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Bình chọn nhóm có sản phẩm“Ấn tượng nhất”; bạn “Giới thiệu hay nhất”; ...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Mời nhóm ấn tượng nhất trình bày sản phẩm trước lớp.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1EE739D-7D25-F3A0-22B2-9382891BD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13593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4F7508E-8D09-3CEC-3297-DF3C71DF3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6096000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53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9992</TotalTime>
  <Words>247</Words>
  <Application>Microsoft Office PowerPoint</Application>
  <PresentationFormat>Custom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#9Slide05 Brannboll Ny</vt:lpstr>
      <vt:lpstr>Arial</vt:lpstr>
      <vt:lpstr>AvantGarde</vt:lpstr>
      <vt:lpstr>SVN-Anastasia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MyPC</cp:lastModifiedBy>
  <cp:revision>1166</cp:revision>
  <dcterms:created xsi:type="dcterms:W3CDTF">2008-09-09T22:52:10Z</dcterms:created>
  <dcterms:modified xsi:type="dcterms:W3CDTF">2024-11-22T07:53:02Z</dcterms:modified>
</cp:coreProperties>
</file>