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7" r:id="rId2"/>
    <p:sldMasterId id="2147483703" r:id="rId3"/>
    <p:sldMasterId id="2147483738" r:id="rId4"/>
  </p:sldMasterIdLst>
  <p:notesMasterIdLst>
    <p:notesMasterId r:id="rId25"/>
  </p:notesMasterIdLst>
  <p:sldIdLst>
    <p:sldId id="296" r:id="rId5"/>
    <p:sldId id="261" r:id="rId6"/>
    <p:sldId id="313" r:id="rId7"/>
    <p:sldId id="321" r:id="rId8"/>
    <p:sldId id="316" r:id="rId9"/>
    <p:sldId id="326" r:id="rId10"/>
    <p:sldId id="268" r:id="rId11"/>
    <p:sldId id="322" r:id="rId12"/>
    <p:sldId id="310" r:id="rId13"/>
    <p:sldId id="314" r:id="rId14"/>
    <p:sldId id="325" r:id="rId15"/>
    <p:sldId id="315" r:id="rId16"/>
    <p:sldId id="324" r:id="rId17"/>
    <p:sldId id="307" r:id="rId18"/>
    <p:sldId id="327" r:id="rId19"/>
    <p:sldId id="270" r:id="rId20"/>
    <p:sldId id="271" r:id="rId21"/>
    <p:sldId id="272" r:id="rId22"/>
    <p:sldId id="311" r:id="rId23"/>
    <p:sldId id="312" r:id="rId24"/>
  </p:sldIdLst>
  <p:sldSz cx="18288000" cy="10287000"/>
  <p:notesSz cx="6858000" cy="9144000"/>
  <p:embeddedFontLst>
    <p:embeddedFont>
      <p:font typeface="Meiryo" panose="020B0604030504040204" pitchFamily="34" charset="-128"/>
      <p:regular r:id="rId26"/>
      <p:bold r:id="rId27"/>
      <p:italic r:id="rId28"/>
      <p:boldItalic r:id="rId29"/>
    </p:embeddedFont>
    <p:embeddedFont>
      <p:font typeface="Nunito Black" pitchFamily="2" charset="0"/>
      <p:bold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22" autoAdjust="0"/>
  </p:normalViewPr>
  <p:slideViewPr>
    <p:cSldViewPr>
      <p:cViewPr varScale="1">
        <p:scale>
          <a:sx n="37" d="100"/>
          <a:sy n="37" d="100"/>
        </p:scale>
        <p:origin x="7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90129-676C-48B4-B1EB-98E2E48CA60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BEA53-0485-4E2F-9AC9-D3D0AF4AC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7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80B42-5DCB-44DA-A4DD-B17920AEF48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3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7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82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5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84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0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59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16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7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87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7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35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15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73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06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9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5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24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8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13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62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65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87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56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87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1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75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2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62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42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61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53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57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0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45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00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43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9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91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81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47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77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83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0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68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52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34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8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23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101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817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930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468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50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03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94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11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7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33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308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161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050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218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212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72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151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63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937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110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022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21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34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426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411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009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984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7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>
                <a:solidFill>
                  <a:prstClr val="black"/>
                </a:solidFill>
              </a:rPr>
              <a:pPr/>
              <a:t>11/22/2024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9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11/22/2024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3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89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46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10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F22A0BB-F48A-8897-2278-819D64ABCE0D}"/>
              </a:ext>
            </a:extLst>
          </p:cNvPr>
          <p:cNvSpPr txBox="1"/>
          <p:nvPr/>
        </p:nvSpPr>
        <p:spPr>
          <a:xfrm>
            <a:off x="4572000" y="3824429"/>
            <a:ext cx="107061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8A204D3-87F2-9A5F-7FA1-40E522CF2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0846">
            <a:off x="1871536" y="1827371"/>
            <a:ext cx="3268592" cy="19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"/>
          <p:cNvGrpSpPr/>
          <p:nvPr/>
        </p:nvGrpSpPr>
        <p:grpSpPr>
          <a:xfrm>
            <a:off x="0" y="8709"/>
            <a:ext cx="18288000" cy="10285911"/>
            <a:chOff x="0" y="0"/>
            <a:chExt cx="12192000" cy="6858000"/>
          </a:xfrm>
        </p:grpSpPr>
        <p:pic>
          <p:nvPicPr>
            <p:cNvPr id="14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53000" y="396764"/>
            <a:ext cx="798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1200" y="2995791"/>
            <a:ext cx="9144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vi-VN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defTabSz="1219170"/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77400" y="2775883"/>
            <a:ext cx="845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7019" y="30226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4842" y="63754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104811" y="28702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080862" y="61468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444704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6605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3C967C-EAB6-4DF6-8C08-07EDB0B1EF37}"/>
              </a:ext>
            </a:extLst>
          </p:cNvPr>
          <p:cNvSpPr/>
          <p:nvPr/>
        </p:nvSpPr>
        <p:spPr>
          <a:xfrm>
            <a:off x="6455943" y="447824"/>
            <a:ext cx="8471019" cy="784830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700">
              <a:solidFill>
                <a:srgbClr val="A0C2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C96B5-62A4-4C6F-8603-4071718E8364}"/>
              </a:ext>
            </a:extLst>
          </p:cNvPr>
          <p:cNvSpPr txBox="1"/>
          <p:nvPr/>
        </p:nvSpPr>
        <p:spPr>
          <a:xfrm>
            <a:off x="6501791" y="401657"/>
            <a:ext cx="842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TRONG NHÓM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F3481-82C0-403A-ADD9-B371EA3A7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642" y="82297"/>
            <a:ext cx="1599986" cy="1618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2ABD1B-51F3-46BB-9835-ECB959CD5D53}"/>
              </a:ext>
            </a:extLst>
          </p:cNvPr>
          <p:cNvGrpSpPr/>
          <p:nvPr/>
        </p:nvGrpSpPr>
        <p:grpSpPr>
          <a:xfrm>
            <a:off x="3511448" y="2008377"/>
            <a:ext cx="11265107" cy="7627299"/>
            <a:chOff x="256031" y="1133735"/>
            <a:chExt cx="9242811" cy="537713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FFE0FC7-1DAE-4F4B-BF79-4DCC6707C762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7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E0A74ED-7D68-43A6-8EF0-505708708046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7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BD57E-0CA3-44E4-BA00-B18D25C43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577" y="3641039"/>
            <a:ext cx="9291110" cy="3740220"/>
          </a:xfrm>
          <a:prstGeom prst="rect">
            <a:avLst/>
          </a:prstGeom>
        </p:spPr>
      </p:pic>
      <p:pic>
        <p:nvPicPr>
          <p:cNvPr id="3" name="Picture 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8657E30C-C2F3-46D1-9521-1212FBDF17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6"/>
          <a:stretch/>
        </p:blipFill>
        <p:spPr>
          <a:xfrm>
            <a:off x="1" y="5143502"/>
            <a:ext cx="5112224" cy="5469798"/>
          </a:xfrm>
          <a:prstGeom prst="rect">
            <a:avLst/>
          </a:prstGeom>
        </p:spPr>
      </p:pic>
      <p:pic>
        <p:nvPicPr>
          <p:cNvPr id="13" name="Picture 1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CB12C931-2405-411F-8406-4F944CD9C5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6"/>
          <a:stretch/>
        </p:blipFill>
        <p:spPr>
          <a:xfrm flipH="1">
            <a:off x="13487962" y="5143502"/>
            <a:ext cx="5112224" cy="54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2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024 L 0.55104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709"/>
            <a:ext cx="18288000" cy="10285911"/>
            <a:chOff x="0" y="0"/>
            <a:chExt cx="12192000" cy="6858000"/>
          </a:xfrm>
        </p:grpSpPr>
        <p:pic>
          <p:nvPicPr>
            <p:cNvPr id="3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53000" y="396764"/>
            <a:ext cx="798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2919591"/>
            <a:ext cx="9144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vi-VN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defTabSz="1219170"/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677400" y="3004483"/>
            <a:ext cx="845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13237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TOÀN BÀI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7019" y="3028950"/>
            <a:ext cx="644181" cy="51435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4842" y="62992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104811" y="30988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080862" y="6400800"/>
            <a:ext cx="644181" cy="49530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80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937E2A-A126-4609-8AFE-9B455BDAC164}"/>
              </a:ext>
            </a:extLst>
          </p:cNvPr>
          <p:cNvSpPr/>
          <p:nvPr/>
        </p:nvSpPr>
        <p:spPr>
          <a:xfrm>
            <a:off x="5442689" y="520697"/>
            <a:ext cx="8045273" cy="784830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700">
              <a:solidFill>
                <a:srgbClr val="A0C2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89F51-92D1-48B5-8215-DD8F981D19FB}"/>
              </a:ext>
            </a:extLst>
          </p:cNvPr>
          <p:cNvSpPr txBox="1"/>
          <p:nvPr/>
        </p:nvSpPr>
        <p:spPr>
          <a:xfrm>
            <a:off x="6201677" y="520697"/>
            <a:ext cx="774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TOÀN BÀI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F2A7E7-398D-40FD-9055-D1E53CE5A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642" y="82297"/>
            <a:ext cx="1599986" cy="16183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19DC87D-979E-4117-9C30-161739728C5B}"/>
              </a:ext>
            </a:extLst>
          </p:cNvPr>
          <p:cNvGrpSpPr/>
          <p:nvPr/>
        </p:nvGrpSpPr>
        <p:grpSpPr>
          <a:xfrm>
            <a:off x="3511448" y="2008377"/>
            <a:ext cx="11265107" cy="7627299"/>
            <a:chOff x="256031" y="1133735"/>
            <a:chExt cx="9242811" cy="537713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5FD417E-0CB5-49D7-9AC0-D02B17BBD282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AE89BB9-0579-401A-9F01-0D3F437AD4F8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7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ECBD047-71D9-4239-99EF-ED1CBE1B8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4956" y="2364195"/>
            <a:ext cx="10701365" cy="4307931"/>
          </a:xfrm>
          <a:prstGeom prst="rect">
            <a:avLst/>
          </a:prstGeom>
        </p:spPr>
      </p:pic>
      <p:pic>
        <p:nvPicPr>
          <p:cNvPr id="12" name="Picture 11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F8F79F01-7BF3-46E9-88BC-5D64663FCB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6"/>
          <a:stretch/>
        </p:blipFill>
        <p:spPr>
          <a:xfrm>
            <a:off x="1" y="5143502"/>
            <a:ext cx="5112224" cy="5469798"/>
          </a:xfrm>
          <a:prstGeom prst="rect">
            <a:avLst/>
          </a:prstGeom>
        </p:spPr>
      </p:pic>
      <p:pic>
        <p:nvPicPr>
          <p:cNvPr id="13" name="Picture 12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DBE3BD58-3EE9-48A8-83AD-BA5510C459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6"/>
          <a:stretch/>
        </p:blipFill>
        <p:spPr>
          <a:xfrm flipH="1">
            <a:off x="13487962" y="5143502"/>
            <a:ext cx="5112224" cy="546979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50F1BA1-8EBF-4DF5-8B0D-C170015C8E54}"/>
              </a:ext>
            </a:extLst>
          </p:cNvPr>
          <p:cNvGrpSpPr/>
          <p:nvPr/>
        </p:nvGrpSpPr>
        <p:grpSpPr>
          <a:xfrm>
            <a:off x="4949066" y="7127384"/>
            <a:ext cx="8999330" cy="4708499"/>
            <a:chOff x="3299377" y="4751589"/>
            <a:chExt cx="5999553" cy="3138999"/>
          </a:xfrm>
        </p:grpSpPr>
        <p:pic>
          <p:nvPicPr>
            <p:cNvPr id="23" name="Picture 22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C83202A9-0B8C-43ED-913C-D01654F1F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377" y="4751589"/>
              <a:ext cx="386724" cy="2362723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9A784CB9-085A-4A6B-B116-AF7258896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216" y="5644933"/>
              <a:ext cx="976720" cy="1383533"/>
            </a:xfrm>
            <a:prstGeom prst="rect">
              <a:avLst/>
            </a:prstGeom>
          </p:spPr>
        </p:pic>
        <p:pic>
          <p:nvPicPr>
            <p:cNvPr id="27" name="Picture 2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A49904E-9414-453D-AC2E-C085FB708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850" y="4794295"/>
              <a:ext cx="899319" cy="2860044"/>
            </a:xfrm>
            <a:prstGeom prst="rect">
              <a:avLst/>
            </a:prstGeom>
          </p:spPr>
        </p:pic>
        <p:pic>
          <p:nvPicPr>
            <p:cNvPr id="29" name="Picture 2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1B44873-C1A7-486A-9053-B99ACFF68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215" y="5236498"/>
              <a:ext cx="614520" cy="2654090"/>
            </a:xfrm>
            <a:prstGeom prst="rect">
              <a:avLst/>
            </a:prstGeom>
          </p:spPr>
        </p:pic>
        <p:pic>
          <p:nvPicPr>
            <p:cNvPr id="30" name="Picture 29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43F18B4A-A00D-4AC3-A00D-2DCE16C35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194" y="5056968"/>
              <a:ext cx="386724" cy="2362723"/>
            </a:xfrm>
            <a:prstGeom prst="rect">
              <a:avLst/>
            </a:prstGeom>
          </p:spPr>
        </p:pic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CBE9EB2F-1F6C-4371-AFFD-1FC0811B0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210" y="5817877"/>
              <a:ext cx="976720" cy="1383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330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132 L 0.48333 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4174334" y="1578770"/>
            <a:ext cx="9613106" cy="475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HỌC THUỘC LÒNG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3985" y="4113048"/>
            <a:ext cx="92922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8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709"/>
            <a:ext cx="18288000" cy="10285911"/>
            <a:chOff x="0" y="0"/>
            <a:chExt cx="12192000" cy="6858000"/>
          </a:xfrm>
        </p:grpSpPr>
        <p:pic>
          <p:nvPicPr>
            <p:cNvPr id="3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53000" y="396764"/>
            <a:ext cx="798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2919591"/>
            <a:ext cx="9144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vi-VN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defTabSz="1219170"/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677400" y="3004483"/>
            <a:ext cx="845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7019" y="3028950"/>
            <a:ext cx="644181" cy="51435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4842" y="62992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104811" y="30988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080862" y="6400800"/>
            <a:ext cx="644181" cy="49530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337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721" y="412069"/>
            <a:ext cx="1326629" cy="132117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42903" y="7154070"/>
            <a:ext cx="2209800" cy="305326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853765" y="8065718"/>
            <a:ext cx="2423447" cy="2293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1E8D19-6868-11E4-1FF1-6ECC9205E3F7}"/>
              </a:ext>
            </a:extLst>
          </p:cNvPr>
          <p:cNvSpPr txBox="1"/>
          <p:nvPr/>
        </p:nvSpPr>
        <p:spPr>
          <a:xfrm>
            <a:off x="556590" y="506985"/>
            <a:ext cx="15745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i="0">
                <a:solidFill>
                  <a:srgbClr val="002060"/>
                </a:solidFill>
                <a:effectLst/>
                <a:latin typeface="+mj-lt"/>
              </a:rPr>
              <a:t>Câu 2</a:t>
            </a:r>
            <a:r>
              <a:rPr lang="en-US" sz="4000" b="1" i="0">
                <a:solidFill>
                  <a:srgbClr val="002060"/>
                </a:solidFill>
                <a:effectLst/>
                <a:latin typeface="+mj-lt"/>
              </a:rPr>
              <a:t>: </a:t>
            </a:r>
            <a:r>
              <a:rPr lang="vi-VN" sz="4000" b="1" i="0">
                <a:solidFill>
                  <a:srgbClr val="002060"/>
                </a:solidFill>
                <a:effectLst/>
                <a:latin typeface="+mj-lt"/>
              </a:rPr>
              <a:t>"</a:t>
            </a:r>
            <a:r>
              <a:rPr lang="vi-VN" sz="4000" b="1" i="0">
                <a:solidFill>
                  <a:srgbClr val="FF0000"/>
                </a:solidFill>
                <a:effectLst/>
                <a:latin typeface="+mj-lt"/>
              </a:rPr>
              <a:t>Nơi ấy</a:t>
            </a:r>
            <a:r>
              <a:rPr lang="vi-VN" sz="4000" b="1" i="0">
                <a:solidFill>
                  <a:srgbClr val="002060"/>
                </a:solidFill>
                <a:effectLst/>
                <a:latin typeface="+mj-lt"/>
              </a:rPr>
              <a:t>" đã chứng kiến những điều gì trong cuộc sống của bạn nhỏ?</a:t>
            </a:r>
            <a:endParaRPr lang="vi-VN" sz="4000" b="0" i="0">
              <a:solidFill>
                <a:srgbClr val="002060"/>
              </a:solidFill>
              <a:effectLst/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40E10E-7F7F-443D-02C1-5DAB039354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2289" y="1675079"/>
            <a:ext cx="13671873" cy="615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00FA96-6989-08CD-D601-94733C7142B5}"/>
              </a:ext>
            </a:extLst>
          </p:cNvPr>
          <p:cNvSpPr txBox="1"/>
          <p:nvPr/>
        </p:nvSpPr>
        <p:spPr>
          <a:xfrm>
            <a:off x="3505200" y="8065718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C909DC-F0F8-0591-D4E9-74AEF42A1B35}"/>
              </a:ext>
            </a:extLst>
          </p:cNvPr>
          <p:cNvSpPr txBox="1"/>
          <p:nvPr/>
        </p:nvSpPr>
        <p:spPr>
          <a:xfrm>
            <a:off x="6866794" y="7965590"/>
            <a:ext cx="484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 cùng tới chơi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8854F-FC55-4BF6-CD18-303145D90220}"/>
              </a:ext>
            </a:extLst>
          </p:cNvPr>
          <p:cNvSpPr txBox="1"/>
          <p:nvPr/>
        </p:nvSpPr>
        <p:spPr>
          <a:xfrm>
            <a:off x="12759830" y="8065717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</a:t>
            </a:r>
          </a:p>
        </p:txBody>
      </p:sp>
    </p:spTree>
    <p:extLst>
      <p:ext uri="{BB962C8B-B14F-4D97-AF65-F5344CB8AC3E}">
        <p14:creationId xmlns:p14="http://schemas.microsoft.com/office/powerpoint/2010/main" val="14895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721" y="412069"/>
            <a:ext cx="1326629" cy="132117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42903" y="7154070"/>
            <a:ext cx="2209800" cy="305326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853765" y="8065718"/>
            <a:ext cx="2423447" cy="2293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0D2CA-6137-BB3A-DCEA-06CF6E876050}"/>
              </a:ext>
            </a:extLst>
          </p:cNvPr>
          <p:cNvSpPr txBox="1"/>
          <p:nvPr/>
        </p:nvSpPr>
        <p:spPr>
          <a:xfrm>
            <a:off x="381001" y="723900"/>
            <a:ext cx="16019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em, hình ảnh 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“con đường xa tắp” 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 nói đến điều gì? Chọn câu trả lời hoặc nêu ý kiến khác của em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95A3C-C5B1-7248-1C02-5879DD6A279B}"/>
              </a:ext>
            </a:extLst>
          </p:cNvPr>
          <p:cNvSpPr txBox="1"/>
          <p:nvPr/>
        </p:nvSpPr>
        <p:spPr>
          <a:xfrm>
            <a:off x="1368820" y="2005667"/>
            <a:ext cx="96039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Hành trình học tập còn dài lâu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Nhiều điều mới mẻ chờ đón em ở phía trước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Đường đến tương lai còn xa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Nêu ý kiến khác của em.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7DB3F2-A39E-CE73-D17C-6B96B09A3ACE}"/>
              </a:ext>
            </a:extLst>
          </p:cNvPr>
          <p:cNvSpPr/>
          <p:nvPr/>
        </p:nvSpPr>
        <p:spPr>
          <a:xfrm>
            <a:off x="1257297" y="2796521"/>
            <a:ext cx="609600" cy="6728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ích mắt với hình ảnh những con đường đẹp nhất thế giới - Hình ảnh nền  full HD đẹp nhất 2021Hình ảnh nền full HD đẹp nhất 2021">
            <a:extLst>
              <a:ext uri="{FF2B5EF4-FFF2-40B4-BE49-F238E27FC236}">
                <a16:creationId xmlns:a16="http://schemas.microsoft.com/office/drawing/2014/main" id="{37093111-F098-F861-744E-39D8C69E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432" y="3688925"/>
            <a:ext cx="5619983" cy="4265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48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721" y="412069"/>
            <a:ext cx="1326629" cy="132117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42903" y="7154070"/>
            <a:ext cx="2209800" cy="305326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853765" y="8065718"/>
            <a:ext cx="2423447" cy="2293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94773E-3548-2D71-3FF6-39D801F55F6A}"/>
              </a:ext>
            </a:extLst>
          </p:cNvPr>
          <p:cNvSpPr txBox="1"/>
          <p:nvPr/>
        </p:nvSpPr>
        <p:spPr>
          <a:xfrm>
            <a:off x="609600" y="2635469"/>
            <a:ext cx="10328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6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 đã nhắc bạn nhỏ nhớ tới những ai, giúp bạn nhỏ cảm nhận điều gì về những người đó?</a:t>
            </a:r>
            <a:endParaRPr lang="vi-VN" sz="6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584C5-5D31-FF54-3F4D-8BF629D8527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2930" t="33704"/>
          <a:stretch/>
        </p:blipFill>
        <p:spPr>
          <a:xfrm>
            <a:off x="11111063" y="2664364"/>
            <a:ext cx="4874547" cy="60175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0" y="441284"/>
            <a:ext cx="99277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</a:t>
            </a:r>
          </a:p>
        </p:txBody>
      </p:sp>
    </p:spTree>
    <p:extLst>
      <p:ext uri="{BB962C8B-B14F-4D97-AF65-F5344CB8AC3E}">
        <p14:creationId xmlns:p14="http://schemas.microsoft.com/office/powerpoint/2010/main" val="305406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12" y="0"/>
            <a:ext cx="18288000" cy="10287000"/>
            <a:chOff x="0" y="0"/>
            <a:chExt cx="12192000" cy="6858000"/>
          </a:xfrm>
        </p:grpSpPr>
        <p:pic>
          <p:nvPicPr>
            <p:cNvPr id="3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A_图片 6">
            <a:extLst>
              <a:ext uri="{FF2B5EF4-FFF2-40B4-BE49-F238E27FC236}">
                <a16:creationId xmlns:a16="http://schemas.microsoft.com/office/drawing/2014/main" id="{91454F0F-DC46-4E57-91B4-D47DEF744E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"/>
            <a:ext cx="19187033" cy="1082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AB4E9A-C385-4823-920F-AF413741736C}"/>
              </a:ext>
            </a:extLst>
          </p:cNvPr>
          <p:cNvSpPr txBox="1"/>
          <p:nvPr/>
        </p:nvSpPr>
        <p:spPr>
          <a:xfrm>
            <a:off x="3657601" y="3250674"/>
            <a:ext cx="1181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6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20D9F-1F09-4F37-ABA8-C765F8FCEE3F}"/>
              </a:ext>
            </a:extLst>
          </p:cNvPr>
          <p:cNvSpPr txBox="1"/>
          <p:nvPr/>
        </p:nvSpPr>
        <p:spPr>
          <a:xfrm>
            <a:off x="6172200" y="1562463"/>
            <a:ext cx="6370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800" b="0" i="0">
              <a:solidFill>
                <a:srgbClr val="000000"/>
              </a:solidFill>
              <a:effectLst/>
              <a:latin typeface="Nunito Black" panose="00000A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721" y="412069"/>
            <a:ext cx="1326629" cy="132117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42903" y="7154070"/>
            <a:ext cx="2209800" cy="305326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853765" y="8065718"/>
            <a:ext cx="2423447" cy="2293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4AF0E0-CE8C-E597-7486-EF50E7222F9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2930" t="33704"/>
          <a:stretch/>
        </p:blipFill>
        <p:spPr>
          <a:xfrm>
            <a:off x="11011687" y="1639721"/>
            <a:ext cx="5524474" cy="681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BC761-3C09-DB80-AF4C-18C88CCEA8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027" y="412069"/>
            <a:ext cx="962025" cy="714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780D36-3279-BD5E-0681-230FB3FE5022}"/>
              </a:ext>
            </a:extLst>
          </p:cNvPr>
          <p:cNvSpPr txBox="1"/>
          <p:nvPr/>
        </p:nvSpPr>
        <p:spPr>
          <a:xfrm>
            <a:off x="952526" y="1065096"/>
            <a:ext cx="560067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sz="4000" b="0" i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 ấy ai cũng quen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 từ thời tấm bé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tay bà, tay mẹ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 dắt vòng đi men.</a:t>
            </a:r>
            <a:endParaRPr lang="en-US" sz="40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 bố mẹ ngày đêm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 nào qua cũng vội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 bạn bè chạy tới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 lúc nào cũng vui</a:t>
            </a:r>
            <a:r>
              <a:rPr lang="vi-VN" sz="3200" b="0" i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.</a:t>
            </a:r>
            <a:endParaRPr lang="en-US" sz="3200" b="0" i="0">
              <a:solidFill>
                <a:srgbClr val="000000"/>
              </a:solidFill>
              <a:effectLst/>
              <a:latin typeface="Nunito Black" panose="00000A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1AF03-C954-ED0F-2FFA-56C0155DB818}"/>
              </a:ext>
            </a:extLst>
          </p:cNvPr>
          <p:cNvSpPr txBox="1"/>
          <p:nvPr/>
        </p:nvSpPr>
        <p:spPr>
          <a:xfrm>
            <a:off x="6675461" y="1790700"/>
            <a:ext cx="551653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b="0" i="0">
              <a:solidFill>
                <a:srgbClr val="000000"/>
              </a:solidFill>
              <a:effectLst/>
              <a:latin typeface="Nunito Black" panose="00000A00000000000000" pitchFamily="2" charset="0"/>
            </a:endParaRP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 ấy đã đưa tôi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đầu tiên đến lớp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Nay con đường xa tắp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 đang chờ tôi đi.</a:t>
            </a:r>
            <a:endParaRPr lang="en-US" sz="40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 ấy ngôi sao khuya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Soi vào trong giấc ngủ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Ngọn đèn khuya bóng mẹ</a:t>
            </a:r>
          </a:p>
          <a:p>
            <a:r>
              <a:rPr lang="vi-VN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 một vầng trên sân.</a:t>
            </a:r>
          </a:p>
          <a:p>
            <a:pPr algn="r"/>
            <a:r>
              <a:rPr lang="vi-VN" sz="4000" b="0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(Vũ Quần Phương)</a:t>
            </a:r>
          </a:p>
        </p:txBody>
      </p:sp>
    </p:spTree>
    <p:extLst>
      <p:ext uri="{BB962C8B-B14F-4D97-AF65-F5344CB8AC3E}">
        <p14:creationId xmlns:p14="http://schemas.microsoft.com/office/powerpoint/2010/main" val="11320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82880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7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709"/>
            <a:ext cx="18288000" cy="10285911"/>
            <a:chOff x="0" y="0"/>
            <a:chExt cx="12192000" cy="6858000"/>
          </a:xfrm>
        </p:grpSpPr>
        <p:pic>
          <p:nvPicPr>
            <p:cNvPr id="3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53000" y="396764"/>
            <a:ext cx="798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071991"/>
            <a:ext cx="9144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vi-VN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defTabSz="1219170"/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677400" y="2775883"/>
            <a:ext cx="845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7019" y="30226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4842" y="64516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104811" y="29464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080862" y="62230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520904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ĐOẠN</a:t>
            </a:r>
          </a:p>
        </p:txBody>
      </p:sp>
    </p:spTree>
    <p:extLst>
      <p:ext uri="{BB962C8B-B14F-4D97-AF65-F5344CB8AC3E}">
        <p14:creationId xmlns:p14="http://schemas.microsoft.com/office/powerpoint/2010/main" val="111310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"/>
          <p:cNvGrpSpPr/>
          <p:nvPr/>
        </p:nvGrpSpPr>
        <p:grpSpPr>
          <a:xfrm>
            <a:off x="0" y="8709"/>
            <a:ext cx="18288000" cy="10285911"/>
            <a:chOff x="0" y="0"/>
            <a:chExt cx="12192000" cy="6858000"/>
          </a:xfrm>
        </p:grpSpPr>
        <p:pic>
          <p:nvPicPr>
            <p:cNvPr id="14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53000" y="396764"/>
            <a:ext cx="798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1200" y="2995791"/>
            <a:ext cx="9144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vi-VN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defTabSz="1219170"/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77400" y="2775883"/>
            <a:ext cx="845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7019" y="30226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4842" y="63754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104811" y="28702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080862" y="61468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444704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33473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78" y="22860"/>
            <a:ext cx="1435733" cy="1143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3630011" y="1346717"/>
            <a:ext cx="10172700" cy="1328023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914309"/>
            <a:r>
              <a:rPr lang="en-US" sz="7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7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72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4610100"/>
            <a:ext cx="1264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02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"/>
          <p:cNvGrpSpPr/>
          <p:nvPr/>
        </p:nvGrpSpPr>
        <p:grpSpPr>
          <a:xfrm>
            <a:off x="0" y="8709"/>
            <a:ext cx="18288000" cy="10285911"/>
            <a:chOff x="0" y="0"/>
            <a:chExt cx="12192000" cy="6858000"/>
          </a:xfrm>
        </p:grpSpPr>
        <p:pic>
          <p:nvPicPr>
            <p:cNvPr id="14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53000" y="396764"/>
            <a:ext cx="798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1200" y="2995791"/>
            <a:ext cx="9144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vi-VN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defTabSz="1219170"/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77400" y="2775883"/>
            <a:ext cx="845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7019" y="30226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4842" y="63754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104811" y="28702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080862" y="61468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444704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5529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090" name="Freeform: Shape 3089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53" y="-23851"/>
            <a:ext cx="9867505" cy="8722336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Cách nuôi dạy trẻ 2 tuổi không thụt lùi với bạn cùng trang lứa">
            <a:extLst>
              <a:ext uri="{FF2B5EF4-FFF2-40B4-BE49-F238E27FC236}">
                <a16:creationId xmlns:a16="http://schemas.microsoft.com/office/drawing/2014/main" id="{F0AA3686-70CA-FD1D-6586-CBDC17E76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2" r="7701" b="-1"/>
          <a:stretch/>
        </p:blipFill>
        <p:spPr bwMode="auto">
          <a:xfrm>
            <a:off x="-42510" y="-106328"/>
            <a:ext cx="9484723" cy="839049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Freeform: Shape 3091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84743" cy="839049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94" name="Freeform: Shape 3093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637" y="2122996"/>
            <a:ext cx="8498988" cy="8199783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6" name="Picture 4" descr="Hoạt động vịn đứng: Cơ sở cho những bước đi đầu tiên của bé">
            <a:extLst>
              <a:ext uri="{FF2B5EF4-FFF2-40B4-BE49-F238E27FC236}">
                <a16:creationId xmlns:a16="http://schemas.microsoft.com/office/drawing/2014/main" id="{43BD0207-9352-96C7-7244-48F819B18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r="19526"/>
          <a:stretch/>
        </p:blipFill>
        <p:spPr bwMode="auto">
          <a:xfrm>
            <a:off x="10193895" y="2528050"/>
            <a:ext cx="8094105" cy="775895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Freeform: Shape 3095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3895" y="2528047"/>
            <a:ext cx="8094105" cy="7758953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8698485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"/>
          <p:cNvGrpSpPr/>
          <p:nvPr/>
        </p:nvGrpSpPr>
        <p:grpSpPr>
          <a:xfrm>
            <a:off x="0" y="8709"/>
            <a:ext cx="18288000" cy="10285911"/>
            <a:chOff x="0" y="0"/>
            <a:chExt cx="12192000" cy="6858000"/>
          </a:xfrm>
        </p:grpSpPr>
        <p:pic>
          <p:nvPicPr>
            <p:cNvPr id="14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53000" y="396764"/>
            <a:ext cx="798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1200" y="2995791"/>
            <a:ext cx="9144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vi-VN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defTabSz="1219170"/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219170"/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77400" y="2775883"/>
            <a:ext cx="845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7019" y="30226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4842" y="63754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104811" y="28702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080862" y="61468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444704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7216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6126" y="29684"/>
            <a:ext cx="18288000" cy="10262759"/>
            <a:chOff x="0" y="0"/>
            <a:chExt cx="12192000" cy="6858000"/>
          </a:xfrm>
        </p:grpSpPr>
        <p:pic>
          <p:nvPicPr>
            <p:cNvPr id="3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5014253" y="2204643"/>
            <a:ext cx="758666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CA8D46F9-D599-487C-8A84-C9D09BD88DE2}"/>
              </a:ext>
            </a:extLst>
          </p:cNvPr>
          <p:cNvSpPr/>
          <p:nvPr/>
        </p:nvSpPr>
        <p:spPr>
          <a:xfrm>
            <a:off x="5014253" y="424511"/>
            <a:ext cx="5638800" cy="955780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gắt nhịp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 </a:t>
            </a:r>
            <a:endParaRPr lang="en-US" sz="44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6642238" y="2193791"/>
            <a:ext cx="127955" cy="732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044889-8341-4EA8-B006-5CCAD746E8C8}"/>
              </a:ext>
            </a:extLst>
          </p:cNvPr>
          <p:cNvCxnSpPr>
            <a:cxnSpLocks/>
          </p:cNvCxnSpPr>
          <p:nvPr/>
        </p:nvCxnSpPr>
        <p:spPr>
          <a:xfrm flipH="1">
            <a:off x="8151913" y="2958768"/>
            <a:ext cx="169430" cy="655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74DA66-469F-4A4E-9410-58A871F339C6}"/>
              </a:ext>
            </a:extLst>
          </p:cNvPr>
          <p:cNvCxnSpPr>
            <a:cxnSpLocks/>
          </p:cNvCxnSpPr>
          <p:nvPr/>
        </p:nvCxnSpPr>
        <p:spPr>
          <a:xfrm flipH="1">
            <a:off x="6020705" y="3614057"/>
            <a:ext cx="187788" cy="652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A1F7F-8DBD-437A-941B-F71E4174FEF1}"/>
              </a:ext>
            </a:extLst>
          </p:cNvPr>
          <p:cNvCxnSpPr>
            <a:cxnSpLocks/>
          </p:cNvCxnSpPr>
          <p:nvPr/>
        </p:nvCxnSpPr>
        <p:spPr>
          <a:xfrm flipH="1">
            <a:off x="6773641" y="6351294"/>
            <a:ext cx="126048" cy="6418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EA59D6-013E-413D-A37B-6092BE937C37}"/>
              </a:ext>
            </a:extLst>
          </p:cNvPr>
          <p:cNvCxnSpPr>
            <a:cxnSpLocks/>
          </p:cNvCxnSpPr>
          <p:nvPr/>
        </p:nvCxnSpPr>
        <p:spPr>
          <a:xfrm flipH="1">
            <a:off x="8168822" y="4373298"/>
            <a:ext cx="172798" cy="6418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F801CE-1984-4E4C-BCC5-195C1836EA5F}"/>
              </a:ext>
            </a:extLst>
          </p:cNvPr>
          <p:cNvCxnSpPr>
            <a:cxnSpLocks/>
          </p:cNvCxnSpPr>
          <p:nvPr/>
        </p:nvCxnSpPr>
        <p:spPr>
          <a:xfrm flipH="1">
            <a:off x="8481045" y="7717081"/>
            <a:ext cx="129555" cy="596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DBA9F8-795F-40E7-A0EC-479350761E31}"/>
              </a:ext>
            </a:extLst>
          </p:cNvPr>
          <p:cNvCxnSpPr>
            <a:cxnSpLocks/>
          </p:cNvCxnSpPr>
          <p:nvPr/>
        </p:nvCxnSpPr>
        <p:spPr>
          <a:xfrm flipH="1">
            <a:off x="8807584" y="7058735"/>
            <a:ext cx="123295" cy="518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C3FCA2-769D-4790-BBC3-AB7E35BEF71A}"/>
              </a:ext>
            </a:extLst>
          </p:cNvPr>
          <p:cNvCxnSpPr>
            <a:cxnSpLocks/>
          </p:cNvCxnSpPr>
          <p:nvPr/>
        </p:nvCxnSpPr>
        <p:spPr>
          <a:xfrm flipH="1">
            <a:off x="6625798" y="5727839"/>
            <a:ext cx="144395" cy="561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9016045" y="2346191"/>
            <a:ext cx="127955" cy="732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9906000" y="2963688"/>
            <a:ext cx="127955" cy="732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10058400" y="3649488"/>
            <a:ext cx="127955" cy="732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9625645" y="4335288"/>
            <a:ext cx="127955" cy="732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9778045" y="4335288"/>
            <a:ext cx="127955" cy="732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C3FCA2-769D-4790-BBC3-AB7E35BEF71A}"/>
              </a:ext>
            </a:extLst>
          </p:cNvPr>
          <p:cNvCxnSpPr>
            <a:cxnSpLocks/>
          </p:cNvCxnSpPr>
          <p:nvPr/>
        </p:nvCxnSpPr>
        <p:spPr>
          <a:xfrm flipH="1">
            <a:off x="10142605" y="5753100"/>
            <a:ext cx="144395" cy="561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C3FCA2-769D-4790-BBC3-AB7E35BEF71A}"/>
              </a:ext>
            </a:extLst>
          </p:cNvPr>
          <p:cNvCxnSpPr>
            <a:cxnSpLocks/>
          </p:cNvCxnSpPr>
          <p:nvPr/>
        </p:nvCxnSpPr>
        <p:spPr>
          <a:xfrm flipH="1">
            <a:off x="10134600" y="6411078"/>
            <a:ext cx="144395" cy="561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C3FCA2-769D-4790-BBC3-AB7E35BEF71A}"/>
              </a:ext>
            </a:extLst>
          </p:cNvPr>
          <p:cNvCxnSpPr>
            <a:cxnSpLocks/>
          </p:cNvCxnSpPr>
          <p:nvPr/>
        </p:nvCxnSpPr>
        <p:spPr>
          <a:xfrm flipH="1">
            <a:off x="10820400" y="7096878"/>
            <a:ext cx="144395" cy="561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1C3FCA2-769D-4790-BBC3-AB7E35BEF71A}"/>
              </a:ext>
            </a:extLst>
          </p:cNvPr>
          <p:cNvCxnSpPr>
            <a:cxnSpLocks/>
          </p:cNvCxnSpPr>
          <p:nvPr/>
        </p:nvCxnSpPr>
        <p:spPr>
          <a:xfrm flipH="1">
            <a:off x="10515600" y="7782678"/>
            <a:ext cx="144395" cy="561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C3FCA2-769D-4790-BBC3-AB7E35BEF71A}"/>
              </a:ext>
            </a:extLst>
          </p:cNvPr>
          <p:cNvCxnSpPr>
            <a:cxnSpLocks/>
          </p:cNvCxnSpPr>
          <p:nvPr/>
        </p:nvCxnSpPr>
        <p:spPr>
          <a:xfrm flipH="1">
            <a:off x="10591800" y="7782678"/>
            <a:ext cx="144395" cy="561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855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1022</Words>
  <Application>Microsoft Office PowerPoint</Application>
  <PresentationFormat>Custom</PresentationFormat>
  <Paragraphs>227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Arial-Rounded</vt:lpstr>
      <vt:lpstr>Arial</vt:lpstr>
      <vt:lpstr>Meiryo</vt:lpstr>
      <vt:lpstr>Times New Roman</vt:lpstr>
      <vt:lpstr>Nunito Black</vt:lpstr>
      <vt:lpstr>Calibri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Bị mắc kẹt ở nhà ảnh hưởng nặng nề đến người mê du lịch lâu năm như tôi rất nhiều. Những sở thích ny thực sự giúp tôi giết thời gian.</dc:title>
  <dc:creator>Admin</dc:creator>
  <cp:lastModifiedBy>MyPC</cp:lastModifiedBy>
  <cp:revision>81</cp:revision>
  <dcterms:created xsi:type="dcterms:W3CDTF">2006-08-16T00:00:00Z</dcterms:created>
  <dcterms:modified xsi:type="dcterms:W3CDTF">2024-11-22T04:15:12Z</dcterms:modified>
  <dc:identifier>DAFIttsfuQc</dc:identifier>
</cp:coreProperties>
</file>