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FA3C-B991-48D1-A90A-779E2D21158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3620-CC4B-468F-B4B0-9678C01C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3BB21-0903-4FD0-9D63-EA6AC147F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1"/>
            <a:ext cx="9144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4208622" y="2742565"/>
            <a:ext cx="4935379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9144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884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1"/>
            <a:ext cx="9144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83185"/>
            <a:ext cx="8657273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9144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4208622" y="2742565"/>
            <a:ext cx="4935379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7648" y="335280"/>
            <a:ext cx="8688705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4259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8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C38E-7AC2-4BA8-BACE-82779E6485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D7C5-3B14-48B7-9BFA-EB494F53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1028640" y="700406"/>
            <a:ext cx="358140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44AAA6-DFEB-42D9-A378-2F2CE4471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89" y="977797"/>
            <a:ext cx="3004064" cy="64623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85313" y="1908464"/>
            <a:ext cx="4853487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1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xmlns="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5" y="232289"/>
            <a:ext cx="6936767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xmlns="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09" y="2926380"/>
            <a:ext cx="402193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D17BFB7-59B6-4932-892A-ADAFB4BA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05" y="913498"/>
            <a:ext cx="5866385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05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360220" y="457200"/>
            <a:ext cx="5507180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“Sao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346364" y="1108355"/>
            <a:ext cx="852747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3861208554072_4a5273f8c1af3bd758ec6e12904201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4" b="11364"/>
          <a:stretch/>
        </p:blipFill>
        <p:spPr bwMode="auto">
          <a:xfrm>
            <a:off x="609600" y="3144980"/>
            <a:ext cx="8077200" cy="30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660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xmlns="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5" y="232289"/>
            <a:ext cx="6936767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xmlns="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09" y="2926380"/>
            <a:ext cx="402193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7C7BE7-C261-47E7-80CA-4EAD64F33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94" y="667915"/>
            <a:ext cx="520796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47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360220" y="457200"/>
            <a:ext cx="84027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332513" y="1446596"/>
            <a:ext cx="8527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235528" y="4419600"/>
            <a:ext cx="85274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inhthangpc.VN\Desktop\z3861208603734_80f25eae157869bea930f11d09af5c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36217" r="3185" b="21830"/>
          <a:stretch/>
        </p:blipFill>
        <p:spPr bwMode="auto">
          <a:xfrm>
            <a:off x="329050" y="1935970"/>
            <a:ext cx="8271162" cy="24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28401E-DFBD-47B9-AB4D-020154E613C5}"/>
              </a:ext>
            </a:extLst>
          </p:cNvPr>
          <p:cNvSpPr txBox="1"/>
          <p:nvPr/>
        </p:nvSpPr>
        <p:spPr>
          <a:xfrm>
            <a:off x="318657" y="5421135"/>
            <a:ext cx="8527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Sắm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3976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8691fc963511599ce3dc24771297d5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" y="762000"/>
            <a:ext cx="87761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26223" y="1524000"/>
            <a:ext cx="33528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95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408824" y="675799"/>
            <a:ext cx="12423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-110836" y="1844041"/>
            <a:ext cx="7502237" cy="3276601"/>
            <a:chOff x="1373316" y="1844040"/>
            <a:chExt cx="7417869" cy="3276601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1482907" y="2329973"/>
              <a:ext cx="7308278" cy="14403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thắn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838200"/>
            <a:ext cx="14529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20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134</Words>
  <Application>Microsoft Office PowerPoint</Application>
  <PresentationFormat>On-screen Show (4:3)</PresentationFormat>
  <Paragraphs>16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19</cp:revision>
  <dcterms:created xsi:type="dcterms:W3CDTF">2022-11-07T05:23:24Z</dcterms:created>
  <dcterms:modified xsi:type="dcterms:W3CDTF">2022-11-07T05:55:00Z</dcterms:modified>
</cp:coreProperties>
</file>