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9" r:id="rId3"/>
  </p:sldMasterIdLst>
  <p:notesMasterIdLst>
    <p:notesMasterId r:id="rId19"/>
  </p:notesMasterIdLst>
  <p:sldIdLst>
    <p:sldId id="259" r:id="rId4"/>
    <p:sldId id="257" r:id="rId5"/>
    <p:sldId id="271" r:id="rId6"/>
    <p:sldId id="258" r:id="rId7"/>
    <p:sldId id="1145" r:id="rId8"/>
    <p:sldId id="1146" r:id="rId9"/>
    <p:sldId id="1147" r:id="rId10"/>
    <p:sldId id="262" r:id="rId11"/>
    <p:sldId id="1149" r:id="rId12"/>
    <p:sldId id="1144" r:id="rId13"/>
    <p:sldId id="1128" r:id="rId14"/>
    <p:sldId id="1151" r:id="rId15"/>
    <p:sldId id="1154" r:id="rId16"/>
    <p:sldId id="1152" r:id="rId17"/>
    <p:sldId id="261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5"/>
    <a:srgbClr val="FFE669"/>
    <a:srgbClr val="F22849"/>
    <a:srgbClr val="FFB83B"/>
    <a:srgbClr val="FFFF99"/>
    <a:srgbClr val="FF6600"/>
    <a:srgbClr val="FDF3ED"/>
    <a:srgbClr val="FF0066"/>
    <a:srgbClr val="FBE5E5"/>
    <a:srgbClr val="F3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8124" autoAdjust="0"/>
  </p:normalViewPr>
  <p:slideViewPr>
    <p:cSldViewPr snapToGrid="0">
      <p:cViewPr varScale="1">
        <p:scale>
          <a:sx n="75" d="100"/>
          <a:sy n="75" d="100"/>
        </p:scale>
        <p:origin x="8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5B22-EF2B-4D89-949E-082E747EC6D6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EC63-207D-4CDD-85AC-263A53B7D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800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815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endParaRPr lang="en-US" dirty="0"/>
          </a:p>
          <a:p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96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1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0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1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0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9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4C66-997C-436D-8F39-A92F6DD96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C8CBB-8C4A-4C56-A2A7-3BFF3E10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4009-1CC3-4C91-B848-1E9F1766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54BEA-3EB5-405D-9772-448EE082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B5F8-9EA4-4DC3-8DE1-EA37ADE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1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2D1C-36F0-45D0-A732-34BDF3ED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9237-A6A6-4B9D-B541-BA36AE5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B58F-A5B3-442A-98BD-4E3A369E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84307-9CBB-4632-BC52-347083D7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C3E9-005E-4B2B-9A15-333E71BE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1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32225-9835-4865-A990-CC56698C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38661-8B30-4A8F-9531-9FC36121F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5890-B2BA-49A1-AF1C-AFF88CC0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77197-8B2C-4EED-95C6-6B25D08E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BC819-F109-43DF-AE3A-6103E474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1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EFA6-AD41-4F51-A65D-EB7C510E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5EC0-FDFF-47AB-ACD6-9674066FE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51987-7741-4A3D-9BBA-14978E007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0E8F7-AB89-4CDB-B890-86055AF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05453-3B6A-47D7-99B8-237B7977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0F0B0-795B-40C5-A120-82D9B864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7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7CEB6-3809-4A97-B74C-87EB9F47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049F-C333-45C7-85D5-0127D810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24930-B682-4D9E-B204-2513C6E8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320A-D991-4465-BFAB-76F1BE6B7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08AAA-3D93-40DD-9624-58C847E0D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B3049-EE29-465A-959D-4DB6DFBB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7C2E9-D120-4336-8C50-7B1FFEE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8E6EC-4B53-4DC9-9DE3-C20919CF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F7AE-2E05-4348-ACAE-2B4D6F7F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914D7-6A38-443C-9BC3-CF8AA4BB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1C919-1032-42A3-B89F-2E40F1C0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4FC2D-5B4B-4016-917B-76D69F39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546B0-14F8-4FCB-9AFE-DCACD90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3F749-F7C9-487D-9679-9F904DEE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00149-9D6F-446B-B1C0-F9494A2F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0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DF9AA-08DD-4534-A6B2-D9D6F9C6C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7242-75BB-4519-86A2-15B30059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836C-18C1-4027-9E1D-EE5A4468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7B82A-184B-4669-9EE2-5F480D52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6F90-340B-4C22-8A7C-D7003FF9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7922D-AC0C-43AC-9EA8-EF8CE186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4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F2CF-0BD3-4DFA-BF16-7006593C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EEF8D-757B-4D6E-8DAA-1740DF946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6DA05-F5D3-421E-86EF-441626D24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AA8D-34CC-4052-879D-7391444B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E02BB-97FD-4F13-A95A-C218370E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EF718-19E5-4F9A-8490-27C3CD80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38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87E7-309C-4200-94DC-B34216B5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DD178-3F37-4A0F-980B-AB7986C81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6456-25F0-48B0-9806-6072B7C8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C3D5-5CB0-4092-A9A7-8013112C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195A-477F-4B05-8E1A-8E22671D3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66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AA41F-56C8-431C-918F-671A2D9D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A9B3E-33F9-4EFC-93D1-E288033D2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AD7DE-E9B9-4160-BF01-3F07DB6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97C7-C356-4A14-81D4-8E3C9D4F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52F51-5E2D-4856-8844-B61E987D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6065FA-AD28-41C6-9D92-BCBC497ADC1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-122582"/>
            <a:ext cx="1340656" cy="13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E81E4CD-F525-4986-BF12-23A4926F326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713" y="-122582"/>
            <a:ext cx="1340656" cy="13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8F205-EA8A-44C2-9250-9ECDE58A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AA80E-BF50-4678-8293-A8ED1AA5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35AA5-1717-4964-B908-7674CB508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6455-BB80-4B3C-918F-82CA600BB23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ACA8-0F8D-43E8-8C07-E39994500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D27D5-0308-45F0-ACA0-82284EACA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audio" Target="../media/audio2.wav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3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png"/><Relationship Id="rId11" Type="http://schemas.openxmlformats.org/officeDocument/2006/relationships/image" Target="../media/image57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4.png"/><Relationship Id="rId18" Type="http://schemas.openxmlformats.org/officeDocument/2006/relationships/slide" Target="slide8.xml"/><Relationship Id="rId3" Type="http://schemas.openxmlformats.org/officeDocument/2006/relationships/audio" Target="../media/audio1.wav"/><Relationship Id="rId21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slide" Target="slide5.xml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slide" Target="slide7.xml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11" Type="http://schemas.openxmlformats.org/officeDocument/2006/relationships/image" Target="../media/image28.gif"/><Relationship Id="rId5" Type="http://schemas.openxmlformats.org/officeDocument/2006/relationships/image" Target="../media/image30.gif"/><Relationship Id="rId15" Type="http://schemas.openxmlformats.org/officeDocument/2006/relationships/image" Target="../media/image35.png"/><Relationship Id="rId10" Type="http://schemas.openxmlformats.org/officeDocument/2006/relationships/image" Target="../media/image33.png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27.gif"/><Relationship Id="rId14" Type="http://schemas.openxmlformats.org/officeDocument/2006/relationships/slide" Target="slide6.xml"/><Relationship Id="rId22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11" Type="http://schemas.openxmlformats.org/officeDocument/2006/relationships/image" Target="../media/image41.png"/><Relationship Id="rId5" Type="http://schemas.openxmlformats.org/officeDocument/2006/relationships/image" Target="../media/image23.png"/><Relationship Id="rId10" Type="http://schemas.openxmlformats.org/officeDocument/2006/relationships/image" Target="../media/image40.png"/><Relationship Id="rId4" Type="http://schemas.openxmlformats.org/officeDocument/2006/relationships/image" Target="../media/image18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648606" y="1150327"/>
            <a:ext cx="2327143" cy="16247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5636" y="1365431"/>
            <a:ext cx="1275838" cy="1186172"/>
            <a:chOff x="4575636" y="1365431"/>
            <a:chExt cx="1275838" cy="1186172"/>
          </a:xfrm>
        </p:grpSpPr>
        <p:sp>
          <p:nvSpPr>
            <p:cNvPr id="32" name="Text Placeholder 3">
              <a:extLst>
                <a:ext uri="{FF2B5EF4-FFF2-40B4-BE49-F238E27FC236}">
                  <a16:creationId xmlns:a16="http://schemas.microsoft.com/office/drawing/2014/main" id="{8341E5BB-FDEE-4CC8-946C-D98345582B91}"/>
                </a:ext>
              </a:extLst>
            </p:cNvPr>
            <p:cNvSpPr txBox="1">
              <a:spLocks/>
            </p:cNvSpPr>
            <p:nvPr/>
          </p:nvSpPr>
          <p:spPr>
            <a:xfrm>
              <a:off x="4575636" y="1365431"/>
              <a:ext cx="1231168" cy="1177811"/>
            </a:xfrm>
            <a:prstGeom prst="rect">
              <a:avLst/>
            </a:prstGeom>
          </p:spPr>
          <p:txBody>
            <a:bodyPr wrap="none" lIns="0" tIns="0" rIns="0" bIns="0" anchor="ctr"/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96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Arial" panose="020B0604020202020204" pitchFamily="34" charset="0"/>
                  <a:sym typeface="字魂107号-萌趣欢乐体" panose="00000500000000000000" pitchFamily="2" charset="-122"/>
                </a:rPr>
                <a:t>01</a:t>
              </a:r>
            </a:p>
          </p:txBody>
        </p:sp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67A5DF51-3041-42CD-B93F-ABE72B24C19C}"/>
                </a:ext>
              </a:extLst>
            </p:cNvPr>
            <p:cNvSpPr txBox="1">
              <a:spLocks/>
            </p:cNvSpPr>
            <p:nvPr/>
          </p:nvSpPr>
          <p:spPr>
            <a:xfrm>
              <a:off x="4620306" y="1373792"/>
              <a:ext cx="1231168" cy="1177811"/>
            </a:xfrm>
            <a:prstGeom prst="rect">
              <a:avLst/>
            </a:prstGeom>
          </p:spPr>
          <p:txBody>
            <a:bodyPr wrap="none" lIns="0" tIns="0" rIns="0" bIns="0" anchor="ctr"/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9600" dirty="0">
                  <a:solidFill>
                    <a:schemeClr val="tx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  <a:cs typeface="Arial" panose="020B0604020202020204" pitchFamily="34" charset="0"/>
                  <a:sym typeface="字魂107号-萌趣欢乐体" panose="00000500000000000000" pitchFamily="2" charset="-122"/>
                </a:rPr>
                <a:t>02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1DAD6B9-C282-4BB8-B580-FDFE3BC21A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1939" y="2728206"/>
            <a:ext cx="5499069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603" y="308730"/>
            <a:ext cx="956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4380776-F1DF-4386-80C4-5DAB8F1A1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97" y="1599616"/>
            <a:ext cx="4156124" cy="33557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5D715AD-829D-49C8-8357-CEA13AEF3FBA}"/>
              </a:ext>
            </a:extLst>
          </p:cNvPr>
          <p:cNvGrpSpPr/>
          <p:nvPr/>
        </p:nvGrpSpPr>
        <p:grpSpPr>
          <a:xfrm>
            <a:off x="1537310" y="1089769"/>
            <a:ext cx="2251928" cy="2811320"/>
            <a:chOff x="1716718" y="1992174"/>
            <a:chExt cx="1715828" cy="2811320"/>
          </a:xfrm>
        </p:grpSpPr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A5C3775-B4CF-4EFA-AEFD-C619B1979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D495B0-6AA4-4EAB-BF1A-A0FBADAE831F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17 :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8DB4811-164F-4B18-A10D-CB65265F1F5B}"/>
              </a:ext>
            </a:extLst>
          </p:cNvPr>
          <p:cNvGrpSpPr/>
          <p:nvPr/>
        </p:nvGrpSpPr>
        <p:grpSpPr>
          <a:xfrm>
            <a:off x="316089" y="3611390"/>
            <a:ext cx="2251928" cy="2811320"/>
            <a:chOff x="1716718" y="1992174"/>
            <a:chExt cx="1715828" cy="2811320"/>
          </a:xfrm>
        </p:grpSpPr>
        <p:pic>
          <p:nvPicPr>
            <p:cNvPr id="40" name="Picture 3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9610559-4C1E-4F7A-AC1D-C2DD118F4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FDD100E-E3FE-47D1-BE78-7CBB7274B569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4A0A65-D774-4B80-8FC3-0B2E8AD1A8D3}"/>
              </a:ext>
            </a:extLst>
          </p:cNvPr>
          <p:cNvGrpSpPr/>
          <p:nvPr/>
        </p:nvGrpSpPr>
        <p:grpSpPr>
          <a:xfrm>
            <a:off x="4914395" y="4685578"/>
            <a:ext cx="2251928" cy="2811320"/>
            <a:chOff x="1716718" y="1992174"/>
            <a:chExt cx="1715828" cy="2811320"/>
          </a:xfrm>
        </p:grpSpPr>
        <p:pic>
          <p:nvPicPr>
            <p:cNvPr id="45" name="Picture 4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2481E597-A3F2-4806-BC4D-53619550C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682D913-C73F-499F-87D7-FCAD37BF8F3A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34 : 6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A5352D-214B-4E28-BFE1-345B3333B2E8}"/>
              </a:ext>
            </a:extLst>
          </p:cNvPr>
          <p:cNvGrpSpPr/>
          <p:nvPr/>
        </p:nvGrpSpPr>
        <p:grpSpPr>
          <a:xfrm>
            <a:off x="8407928" y="2915769"/>
            <a:ext cx="2251928" cy="2811320"/>
            <a:chOff x="1716718" y="1992174"/>
            <a:chExt cx="1715828" cy="2811320"/>
          </a:xfrm>
        </p:grpSpPr>
        <p:pic>
          <p:nvPicPr>
            <p:cNvPr id="48" name="Picture 4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136708D-7484-4EFC-80BB-96E47241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1B86E63-1F07-45C8-A728-2BF958CA0EA7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16 : 6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A5294B-4F19-4F5D-9F2D-252711CC0972}"/>
              </a:ext>
            </a:extLst>
          </p:cNvPr>
          <p:cNvGrpSpPr/>
          <p:nvPr/>
        </p:nvGrpSpPr>
        <p:grpSpPr>
          <a:xfrm>
            <a:off x="6937943" y="730287"/>
            <a:ext cx="2251928" cy="2811320"/>
            <a:chOff x="1716718" y="1992174"/>
            <a:chExt cx="1715828" cy="2811320"/>
          </a:xfrm>
        </p:grpSpPr>
        <p:pic>
          <p:nvPicPr>
            <p:cNvPr id="64" name="Picture 6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130317A-B0F3-4C4D-90A0-927BBDD26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718" y="1992174"/>
              <a:ext cx="1715828" cy="2811320"/>
            </a:xfrm>
            <a:prstGeom prst="rect">
              <a:avLst/>
            </a:prstGeom>
          </p:spPr>
        </p:pic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099CA8F-4D10-44E7-9FB2-63926AD2760C}"/>
                </a:ext>
              </a:extLst>
            </p:cNvPr>
            <p:cNvSpPr/>
            <p:nvPr/>
          </p:nvSpPr>
          <p:spPr>
            <a:xfrm>
              <a:off x="2095018" y="2488557"/>
              <a:ext cx="1053296" cy="8333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19 : 7</a:t>
              </a:r>
            </a:p>
          </p:txBody>
        </p:sp>
      </p:grpSp>
      <p:sp>
        <p:nvSpPr>
          <p:cNvPr id="66" name="Google Shape;470;p34">
            <a:extLst>
              <a:ext uri="{FF2B5EF4-FFF2-40B4-BE49-F238E27FC236}">
                <a16:creationId xmlns:a16="http://schemas.microsoft.com/office/drawing/2014/main" id="{BCCD69B5-E944-41A6-A368-5309D04BD38B}"/>
              </a:ext>
            </a:extLst>
          </p:cNvPr>
          <p:cNvSpPr txBox="1">
            <a:spLocks/>
          </p:cNvSpPr>
          <p:nvPr/>
        </p:nvSpPr>
        <p:spPr>
          <a:xfrm>
            <a:off x="1689904" y="2581106"/>
            <a:ext cx="2330617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(dư 1)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Google Shape;470;p34">
            <a:extLst>
              <a:ext uri="{FF2B5EF4-FFF2-40B4-BE49-F238E27FC236}">
                <a16:creationId xmlns:a16="http://schemas.microsoft.com/office/drawing/2014/main" id="{99C30E05-8F18-4F62-8C97-890F97D5F7AE}"/>
              </a:ext>
            </a:extLst>
          </p:cNvPr>
          <p:cNvSpPr txBox="1">
            <a:spLocks/>
          </p:cNvSpPr>
          <p:nvPr/>
        </p:nvSpPr>
        <p:spPr>
          <a:xfrm>
            <a:off x="758191" y="5128083"/>
            <a:ext cx="2761924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(dư 4)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Google Shape;470;p34">
            <a:extLst>
              <a:ext uri="{FF2B5EF4-FFF2-40B4-BE49-F238E27FC236}">
                <a16:creationId xmlns:a16="http://schemas.microsoft.com/office/drawing/2014/main" id="{A51B4261-16BE-4DEF-A6F5-52AFCD2A0083}"/>
              </a:ext>
            </a:extLst>
          </p:cNvPr>
          <p:cNvSpPr txBox="1">
            <a:spLocks/>
          </p:cNvSpPr>
          <p:nvPr/>
        </p:nvSpPr>
        <p:spPr>
          <a:xfrm>
            <a:off x="6733006" y="5695048"/>
            <a:ext cx="2456865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(dư 4) 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Google Shape;470;p34">
            <a:extLst>
              <a:ext uri="{FF2B5EF4-FFF2-40B4-BE49-F238E27FC236}">
                <a16:creationId xmlns:a16="http://schemas.microsoft.com/office/drawing/2014/main" id="{85049606-B8AC-4D60-8B52-A002C6BDEBA3}"/>
              </a:ext>
            </a:extLst>
          </p:cNvPr>
          <p:cNvSpPr txBox="1">
            <a:spLocks/>
          </p:cNvSpPr>
          <p:nvPr/>
        </p:nvSpPr>
        <p:spPr>
          <a:xfrm>
            <a:off x="8816833" y="4361055"/>
            <a:ext cx="2682440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(dư 4) 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Google Shape;470;p34">
            <a:extLst>
              <a:ext uri="{FF2B5EF4-FFF2-40B4-BE49-F238E27FC236}">
                <a16:creationId xmlns:a16="http://schemas.microsoft.com/office/drawing/2014/main" id="{544B0B5D-CD1D-4456-BC59-D4C0F07361A3}"/>
              </a:ext>
            </a:extLst>
          </p:cNvPr>
          <p:cNvSpPr txBox="1">
            <a:spLocks/>
          </p:cNvSpPr>
          <p:nvPr/>
        </p:nvSpPr>
        <p:spPr>
          <a:xfrm>
            <a:off x="8133490" y="1943664"/>
            <a:ext cx="2724452" cy="847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Fredoka One"/>
              <a:buNone/>
              <a:defRPr sz="38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(dư 5) </a:t>
            </a:r>
            <a:endParaRPr lang="e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72 -0.06991 L 0.06172 -0.06968 C 0.06406 -0.06042 0.06628 -0.05023 0.06953 -0.04097 C 0.08021 -0.01065 0.10247 0.03148 0.10963 0.0618 C 0.11081 0.06759 0.11224 0.07338 0.11341 0.07916 C 0.11654 0.09282 0.11484 0.08958 0.11953 0.10555 C 0.1207 0.10949 0.12174 0.11389 0.12357 0.11736 C 0.12786 0.12615 0.13372 0.13148 0.13958 0.13796 C 0.1401 0.13981 0.14075 0.14166 0.14154 0.14375 C 0.14245 0.14606 0.14362 0.14838 0.1444 0.15092 C 0.14805 0.16273 0.14401 0.1574 0.14974 0.16296 " pathEditMode="relative" rAng="0" ptsTypes="AAAAAA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1 -0.07662 L 0.06211 -0.07662 C 0.0776 -0.08796 0.09297 -0.1 0.10859 -0.11042 C 0.14101 -0.13264 0.17448 -0.15023 0.20638 -0.17477 C 0.21523 -0.18148 0.22396 -0.18889 0.23294 -0.19491 C 0.23906 -0.19907 0.24583 -0.20069 0.25195 -0.20509 C 0.26328 -0.21319 0.2737 -0.22477 0.28516 -0.23217 C 0.30508 -0.24467 0.32604 -0.25162 0.34596 -0.26412 C 0.3513 -0.26759 0.35651 -0.27199 0.36211 -0.2743 C 0.36862 -0.27708 0.37539 -0.27754 0.38203 -0.2794 C 0.38893 -0.28449 0.39583 -0.28981 0.40286 -0.29444 C 0.4151 -0.30254 0.41654 -0.30254 0.4276 -0.30625 C 0.43698 -0.31481 0.42786 -0.30764 0.44844 -0.31319 C 0.45325 -0.31435 0.45794 -0.31643 0.46276 -0.31805 C 0.4681 -0.31759 0.47357 -0.31852 0.47878 -0.31643 C 0.47995 -0.31597 0.48021 -0.31319 0.48073 -0.31134 C 0.48151 -0.3081 0.4819 -0.30463 0.48268 -0.30139 C 0.48737 -0.28032 0.48242 -0.30579 0.48555 -0.28958 " pathEditMode="relative" ptsTypes="AAAAAAAAAAAAAAAA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-0.19444 L 0.01055 -0.19444 C 0.01302 -0.20694 0.01472 -0.2199 0.0181 -0.23171 C 0.02019 -0.23935 0.02383 -0.24513 0.0267 -0.25185 C 0.05065 -0.31088 0.04076 -0.29467 0.07409 -0.34652 C 0.08685 -0.3662 0.11302 -0.40393 0.11302 -0.40393 C 0.11433 -0.40833 0.11511 -0.41365 0.1168 -0.41736 C 0.12709 -0.43935 0.12878 -0.44004 0.13972 -0.45277 " pathEditMode="relative" ptsTypes="AAAAAAAA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9 -0.1456 L -0.03099 -0.1456 C -0.03984 -0.16759 -0.03711 -0.16365 -0.05768 -0.18449 C -0.08893 -0.21643 -0.08242 -0.21273 -0.10325 -0.22014 C -0.10573 -0.22222 -0.10807 -0.22546 -0.11081 -0.22685 C -0.11393 -0.22824 -0.11719 -0.22754 -0.12031 -0.22847 C -0.12135 -0.2287 -0.12213 -0.22986 -0.12318 -0.23009 C -0.12604 -0.23102 -0.12891 -0.23125 -0.13164 -0.23194 C -0.13359 -0.23287 -0.13542 -0.23518 -0.13737 -0.23518 C -0.1431 -0.23565 -0.14883 -0.23403 -0.15443 -0.23356 C -0.15664 -0.23333 -0.15885 -0.23356 -0.16107 -0.23356 " pathEditMode="relative" ptsTypes="AAAAAAAAAAA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14 -0.06481 L -0.04714 -0.06458 C -0.05899 -0.04676 -0.06654 -0.02037 -0.08229 -0.01065 C -0.11641 0.01065 -0.10091 -0.00139 -0.13412 0.02986 C -0.13659 0.03195 -0.13893 0.03449 -0.14141 0.03681 C -0.14453 0.03982 -0.14818 0.0419 -0.15104 0.0456 C -0.15521 0.0507 -0.15886 0.05672 -0.16315 0.06135 C -0.16732 0.06574 -0.1724 0.0676 -0.17656 0.07199 C -0.17969 0.07523 -0.18203 0.08033 -0.18503 0.08426 C -0.18594 0.08565 -0.18737 0.08658 -0.18841 0.08797 " pathEditMode="relative" rAng="0" ptsTypes="AAAAAAAAAA">
                                      <p:cBhvr>
                                        <p:cTn id="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859755" y="776746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461358-1633-4D54-8134-B25EAEA8D21B}"/>
              </a:ext>
            </a:extLst>
          </p:cNvPr>
          <p:cNvSpPr txBox="1"/>
          <p:nvPr/>
        </p:nvSpPr>
        <p:spPr>
          <a:xfrm>
            <a:off x="1558286" y="690482"/>
            <a:ext cx="10143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sz="3200" dirty="0"/>
              <a:t>Rô-bốt chia 56 con cá vào các rổ, mỗi rổ 8 con cá. Hỏi Rô-bốt chia được bao nhiêu rổ cá như vậy?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BD7D0-574C-4DA1-907D-A8CC0B81BCB9}"/>
              </a:ext>
            </a:extLst>
          </p:cNvPr>
          <p:cNvSpPr txBox="1"/>
          <p:nvPr/>
        </p:nvSpPr>
        <p:spPr>
          <a:xfrm>
            <a:off x="4479403" y="1767700"/>
            <a:ext cx="4051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71556C-51B7-4022-B3B8-CDE103CC43F1}"/>
              </a:ext>
            </a:extLst>
          </p:cNvPr>
          <p:cNvCxnSpPr/>
          <p:nvPr/>
        </p:nvCxnSpPr>
        <p:spPr>
          <a:xfrm>
            <a:off x="3102015" y="1226916"/>
            <a:ext cx="44562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3AA977-703E-4B24-BCA0-8F3FC524419D}"/>
              </a:ext>
            </a:extLst>
          </p:cNvPr>
          <p:cNvCxnSpPr>
            <a:cxnSpLocks/>
          </p:cNvCxnSpPr>
          <p:nvPr/>
        </p:nvCxnSpPr>
        <p:spPr>
          <a:xfrm>
            <a:off x="7974957" y="1226916"/>
            <a:ext cx="2745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28AA59-99EB-4C83-B283-FDF5BA3CEA86}"/>
              </a:ext>
            </a:extLst>
          </p:cNvPr>
          <p:cNvCxnSpPr>
            <a:cxnSpLocks/>
          </p:cNvCxnSpPr>
          <p:nvPr/>
        </p:nvCxnSpPr>
        <p:spPr>
          <a:xfrm>
            <a:off x="3350712" y="1643605"/>
            <a:ext cx="59321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B526DA51-C825-41D7-98F6-E3BCC6F2771C}"/>
              </a:ext>
            </a:extLst>
          </p:cNvPr>
          <p:cNvSpPr txBox="1"/>
          <p:nvPr/>
        </p:nvSpPr>
        <p:spPr>
          <a:xfrm>
            <a:off x="2044860" y="2808575"/>
            <a:ext cx="841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>
                <a:solidFill>
                  <a:srgbClr val="FF0000"/>
                </a:solidFill>
                <a:cs typeface="Arial" panose="020B0604020202020204" pitchFamily="34" charset="0"/>
              </a:rPr>
              <a:t>Rô-bốt chia được</a:t>
            </a:r>
            <a:r>
              <a:rPr lang="en-US" sz="4400">
                <a:solidFill>
                  <a:srgbClr val="FF0000"/>
                </a:solidFill>
                <a:cs typeface="Arial" panose="020B0604020202020204" pitchFamily="34" charset="0"/>
              </a:rPr>
              <a:t> số rổ cá</a:t>
            </a:r>
            <a:r>
              <a:rPr lang="vi-VN" sz="440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cs typeface="Arial" panose="020B0604020202020204" pitchFamily="34" charset="0"/>
              </a:rPr>
              <a:t>là: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989738-1272-4D1F-A7A9-1854DE7636BD}"/>
              </a:ext>
            </a:extLst>
          </p:cNvPr>
          <p:cNvSpPr txBox="1"/>
          <p:nvPr/>
        </p:nvSpPr>
        <p:spPr>
          <a:xfrm>
            <a:off x="2107477" y="3894954"/>
            <a:ext cx="8418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0000"/>
                </a:solidFill>
                <a:cs typeface="Arial" panose="020B0604020202020204" pitchFamily="34" charset="0"/>
              </a:rPr>
              <a:t>56 : 8 = 7 (rổ)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C1BEB1-0D95-46E9-8388-A7F132CB2B33}"/>
              </a:ext>
            </a:extLst>
          </p:cNvPr>
          <p:cNvSpPr txBox="1"/>
          <p:nvPr/>
        </p:nvSpPr>
        <p:spPr>
          <a:xfrm>
            <a:off x="3902820" y="4884616"/>
            <a:ext cx="6709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7 rổ cá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/>
      <p:bldP spid="15" grpId="0"/>
      <p:bldP spid="58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5850" y="2037077"/>
            <a:ext cx="4700789" cy="1382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Vận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dụng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 panose="02040603050506020204" pitchFamily="18" charset="0"/>
              <a:ea typeface="+mj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5" t="49883" r="22305" b="494"/>
          <a:stretch/>
        </p:blipFill>
        <p:spPr>
          <a:xfrm>
            <a:off x="1777284" y="0"/>
            <a:ext cx="4172755" cy="77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88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-188142" y="628943"/>
            <a:ext cx="8608360" cy="603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2861188" y="1086509"/>
            <a:ext cx="45777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l-NL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thực hiện phép chia 49 : 8 = 5 (dư 9). Hỏi bạn Lan thực hiện phép tính đã đúng chưa? Vì sao?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nl-NL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 thực hiện phép chia sai vì số dư lớn hơn số chia.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26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4" name="Picture 6" descr="female teacher character in front of blackboard. Download a Free Preview or  High Quality Adobe Illustrato… | Teacher cartoon, Teachers illustration,  Student cartoon">
            <a:extLst>
              <a:ext uri="{FF2B5EF4-FFF2-40B4-BE49-F238E27FC236}">
                <a16:creationId xmlns:a16="http://schemas.microsoft.com/office/drawing/2014/main" id="{8283D108-1411-4B93-945B-2C75C0996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47484" y="704081"/>
            <a:ext cx="8204036" cy="603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artoon students Royalty Free Vector Image - VectorStock">
            <a:extLst>
              <a:ext uri="{FF2B5EF4-FFF2-40B4-BE49-F238E27FC236}">
                <a16:creationId xmlns:a16="http://schemas.microsoft.com/office/drawing/2014/main" id="{59739320-F719-4B8C-B6B7-9359F8D6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F9F0663-D77F-41F1-BF92-BAA75BBE9678}"/>
              </a:ext>
            </a:extLst>
          </p:cNvPr>
          <p:cNvSpPr txBox="1"/>
          <p:nvPr/>
        </p:nvSpPr>
        <p:spPr>
          <a:xfrm>
            <a:off x="3128070" y="885821"/>
            <a:ext cx="4356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nl-NL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17m vải đem may quần áo. Mỗi bộ quần áo hết 3m vải. Hỏi may được nhiều nhất bao nhiêu bộ quần áo và thừa bao nhiêu mét vải?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9AA429-FF69-4D7E-A522-260DB6C8CE05}"/>
              </a:ext>
            </a:extLst>
          </p:cNvPr>
          <p:cNvGrpSpPr/>
          <p:nvPr/>
        </p:nvGrpSpPr>
        <p:grpSpPr>
          <a:xfrm>
            <a:off x="7438918" y="314990"/>
            <a:ext cx="4606778" cy="2217897"/>
            <a:chOff x="7077074" y="-180163"/>
            <a:chExt cx="4606778" cy="2217897"/>
          </a:xfrm>
        </p:grpSpPr>
        <p:sp>
          <p:nvSpPr>
            <p:cNvPr id="43" name="Rounded Rectangular Callout 4">
              <a:extLst>
                <a:ext uri="{FF2B5EF4-FFF2-40B4-BE49-F238E27FC236}">
                  <a16:creationId xmlns:a16="http://schemas.microsoft.com/office/drawing/2014/main" id="{1004349C-9F1E-4085-8FFD-6DDF1F024F8F}"/>
                </a:ext>
              </a:extLst>
            </p:cNvPr>
            <p:cNvSpPr/>
            <p:nvPr/>
          </p:nvSpPr>
          <p:spPr>
            <a:xfrm>
              <a:off x="7077075" y="-180163"/>
              <a:ext cx="4606777" cy="2217897"/>
            </a:xfrm>
            <a:prstGeom prst="wedgeRoundRectCallout">
              <a:avLst>
                <a:gd name="adj1" fmla="val -45644"/>
                <a:gd name="adj2" fmla="val 72807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Rounded Rectangular Callout 18">
              <a:extLst>
                <a:ext uri="{FF2B5EF4-FFF2-40B4-BE49-F238E27FC236}">
                  <a16:creationId xmlns:a16="http://schemas.microsoft.com/office/drawing/2014/main" id="{47D2BEAA-3C41-45FD-AE45-FD663AA180AF}"/>
                </a:ext>
              </a:extLst>
            </p:cNvPr>
            <p:cNvSpPr/>
            <p:nvPr/>
          </p:nvSpPr>
          <p:spPr>
            <a:xfrm>
              <a:off x="7077074" y="-180163"/>
              <a:ext cx="4606777" cy="2217897"/>
            </a:xfrm>
            <a:prstGeom prst="wedgeRoundRectCallout">
              <a:avLst>
                <a:gd name="adj1" fmla="val 2738"/>
                <a:gd name="adj2" fmla="val 7796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nl-NL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May được nhiều nhất 5 bộ quần áo và còn dư 2 mét vải.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59A402-F26C-42B9-9A92-0BD1C342E8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6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76350" y="-156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96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2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393" y="435290"/>
            <a:ext cx="750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978F1-F64D-4A3C-BF4A-B406CD405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981" y="1391645"/>
            <a:ext cx="9158848" cy="42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A6666-0700-4E9B-97FD-1E30F78B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392" y="213975"/>
            <a:ext cx="11913128" cy="6701134"/>
          </a:xfrm>
          <a:prstGeom prst="rect">
            <a:avLst/>
          </a:prstGeom>
        </p:spPr>
      </p:pic>
      <p:pic>
        <p:nvPicPr>
          <p:cNvPr id="6" name="Picture 8" descr="Combo TripU 3N2Ä Novotel PhÃº Quá»c">
            <a:extLst>
              <a:ext uri="{FF2B5EF4-FFF2-40B4-BE49-F238E27FC236}">
                <a16:creationId xmlns:a16="http://schemas.microsoft.com/office/drawing/2014/main" id="{DAB4BC2B-9B1C-4AD4-8ACF-4E1252EBCF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69" y="5326639"/>
            <a:ext cx="2125003" cy="170000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Ã¡y Äiá»n giáº£i 03">
            <a:extLst>
              <a:ext uri="{FF2B5EF4-FFF2-40B4-BE49-F238E27FC236}">
                <a16:creationId xmlns:a16="http://schemas.microsoft.com/office/drawing/2014/main" id="{07303F1B-789B-4287-ABFE-05B2A58715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8" y="5463240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Ã¡y Äiá»n giáº£i 03">
            <a:extLst>
              <a:ext uri="{FF2B5EF4-FFF2-40B4-BE49-F238E27FC236}">
                <a16:creationId xmlns:a16="http://schemas.microsoft.com/office/drawing/2014/main" id="{A4F3B0FA-C8D2-4573-9033-54EDD1EAE3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2" y="5418161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[crop output image]">
            <a:extLst>
              <a:ext uri="{FF2B5EF4-FFF2-40B4-BE49-F238E27FC236}">
                <a16:creationId xmlns:a16="http://schemas.microsoft.com/office/drawing/2014/main" id="{4527A01F-8DFE-400B-B20A-F336EAE236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2" y="5510859"/>
            <a:ext cx="1721007" cy="137680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MÃ¡y Äiá»n giáº£i 03">
            <a:extLst>
              <a:ext uri="{FF2B5EF4-FFF2-40B4-BE49-F238E27FC236}">
                <a16:creationId xmlns:a16="http://schemas.microsoft.com/office/drawing/2014/main" id="{71271965-74F8-4CAE-85A2-990BEB90E9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13" y="5528685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5EE02D2-DAFD-4560-82D0-E8E7994CC2A4}"/>
              </a:ext>
            </a:extLst>
          </p:cNvPr>
          <p:cNvSpPr/>
          <p:nvPr/>
        </p:nvSpPr>
        <p:spPr>
          <a:xfrm>
            <a:off x="11220726" y="6556279"/>
            <a:ext cx="977787" cy="309651"/>
          </a:xfrm>
          <a:prstGeom prst="rect">
            <a:avLst/>
          </a:prstGeom>
          <a:solidFill>
            <a:srgbClr val="F2B344"/>
          </a:solidFill>
          <a:ln>
            <a:solidFill>
              <a:srgbClr val="F2B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MÃ¡y Äiá»n giáº£i 03">
            <a:extLst>
              <a:ext uri="{FF2B5EF4-FFF2-40B4-BE49-F238E27FC236}">
                <a16:creationId xmlns:a16="http://schemas.microsoft.com/office/drawing/2014/main" id="{F0420656-0883-4028-9981-A5AA3A04CB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919" y="5456150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FC74226-22BE-4674-9A29-7C2C13504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44" y="449327"/>
            <a:ext cx="744995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392" y="213975"/>
            <a:ext cx="11913128" cy="670113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9561" y="4838040"/>
            <a:ext cx="1639557" cy="16395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9212" y="4941532"/>
            <a:ext cx="1709349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3665" y="4810242"/>
            <a:ext cx="438253" cy="1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ombo TripU 3N2Ä Novotel PhÃº Quá»c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69" y="5326639"/>
            <a:ext cx="2125003" cy="170000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Ã¡y Äiá»n giáº£i 0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48" y="5463240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MÃ¡y Äiá»n giáº£i 03">
            <a:extLst>
              <a:ext uri="{FF2B5EF4-FFF2-40B4-BE49-F238E27FC236}">
                <a16:creationId xmlns:a16="http://schemas.microsoft.com/office/drawing/2014/main" id="{218DCCB9-F09F-4138-89BC-BAEB487FC2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2" y="5418161"/>
            <a:ext cx="1380903" cy="13323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>
            <a:extLst>
              <a:ext uri="{FF2B5EF4-FFF2-40B4-BE49-F238E27FC236}">
                <a16:creationId xmlns:a16="http://schemas.microsoft.com/office/drawing/2014/main" id="{16D17117-5416-456A-AFA4-EE57C1412C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4978" y="4890557"/>
            <a:ext cx="1109363" cy="16854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[crop output image]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92" y="5510859"/>
            <a:ext cx="1721007" cy="137680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5" y="1714232"/>
            <a:ext cx="1371600" cy="1350195"/>
          </a:xfrm>
          <a:prstGeom prst="rect">
            <a:avLst/>
          </a:prstGeom>
        </p:spPr>
      </p:pic>
      <p:pic>
        <p:nvPicPr>
          <p:cNvPr id="35" name="Picture 3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22" y="1714231"/>
            <a:ext cx="1371600" cy="1355526"/>
          </a:xfrm>
          <a:prstGeom prst="rect">
            <a:avLst/>
          </a:prstGeom>
        </p:spPr>
      </p:pic>
      <p:pic>
        <p:nvPicPr>
          <p:cNvPr id="36" name="Picture 3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32" y="2980751"/>
            <a:ext cx="1371600" cy="1360844"/>
          </a:xfrm>
          <a:prstGeom prst="rect">
            <a:avLst/>
          </a:prstGeom>
        </p:spPr>
      </p:pic>
      <p:pic>
        <p:nvPicPr>
          <p:cNvPr id="63" name="4">
            <a:hlinkClick r:id="rId18" action="ppaction://hlinksldjump"/>
            <a:extLst>
              <a:ext uri="{FF2B5EF4-FFF2-40B4-BE49-F238E27FC236}">
                <a16:creationId xmlns:a16="http://schemas.microsoft.com/office/drawing/2014/main" id="{BCF1E4D9-D86D-4173-AB72-6C1D0761EE9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81" y="2964041"/>
            <a:ext cx="1371600" cy="1350086"/>
          </a:xfrm>
          <a:prstGeom prst="rect">
            <a:avLst/>
          </a:prstGeom>
        </p:spPr>
      </p:pic>
      <p:pic>
        <p:nvPicPr>
          <p:cNvPr id="9" name="1">
            <a:extLst>
              <a:ext uri="{FF2B5EF4-FFF2-40B4-BE49-F238E27FC236}">
                <a16:creationId xmlns:a16="http://schemas.microsoft.com/office/drawing/2014/main" id="{0B4C22A7-623E-49AD-8616-EEEE23D0862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06657" y="5850734"/>
            <a:ext cx="861350" cy="8613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42481CE-5852-4C51-8E85-E59498676DA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49673" y="5851760"/>
            <a:ext cx="861350" cy="8613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D2D9607-E9DC-4604-B4AB-DFE7C854F53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52272" y="5884597"/>
            <a:ext cx="861350" cy="8613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B0CF6D9-5DAD-4251-AACD-2644AEFC2F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16737" y="5898018"/>
            <a:ext cx="861350" cy="861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82E999-0468-4D26-81D3-0A1857CDC4EE}"/>
              </a:ext>
            </a:extLst>
          </p:cNvPr>
          <p:cNvSpPr/>
          <p:nvPr/>
        </p:nvSpPr>
        <p:spPr>
          <a:xfrm>
            <a:off x="11220726" y="6556279"/>
            <a:ext cx="977787" cy="309651"/>
          </a:xfrm>
          <a:prstGeom prst="rect">
            <a:avLst/>
          </a:prstGeom>
          <a:solidFill>
            <a:srgbClr val="F2B344"/>
          </a:solidFill>
          <a:ln>
            <a:solidFill>
              <a:srgbClr val="F2B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17BC5-CA1D-4650-91BC-33FCA8E262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86044" y="449327"/>
            <a:ext cx="7449958" cy="1774090"/>
          </a:xfrm>
          <a:prstGeom prst="rect">
            <a:avLst/>
          </a:prstGeom>
        </p:spPr>
      </p:pic>
      <p:sp>
        <p:nvSpPr>
          <p:cNvPr id="2" name="Rectangle: Rounded Corners 1">
            <a:hlinkClick r:id="rId22" action="ppaction://hlinksldjump"/>
            <a:extLst>
              <a:ext uri="{FF2B5EF4-FFF2-40B4-BE49-F238E27FC236}">
                <a16:creationId xmlns:a16="http://schemas.microsoft.com/office/drawing/2014/main" id="{1D73A078-607B-4B1A-941C-9CF414D5094C}"/>
              </a:ext>
            </a:extLst>
          </p:cNvPr>
          <p:cNvSpPr/>
          <p:nvPr/>
        </p:nvSpPr>
        <p:spPr>
          <a:xfrm>
            <a:off x="10744200" y="213975"/>
            <a:ext cx="1251857" cy="580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2514601" y="4351424"/>
            <a:ext cx="7173686" cy="108054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9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MÃ¡y Äiá»n giáº£i 03">
            <a:hlinkClick r:id="rId3" action="ppaction://hlinksldjump"/>
            <a:extLst>
              <a:ext uri="{FF2B5EF4-FFF2-40B4-BE49-F238E27FC236}">
                <a16:creationId xmlns:a16="http://schemas.microsoft.com/office/drawing/2014/main" id="{375E0DC0-532E-4278-8180-0A539BD94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507" y="5044966"/>
            <a:ext cx="1895791" cy="182914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69">
            <a:extLst>
              <a:ext uri="{FF2B5EF4-FFF2-40B4-BE49-F238E27FC236}">
                <a16:creationId xmlns:a16="http://schemas.microsoft.com/office/drawing/2014/main" id="{C9446215-B009-4CA7-A560-A83AC5A45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Line 70">
            <a:extLst>
              <a:ext uri="{FF2B5EF4-FFF2-40B4-BE49-F238E27FC236}">
                <a16:creationId xmlns:a16="http://schemas.microsoft.com/office/drawing/2014/main" id="{BFAF431F-5737-4E52-8A22-AE6EAFE93D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 Box 120">
            <a:extLst>
              <a:ext uri="{FF2B5EF4-FFF2-40B4-BE49-F238E27FC236}">
                <a16:creationId xmlns:a16="http://schemas.microsoft.com/office/drawing/2014/main" id="{FA11F735-5CAD-4F89-B468-8990F968D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18  2</a:t>
            </a:r>
          </a:p>
        </p:txBody>
      </p:sp>
      <p:sp>
        <p:nvSpPr>
          <p:cNvPr id="18" name="Text Box 65">
            <a:extLst>
              <a:ext uri="{FF2B5EF4-FFF2-40B4-BE49-F238E27FC236}">
                <a16:creationId xmlns:a16="http://schemas.microsoft.com/office/drawing/2014/main" id="{C1CD71F0-9AA4-4B93-AF3E-A9D023717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19" name="Line 66">
            <a:extLst>
              <a:ext uri="{FF2B5EF4-FFF2-40B4-BE49-F238E27FC236}">
                <a16:creationId xmlns:a16="http://schemas.microsoft.com/office/drawing/2014/main" id="{54AD0066-0A79-4117-82C0-BAACAD933B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121">
            <a:extLst>
              <a:ext uri="{FF2B5EF4-FFF2-40B4-BE49-F238E27FC236}">
                <a16:creationId xmlns:a16="http://schemas.microsoft.com/office/drawing/2014/main" id="{D17C7796-0932-49D1-B617-C5022A352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22" name="Text Box 122">
            <a:extLst>
              <a:ext uri="{FF2B5EF4-FFF2-40B4-BE49-F238E27FC236}">
                <a16:creationId xmlns:a16="http://schemas.microsoft.com/office/drawing/2014/main" id="{23762505-8281-45D7-A3CC-A98DD26E0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515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8" grpId="0"/>
      <p:bldP spid="19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8" descr="Combo TripU 3N2Ä Novotel PhÃº Quá»c">
            <a:hlinkClick r:id="rId3" action="ppaction://hlinksldjump"/>
            <a:extLst>
              <a:ext uri="{FF2B5EF4-FFF2-40B4-BE49-F238E27FC236}">
                <a16:creationId xmlns:a16="http://schemas.microsoft.com/office/drawing/2014/main" id="{EDFD3E5B-8D02-4DDD-8936-C2FB8CE24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9" y="4787124"/>
            <a:ext cx="2838252" cy="227060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8134A1-6174-4225-AFD3-A6204EEE76C9}"/>
              </a:ext>
            </a:extLst>
          </p:cNvPr>
          <p:cNvSpPr/>
          <p:nvPr/>
        </p:nvSpPr>
        <p:spPr>
          <a:xfrm>
            <a:off x="2514601" y="4351424"/>
            <a:ext cx="7173686" cy="108054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60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 (dư 3)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Line 69">
            <a:extLst>
              <a:ext uri="{FF2B5EF4-FFF2-40B4-BE49-F238E27FC236}">
                <a16:creationId xmlns:a16="http://schemas.microsoft.com/office/drawing/2014/main" id="{830DA0AD-5202-4D9A-BD8D-AD868AB3D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70">
            <a:extLst>
              <a:ext uri="{FF2B5EF4-FFF2-40B4-BE49-F238E27FC236}">
                <a16:creationId xmlns:a16="http://schemas.microsoft.com/office/drawing/2014/main" id="{D9ED3B75-954B-47C9-B681-398611893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 Box 120">
            <a:extLst>
              <a:ext uri="{FF2B5EF4-FFF2-40B4-BE49-F238E27FC236}">
                <a16:creationId xmlns:a16="http://schemas.microsoft.com/office/drawing/2014/main" id="{344BCAF9-B1C5-47A4-AEA5-0DB7BFF2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28" name="Text Box 65">
            <a:extLst>
              <a:ext uri="{FF2B5EF4-FFF2-40B4-BE49-F238E27FC236}">
                <a16:creationId xmlns:a16="http://schemas.microsoft.com/office/drawing/2014/main" id="{D28A8D89-4043-4851-9700-F3F7661F9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9" name="Line 66">
            <a:extLst>
              <a:ext uri="{FF2B5EF4-FFF2-40B4-BE49-F238E27FC236}">
                <a16:creationId xmlns:a16="http://schemas.microsoft.com/office/drawing/2014/main" id="{32BDC22F-E0E4-45DB-92AE-51C586A229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Box 121">
            <a:extLst>
              <a:ext uri="{FF2B5EF4-FFF2-40B4-BE49-F238E27FC236}">
                <a16:creationId xmlns:a16="http://schemas.microsoft.com/office/drawing/2014/main" id="{E9AE9591-B368-4E37-A0B3-F7E694D8A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1" name="Text Box 122">
            <a:extLst>
              <a:ext uri="{FF2B5EF4-FFF2-40B4-BE49-F238E27FC236}">
                <a16:creationId xmlns:a16="http://schemas.microsoft.com/office/drawing/2014/main" id="{71AE286F-4C9B-4886-AE6F-2DDF58571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180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6" descr="MÃ¡y Äiá»n giáº£i 03">
            <a:hlinkClick r:id="rId3" action="ppaction://hlinksldjump"/>
            <a:extLst>
              <a:ext uri="{FF2B5EF4-FFF2-40B4-BE49-F238E27FC236}">
                <a16:creationId xmlns:a16="http://schemas.microsoft.com/office/drawing/2014/main" id="{24F64781-3346-4311-A981-0B1DA803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555" y="4705013"/>
            <a:ext cx="1986862" cy="191701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DCC010C-0A01-41C9-B2FF-9328D594DE25}"/>
              </a:ext>
            </a:extLst>
          </p:cNvPr>
          <p:cNvSpPr/>
          <p:nvPr/>
        </p:nvSpPr>
        <p:spPr>
          <a:xfrm>
            <a:off x="2514601" y="4351424"/>
            <a:ext cx="7173686" cy="108054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60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(dư 1)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ine 69">
            <a:extLst>
              <a:ext uri="{FF2B5EF4-FFF2-40B4-BE49-F238E27FC236}">
                <a16:creationId xmlns:a16="http://schemas.microsoft.com/office/drawing/2014/main" id="{DDDF190F-004B-468F-9000-E14DF9B3DA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ine 70">
            <a:extLst>
              <a:ext uri="{FF2B5EF4-FFF2-40B4-BE49-F238E27FC236}">
                <a16:creationId xmlns:a16="http://schemas.microsoft.com/office/drawing/2014/main" id="{3E7D15DB-0389-4FE6-8416-D712F9BFE5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 Box 120">
            <a:extLst>
              <a:ext uri="{FF2B5EF4-FFF2-40B4-BE49-F238E27FC236}">
                <a16:creationId xmlns:a16="http://schemas.microsoft.com/office/drawing/2014/main" id="{C9F0FD10-2569-4C27-8781-CB36A684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43  7</a:t>
            </a:r>
          </a:p>
        </p:txBody>
      </p:sp>
      <p:sp>
        <p:nvSpPr>
          <p:cNvPr id="20" name="Text Box 65">
            <a:extLst>
              <a:ext uri="{FF2B5EF4-FFF2-40B4-BE49-F238E27FC236}">
                <a16:creationId xmlns:a16="http://schemas.microsoft.com/office/drawing/2014/main" id="{880128A4-BBCF-4380-B06B-31FD1F7E0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Line 66">
            <a:extLst>
              <a:ext uri="{FF2B5EF4-FFF2-40B4-BE49-F238E27FC236}">
                <a16:creationId xmlns:a16="http://schemas.microsoft.com/office/drawing/2014/main" id="{AFB981F9-9190-4B5B-87DE-D3100E44DC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121">
            <a:extLst>
              <a:ext uri="{FF2B5EF4-FFF2-40B4-BE49-F238E27FC236}">
                <a16:creationId xmlns:a16="http://schemas.microsoft.com/office/drawing/2014/main" id="{A5DA16C1-2C93-4E48-BC81-58D6CEAD7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3" name="Text Box 122">
            <a:extLst>
              <a:ext uri="{FF2B5EF4-FFF2-40B4-BE49-F238E27FC236}">
                <a16:creationId xmlns:a16="http://schemas.microsoft.com/office/drawing/2014/main" id="{BD68266A-C404-4863-859A-CD8C0502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6308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2" descr="[crop output image]">
            <a:hlinkClick r:id="rId3" action="ppaction://hlinksldjump"/>
            <a:extLst>
              <a:ext uri="{FF2B5EF4-FFF2-40B4-BE49-F238E27FC236}">
                <a16:creationId xmlns:a16="http://schemas.microsoft.com/office/drawing/2014/main" id="{001A79B8-685B-4D99-8C89-6A0312CA51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508" y="5165903"/>
            <a:ext cx="2115121" cy="169209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2278FA-B609-4690-993F-0097034294BD}"/>
              </a:ext>
            </a:extLst>
          </p:cNvPr>
          <p:cNvSpPr/>
          <p:nvPr/>
        </p:nvSpPr>
        <p:spPr>
          <a:xfrm>
            <a:off x="2514601" y="4351424"/>
            <a:ext cx="7173686" cy="108054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Đáp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60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(dư 1)</a:t>
            </a:r>
            <a:endParaRPr kumimoji="0" lang="en-US" sz="6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ine 69">
            <a:extLst>
              <a:ext uri="{FF2B5EF4-FFF2-40B4-BE49-F238E27FC236}">
                <a16:creationId xmlns:a16="http://schemas.microsoft.com/office/drawing/2014/main" id="{2BA7C7E6-35A2-4907-A602-8614EE1AF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ine 70">
            <a:extLst>
              <a:ext uri="{FF2B5EF4-FFF2-40B4-BE49-F238E27FC236}">
                <a16:creationId xmlns:a16="http://schemas.microsoft.com/office/drawing/2014/main" id="{F32A3461-8498-4DC6-91B6-723F9C4376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120">
            <a:extLst>
              <a:ext uri="{FF2B5EF4-FFF2-40B4-BE49-F238E27FC236}">
                <a16:creationId xmlns:a16="http://schemas.microsoft.com/office/drawing/2014/main" id="{233C2468-5D9F-4DF4-B4E6-472A49F86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17  8</a:t>
            </a:r>
          </a:p>
        </p:txBody>
      </p:sp>
      <p:sp>
        <p:nvSpPr>
          <p:cNvPr id="20" name="Text Box 65">
            <a:extLst>
              <a:ext uri="{FF2B5EF4-FFF2-40B4-BE49-F238E27FC236}">
                <a16:creationId xmlns:a16="http://schemas.microsoft.com/office/drawing/2014/main" id="{0A1028D5-53CA-497D-B6AC-11DF9459D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Line 66">
            <a:extLst>
              <a:ext uri="{FF2B5EF4-FFF2-40B4-BE49-F238E27FC236}">
                <a16:creationId xmlns:a16="http://schemas.microsoft.com/office/drawing/2014/main" id="{7632BCE8-F101-454A-A52E-63FC5FC821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121">
            <a:extLst>
              <a:ext uri="{FF2B5EF4-FFF2-40B4-BE49-F238E27FC236}">
                <a16:creationId xmlns:a16="http://schemas.microsoft.com/office/drawing/2014/main" id="{AB197F5F-417D-47DB-A04A-8D0C9959F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 Box 122">
            <a:extLst>
              <a:ext uri="{FF2B5EF4-FFF2-40B4-BE49-F238E27FC236}">
                <a16:creationId xmlns:a16="http://schemas.microsoft.com/office/drawing/2014/main" id="{CDD32D9F-806E-41D2-A594-011CFFC31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394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0DFE9959-A809-415B-A209-3A513AE0F3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316089" y="30437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latin typeface="Arial" panose="020B0604020202020204" pitchFamily="34" charset="0"/>
              <a:ea typeface="字魂107号-萌趣欢乐体" panose="00000500000000000000" pitchFamily="2" charset="-122"/>
              <a:cs typeface="Arial" panose="020B0604020202020204" pitchFamily="34" charset="0"/>
              <a:sym typeface="字魂107号-萌趣欢乐体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F1590D5-E59E-4EA7-BBE1-6BF2056C3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31" y="8026"/>
            <a:ext cx="1458563" cy="90233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4" y="5760205"/>
            <a:ext cx="1532855" cy="91762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24D9E76-0FB1-4931-9C91-7A290798E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71844" y="-43020"/>
            <a:ext cx="1632372" cy="1139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884" y="270859"/>
            <a:ext cx="961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b) Chậu cây nào ở câu a ghi phép chia có số dư là 3?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978F1-F64D-4A3C-BF4A-B406CD4057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981" y="1391645"/>
            <a:ext cx="9158848" cy="4710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1254" y="4397528"/>
            <a:ext cx="1031961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8746" y="4397528"/>
            <a:ext cx="982744" cy="1098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4397528"/>
            <a:ext cx="942110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6559" y="4397528"/>
            <a:ext cx="947305" cy="109728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77609" y="5605012"/>
            <a:ext cx="665018" cy="640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5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325</Words>
  <Application>Microsoft Office PowerPoint</Application>
  <PresentationFormat>Widescreen</PresentationFormat>
  <Paragraphs>61</Paragraphs>
  <Slides>15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Source Han Sans Regular</vt:lpstr>
      <vt:lpstr>Times New Roman</vt:lpstr>
      <vt:lpstr>UTM Cookies</vt:lpstr>
      <vt:lpstr>字魂107号-萌趣欢乐体</vt:lpstr>
      <vt:lpstr>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1055</dc:title>
  <dc:creator>DELL</dc:creator>
  <cp:lastModifiedBy>MyPC</cp:lastModifiedBy>
  <cp:revision>110</cp:revision>
  <dcterms:modified xsi:type="dcterms:W3CDTF">2024-11-22T03:48:29Z</dcterms:modified>
</cp:coreProperties>
</file>