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8" r:id="rId3"/>
    <p:sldMasterId id="2147483722" r:id="rId4"/>
  </p:sldMasterIdLst>
  <p:notesMasterIdLst>
    <p:notesMasterId r:id="rId22"/>
  </p:notesMasterIdLst>
  <p:sldIdLst>
    <p:sldId id="257" r:id="rId5"/>
    <p:sldId id="320" r:id="rId6"/>
    <p:sldId id="326" r:id="rId7"/>
    <p:sldId id="327" r:id="rId8"/>
    <p:sldId id="301" r:id="rId9"/>
    <p:sldId id="302" r:id="rId10"/>
    <p:sldId id="307" r:id="rId11"/>
    <p:sldId id="308" r:id="rId12"/>
    <p:sldId id="309" r:id="rId13"/>
    <p:sldId id="306" r:id="rId14"/>
    <p:sldId id="328" r:id="rId15"/>
    <p:sldId id="321" r:id="rId16"/>
    <p:sldId id="280" r:id="rId17"/>
    <p:sldId id="317" r:id="rId18"/>
    <p:sldId id="318" r:id="rId19"/>
    <p:sldId id="295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543" autoAdjust="0"/>
  </p:normalViewPr>
  <p:slideViewPr>
    <p:cSldViewPr snapToGrid="0">
      <p:cViewPr varScale="1">
        <p:scale>
          <a:sx n="67" d="100"/>
          <a:sy n="67" d="100"/>
        </p:scale>
        <p:origin x="129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068A-8EF4-4573-9083-016DF7D99031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46CDB-C79E-42A0-8153-203025C867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8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8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2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3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46CDB-C79E-42A0-8153-203025C867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793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883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5292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9755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600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3630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1300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570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15440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8930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72933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2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53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8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332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3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1090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3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66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88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44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DE3B0C-D8B2-4713-A112-D0FA66722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CCAB2-98F9-4A47-8054-7706DA0CB37F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3008C1-9C2B-4CAE-B90A-B4CBFF8D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F26EED-D37F-409F-B61E-F1DC1729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2F1F-BDC5-4D27-A65F-43554F80B0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08327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067E9D-E800-4D39-98A8-5781BEF5B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93A3F18-1149-4E73-93F1-0E4CFB7F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BCD515-E9F7-4095-B2BD-FE37B93B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C992-5FF3-4DE8-BFCB-8DA3E0F8C656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17A2F1-58F7-4A0D-A887-DB589D29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D2CA1C-AB39-4D09-AAE5-907CC8ED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0CEC0-A980-4AA8-B3B9-B5AC6C9CDF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389148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9707C-7957-453B-A198-F313F3673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EEA785-A786-4EC9-8F53-53B4869E1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0E386-8A9B-4526-8C8C-1B2532CA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9965-AF5C-4697-923F-E8B6611632FC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3F6C14-D548-489F-9972-07B03B8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F81023-5836-43F3-BE18-F73B2D0E5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2D3D1-C456-4897-9B1B-5647B2A311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02586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4C75F9-10C2-471A-B0B5-019D6F7FB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46E8BE-9158-4D3F-BF9A-EA216928E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A2862D-42DB-48DE-AED1-77A36ED9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DB2E2-EF99-4835-B200-2681CE6902E2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81659B-50D9-4897-A7CA-866C0EFC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E8FC77-BCBE-4D22-AF49-B01DE313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CF317-75B4-46B7-A8A6-7CFBE3996F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8975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F20A9-67EA-4FD2-9528-B73E3FA73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2CD68E-872A-4FD1-A3E4-5DC0B903B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CE0C46-27DC-4252-B790-2E08DE501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BA2521E-C69E-4E79-83F6-ABA211BF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2C9D-77F5-4CC1-9D4B-BD914D7C5990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CB22786-4361-460D-9E81-5F88476D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99AE42B8-B25E-463C-819E-8EB60930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F16FF-7A4B-4A1E-9A74-D9D1B9266A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2206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3882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7CA6BE-22AF-468A-BEEA-992DC879D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8F7432-CAAF-47EC-95BE-541FF3E7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F20BE-0D78-43E2-908D-5B1E54913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03D7D7-7896-4B4F-A28B-9E4831952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5CAA28-5F55-41FC-BBE7-67CAB51C9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8FFF675-00A2-408F-9F7E-5C2E56EC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B12A4-F4CE-4FE2-8820-CFB54F94CB80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AC4EF6F6-D9D0-40C6-A2D8-6BE01483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B9358E2E-F0FB-4F80-BAF0-68B51C4A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F605D-5B72-4422-8F39-A45B90FD2C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4275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D83EB5-69B5-4A64-B658-CF7712A9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326A6B72-8D05-428E-8DC4-8FDFFF03C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4C292-74FF-422B-BB14-4E5340146F6D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4F4ACC07-3268-4E69-9F15-983A5E3E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5C345207-8A85-4C31-BE52-AAF751EC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4B29D-2FCD-4AF8-85FC-30AC21E0B5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67211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488B996D-8734-4461-B7B0-B44D1A524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F8C3A743-C285-4233-BFFA-E6E1F8859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0A94DE99-5BDA-4CF8-B3FE-9B6396CC03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4633129C-CA72-49FA-B90A-8CD77A4D26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C164AF81-46BC-4EB7-830A-9B3AA9666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5ABC52D3-FB2B-491B-9673-45EAF2FF5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9DC6-7863-4BF1-BB5E-17324306A69A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7E8B2401-E98A-4EF5-995D-08E0FB6F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C690672-8236-4437-8EAD-49343069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5EC42-614E-4FBB-B0A0-21648B0CA0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42368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7A8846-5973-4444-A343-3E7FB628A3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B8F019D-A071-474A-8530-88E2B98394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59FD8DB-2DBD-43FC-A0DB-B4DFBEA950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94F9F016-D81D-436E-82AE-FF53059621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E5A2568C-D28D-4E46-97B4-88B50E44E7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C78B3E7E-C64B-4F8D-8A59-3674EDDB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E8013-FBDD-4CF3-AAC1-508084C6E92A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E2D2A57-09C5-4E38-B832-9151C4C3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971C2473-34DC-4F6E-B0F1-29AB6B2F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64EB3-8BD5-4FFC-A3CE-CD3260AAF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4420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60F4912-9E87-49DB-B1D9-D15C20A23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C0AB25FF-36E3-4D2A-B8A5-311B6B2F24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3BFDA420-F8E9-4722-AF5D-F2FE57B4AB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26490CE4-27DA-4EB2-8E60-692058E8D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EFA178B9-A56B-4A95-92C5-6FBE7662BF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0E31F951-0A36-447B-AAC1-D756DB5A4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EBCC-9ADB-4529-904A-54DBC8703A70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0525CB05-4F88-4696-AFD8-D6045A59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A4563785-81C9-461D-B0FA-8883D94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C8FF8-CC49-42EE-8493-F5CF710BE6E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16646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5726E63-BAAA-49E5-A367-265D9B182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DE3348AB-577E-4BD7-BA09-0DA185E72C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E152088A-EEFC-4BBE-9C1D-3649B0864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E0F5AF61-3E58-4276-AE0F-FF01908726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3158B259-F0B6-4A3E-873D-A8454E64F8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C0911615-6E2D-4114-84F5-1817459C9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9A834-7B4D-4DCF-AC6F-4530D36A5E34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3A9775C-D753-4C45-9FFE-708C1422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5EA46931-DB61-4212-86BF-A70F6F0C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130AE-7DDC-4476-9F44-5023535D71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4774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CC1577E-6A66-407C-840F-59D9B858FB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5AD8F997-D927-435B-ACA0-65BC0B799C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C0311EA4-4F82-4042-A8A9-2956893F3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F98EE18D-6515-4923-9EC0-919DC29F8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6EDE426B-673A-4BB9-8B24-F517D77D8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91B8E808-C304-4CA5-957D-3BDF25E7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9DE5-F327-46C8-8F27-01CD00C8AD47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0749CA59-D8D8-4622-AFE2-03EF5AF3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4E5A1ED7-8059-4B0E-B3D7-32BA26B40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72842-D9BF-4854-96AC-38527274E8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19706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F6E59F3-C9C3-4D71-9EC7-64A4525915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AEE5CF8D-AE5D-46E4-A973-83F471006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B5A187FE-7C0C-49BB-A008-983F63A3BF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08BCD26D-4D44-4A2F-B8E0-E82693A96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6BBCE23-694A-4FBB-AC9B-E3D01EA382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5EB2FEF-64ED-4104-8573-EF2F51217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8FA5-E315-450E-878F-EA49CB8979BF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E3009D6-39AD-4A03-8FB9-954684D73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422F434-2E50-456F-89DA-4249D786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3EBD0-2EC1-4A50-8A7A-F773C4969E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723457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C221B68-EFAF-4066-B8D6-E1ED517E7B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7E3177D1-D801-4553-9F78-70B32B5D7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2AB5B0C2-8690-49D0-B2C4-D4AA0283A5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45433A3E-219A-4E6D-9130-6C273F8B56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45503287-40E5-46DC-8EB4-0FD1B7AF82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0D6E6717-0D9F-4E0B-A9EC-DB9BCADF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8BAD-0811-48C3-9DC6-9A65347D6225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AEC3CE90-7BF3-4497-9423-F0F6FC25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97E0182-0012-4598-BEA2-EF573854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60914-7EE7-4468-B35A-F8CE4ED27B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848097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1A83540-6336-4AE4-98D5-A3BA7FFB70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116DEE18-5AD8-4109-9A47-31A9603334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3B13F571-984A-4A27-AD77-A3F3C1BD1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9E1D6E52-0134-4981-81C8-ED213B7A48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08EA4BC6-A16D-4343-B84D-C4B121BCE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D5AF02AA-66F7-4515-9122-0786B075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B486C-5F8D-4D9D-BBC9-031AE2AB018C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AA80C014-738B-4937-AA53-8F45F230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5F7EA631-1971-473F-A4CB-0B3D1F0E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C225C-56B4-40B8-B70F-F4FF51496B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0496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48430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2ECA831-69E9-47DE-9BD0-D0AD0D7DFB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91A5D1D4-C872-49F4-A7F1-A3753AB5E0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55BDBE43-E621-4223-977B-5C89649B03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CCCAF7BD-83E5-429D-8D64-1170FCCEA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0E69F547-9282-4E69-9AB9-D35977D1E1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5A98E3F0-0ADF-48B9-9518-311A2BCDC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70CB-0500-4D71-8822-6F969E3E049E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69703E3D-9416-46C9-AD87-49741969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650ED3BB-E3D6-4D32-AA54-A6C5174C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F37D0-D167-4987-8624-47A287ED3D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34719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844C870-A0B1-4436-83F3-FC54654ACA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EB4C269-449A-4CDF-B510-3DC0D290CB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8B902706-9B85-44B2-AE7E-D76797371B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D7282C7-9989-4DCC-A58E-16265F1FC6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CF3B59E-52CB-4FAA-BEDA-501F19BD0C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E907BF8-B99A-418B-80BC-038FA222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48E6F-889C-4E54-ABF0-AD9AEDDF66CC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BBCBE430-1ED2-4B76-A646-F35ED73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DFA11649-6D9C-453C-9651-63EAA71F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47F7A-A8DF-413A-84A2-7C71C026F2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47263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EBF58AB-C377-443B-9CAC-AED785AAAD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E01445B-9F72-45AC-8313-4779AC2169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5EFA7485-80C3-4CF4-80A5-533CF4E4E2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841FD4A2-B2FE-4AC5-9BFA-280D281216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8881B34A-988E-4253-A620-4487A8553A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B5DFA40D-7BC0-41B2-802F-D418698D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C656-0216-471A-BFED-7C70670DCC10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485542D7-F579-45BF-A3F4-AE955BD0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8E722724-91CC-44DF-B127-46748FCF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A6581-A466-452C-9D7D-7237FADDEB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710720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C989AFB3-8FF7-4D9B-9059-CD6B7419F4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E9E9871B-685B-4A1C-BAD7-502439882E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B6626727-2EC9-4F70-9215-97FB46F575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F31E969F-467C-4913-A7EC-15FF5C0CA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66D7995D-B043-4D4C-8D8E-175BA510A0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C8CCFD2D-9AA8-40F6-BAE4-7D76A660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7FA2-1C34-4BD0-9915-D23BF17C2709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5240C092-3623-46FA-8320-0716662A2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1BB7DA58-980A-4E07-98F9-D7DFC5CE0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BB9A7-80AF-41EB-9CB2-F2D6B236BF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32909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F7D0A94-2DE0-4E99-BE50-E874C6F799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016212F9-E5F2-4BA3-96B3-205D028F87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7C718E4B-C98E-46B4-A71A-174C0717DD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D7C63571-F742-4237-8189-1785BD56ED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0ECD51AC-5571-4877-BECE-28928C69FF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E5009503-32B2-4EB6-9D40-575137A9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562C-3E63-44B9-A471-2E815751DA36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977A7EA5-5068-4FCD-AE2E-08715943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AB8C73EC-9418-43D5-9E3A-652629688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A0437-E31C-4561-815B-41F2A13B45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20740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39C587C1-02B4-4016-B780-DEFAF740B4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6FFF9ACC-5872-473A-8415-FFA574B2DC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58" r="74049" b="23885"/>
          <a:stretch>
            <a:fillRect/>
          </a:stretch>
        </p:blipFill>
        <p:spPr bwMode="auto">
          <a:xfrm rot="20985444">
            <a:off x="-400050" y="5614988"/>
            <a:ext cx="31638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8B1E1EF7-128B-435C-805B-E22AC09C44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0" t="70419" r="33260"/>
          <a:stretch>
            <a:fillRect/>
          </a:stretch>
        </p:blipFill>
        <p:spPr bwMode="auto">
          <a:xfrm>
            <a:off x="10514013" y="5718175"/>
            <a:ext cx="16621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9723385E-260C-4986-927B-5789724501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1" b="56589"/>
          <a:stretch>
            <a:fillRect/>
          </a:stretch>
        </p:blipFill>
        <p:spPr bwMode="auto">
          <a:xfrm>
            <a:off x="11018838" y="0"/>
            <a:ext cx="117316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AFAABCCF-2ADA-424A-BBD5-C283297440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1" b="72330"/>
          <a:stretch>
            <a:fillRect/>
          </a:stretch>
        </p:blipFill>
        <p:spPr bwMode="auto">
          <a:xfrm>
            <a:off x="169863" y="-122238"/>
            <a:ext cx="2389187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>
            <a:extLst>
              <a:ext uri="{FF2B5EF4-FFF2-40B4-BE49-F238E27FC236}">
                <a16:creationId xmlns:a16="http://schemas.microsoft.com/office/drawing/2014/main" id="{67377297-DED8-4DBE-8950-97624150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6E3D1-F968-4865-83E6-9B2BA9D64636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8" name="页脚占位符 2">
            <a:extLst>
              <a:ext uri="{FF2B5EF4-FFF2-40B4-BE49-F238E27FC236}">
                <a16:creationId xmlns:a16="http://schemas.microsoft.com/office/drawing/2014/main" id="{EE38778E-F794-41CB-9A71-92691384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>
            <a:extLst>
              <a:ext uri="{FF2B5EF4-FFF2-40B4-BE49-F238E27FC236}">
                <a16:creationId xmlns:a16="http://schemas.microsoft.com/office/drawing/2014/main" id="{A4EFC492-FA2B-429F-922B-B4263737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21F1C-4B64-4497-A7FB-4BBD41B14B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86634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8C8D4C-455C-4317-A8C2-F9A75A53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085223-2212-46D9-992D-A1EDA5705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E3A0324-DBF9-4631-B113-24154B38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EE3C4CEE-42BF-4F53-B96B-FD3C02457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064C-5E10-45E0-880C-AE75751DFF7E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C9C9309-ED85-4055-853F-9F659092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06B6E11-B3B0-4CCB-858D-FE66EE89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3F09-77A2-42EE-B086-4C42A152BD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90360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AB518-299A-4A3C-B72D-EE396BF0F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D0C409E-76F2-4619-A1A0-169159C3C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3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BA87B4-D945-49F3-A62D-DB94ACDD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215A67D-305A-4FEE-BF9B-B12E22EDC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DA60-5333-4B65-BF66-15772807C449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312161C-41BC-41C3-A558-ACD865D9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E943CBAC-5779-4674-8CD6-26B5D0AB6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72409-A204-4FD5-B376-7C3B19BC96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745129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F5998A-7D76-4B7A-99CC-16596629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1CC839-EB8B-4968-AE30-E3DBE91D7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0D08C0-91E2-4746-86E3-C3934E1B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8B12C-B418-4E73-B843-2F713C595682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7E4C6-1E0D-4968-8FCB-D014A900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1D8B15-DF6B-45C7-A07B-6ED2DC62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04016-5550-462F-8A7C-EBDB1616C2B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07299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81B37C-8CB4-459E-8110-E649FC4AB0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687F67-7381-42BA-8971-0E839FD60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14AE14-0D45-439C-A104-AFAA4122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061DF-8737-4F02-93C0-D92FB7607F4D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EA0BB-5EF5-409E-B958-F4D10C3A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55B384-3CF7-4FED-97F6-59203AC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D3CC-2B88-4AC5-9491-523AE5895A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11901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8854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8561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302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761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59B8C6-B471-474E-8973-DA52B5C851D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968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66D78E-2113-4DBC-867C-7423AA0A96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5A64FF-5C9D-4AE8-9A87-A15AB4D19B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4244" y="651353"/>
            <a:ext cx="1588681" cy="158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43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>
            <a:extLst>
              <a:ext uri="{FF2B5EF4-FFF2-40B4-BE49-F238E27FC236}">
                <a16:creationId xmlns:a16="http://schemas.microsoft.com/office/drawing/2014/main" id="{FE66C974-0C2B-4BE5-A557-01805BE3D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>
            <a:extLst>
              <a:ext uri="{FF2B5EF4-FFF2-40B4-BE49-F238E27FC236}">
                <a16:creationId xmlns:a16="http://schemas.microsoft.com/office/drawing/2014/main" id="{6A64D379-ADA1-4442-8762-4C75CAA35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CD829C-4D2D-42D8-B6E6-710B4021F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48A41-7D25-4A13-A9EC-4E9FBB418DAE}" type="datetimeFigureOut">
              <a:rPr lang="zh-CN" altLang="en-US"/>
              <a:pPr>
                <a:defRPr/>
              </a:pPr>
              <a:t>2024/11/22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4D5B0D-5CE0-4089-93CD-4ED7813C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6B1404-D557-49AE-A2A9-70AC80B2A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112FDB-5F73-49B9-9449-FEB6C4F1FE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02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engXian" panose="02010600030101010101" pitchFamily="2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engXian" panose="02010600030101010101" pitchFamily="2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engXian" panose="02010600030101010101" pitchFamily="2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DengXian" panose="02010600030101010101" pitchFamily="2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DengXian" panose="02010600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sv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sv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gif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pn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11" Type="http://schemas.openxmlformats.org/officeDocument/2006/relationships/audio" Target="../media/audio1.wav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1.png"/><Relationship Id="rId11" Type="http://schemas.openxmlformats.org/officeDocument/2006/relationships/audio" Target="../media/audio1.wav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audio" Target="../media/audio1.wav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754380"/>
            <a:ext cx="9260440" cy="5097780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9623813" y="42457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969275" y="-31128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F7A1EB-F25D-4546-B8DF-71640B9253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0378" y="576766"/>
            <a:ext cx="3365284" cy="1566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8BAFA6-6853-47C2-B3B9-F494C476D5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4358" y="1849200"/>
            <a:ext cx="7157324" cy="1176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A417F7-348D-434D-9267-328900913C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4063" y="2872958"/>
            <a:ext cx="7401185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6D8704-4E40-4128-8BDA-4D6D4EFB4243}"/>
              </a:ext>
            </a:extLst>
          </p:cNvPr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3CD59DB-4B97-4529-990F-B877A9AC8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A950A63E-AF72-41C5-AED0-2D5595040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DD72B97-8F2B-4723-9F67-FD81B5B6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777F623B-A4E0-4946-935C-4F7F0101F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859" y="294498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077791" y="2862905"/>
            <a:ext cx="6281207" cy="3731031"/>
            <a:chOff x="5077790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 defTabSz="609630"/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Cảm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ơn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bạn</a:t>
              </a:r>
              <a:endParaRPr lang="en-US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  <a:p>
              <a:pPr algn="ctr" defTabSz="609630"/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đã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chọn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vòng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cổ</a:t>
              </a:r>
              <a:endParaRPr lang="en-US" sz="44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  <a:p>
              <a:pPr algn="ctr" defTabSz="609630"/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cho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4400" b="1" dirty="0" err="1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tớ</a:t>
              </a:r>
              <a:r>
                <a:rPr lang="en-US" sz="4400" b="1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iCiel Cadena" panose="02000503000000020004" pitchFamily="50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75590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/>
                  </a:rPr>
                  <a:t>2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307A758-58F4-4751-A4CE-A3989EB66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0142" y="560669"/>
            <a:ext cx="6351090" cy="389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572F07-E850-46D4-BE0C-17A504D9564E}"/>
              </a:ext>
            </a:extLst>
          </p:cNvPr>
          <p:cNvSpPr txBox="1"/>
          <p:nvPr/>
        </p:nvSpPr>
        <p:spPr>
          <a:xfrm>
            <a:off x="1938631" y="4496844"/>
            <a:ext cx="945065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Cách chia táo của bạn nào cho ta phép chia hết? Cách chia táo của bạn nào cho ta phép chia có dư?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FD09CA7-C2F4-42E6-99B2-49ACBA6087E7}"/>
              </a:ext>
            </a:extLst>
          </p:cNvPr>
          <p:cNvGrpSpPr/>
          <p:nvPr/>
        </p:nvGrpSpPr>
        <p:grpSpPr>
          <a:xfrm>
            <a:off x="9261514" y="1648712"/>
            <a:ext cx="3032781" cy="2456693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Cloud 22">
              <a:extLst>
                <a:ext uri="{FF2B5EF4-FFF2-40B4-BE49-F238E27FC236}">
                  <a16:creationId xmlns:a16="http://schemas.microsoft.com/office/drawing/2014/main" id="{6C63D3AD-7087-4307-923D-6238BF48F0F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98EB3C-2C49-4768-8D0F-B325DC8D56B9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1926903"/>
              <a:chOff x="9225795" y="7098813"/>
              <a:chExt cx="1939746" cy="1926903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13A03B0-A443-44A0-9B36-E337F7BF9A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EC387D-12D0-49B3-8424-8B017B14A716}"/>
                  </a:ext>
                </a:extLst>
              </p:cNvPr>
              <p:cNvSpPr txBox="1"/>
              <p:nvPr/>
            </p:nvSpPr>
            <p:spPr>
              <a:xfrm>
                <a:off x="9433826" y="8291326"/>
                <a:ext cx="1523679" cy="7343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140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140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140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55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2CBFD80-0CF5-4AEF-A41E-8E81C40B1BE8}"/>
              </a:ext>
            </a:extLst>
          </p:cNvPr>
          <p:cNvGrpSpPr/>
          <p:nvPr/>
        </p:nvGrpSpPr>
        <p:grpSpPr>
          <a:xfrm>
            <a:off x="113663" y="-115322"/>
            <a:ext cx="6822721" cy="2433453"/>
            <a:chOff x="7148350" y="221256"/>
            <a:chExt cx="4891251" cy="1297467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61ED884-63DB-4262-BCAE-AB1905EAC5A9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D363401-6419-4584-A670-A46D5AD9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07A885E-4BE6-4807-84B0-ADC1C16FC620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Rô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bốt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34BBB1C-FF3A-44FB-A320-E6BD29A0AE04}"/>
              </a:ext>
            </a:extLst>
          </p:cNvPr>
          <p:cNvCxnSpPr/>
          <p:nvPr/>
        </p:nvCxnSpPr>
        <p:spPr>
          <a:xfrm>
            <a:off x="4859943" y="1698827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9" name="TextBox 43">
            <a:extLst>
              <a:ext uri="{FF2B5EF4-FFF2-40B4-BE49-F238E27FC236}">
                <a16:creationId xmlns:a16="http://schemas.microsoft.com/office/drawing/2014/main" id="{2FB55207-36A8-4494-8DA5-3BA6FCC46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04798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901E9E-3AF4-4471-882B-9E50CBF22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188419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51" name="Group 66">
            <a:extLst>
              <a:ext uri="{FF2B5EF4-FFF2-40B4-BE49-F238E27FC236}">
                <a16:creationId xmlns:a16="http://schemas.microsoft.com/office/drawing/2014/main" id="{04744CE9-EAC5-4F73-AC74-22B7B60AAFDA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54449"/>
            <a:ext cx="712788" cy="1431301"/>
            <a:chOff x="2285" y="1252"/>
            <a:chExt cx="449" cy="656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3E07FBA-6B25-4C13-A949-2AE7898B4F67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5DC0F56-6818-4BF4-8009-955235F08FB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4" name="TextBox 36">
            <a:extLst>
              <a:ext uri="{FF2B5EF4-FFF2-40B4-BE49-F238E27FC236}">
                <a16:creationId xmlns:a16="http://schemas.microsoft.com/office/drawing/2014/main" id="{A3F0F29F-AD51-49CE-9721-8D36359B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944774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38">
            <a:extLst>
              <a:ext uri="{FF2B5EF4-FFF2-40B4-BE49-F238E27FC236}">
                <a16:creationId xmlns:a16="http://schemas.microsoft.com/office/drawing/2014/main" id="{4A4CFAA4-5F18-48E0-A6DE-EAA702FD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1685750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B95D8555-5A5F-4DCF-8D7B-1D0D4414E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920874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F799D4-DF8A-404A-A976-15C13E3CE4D5}"/>
              </a:ext>
            </a:extLst>
          </p:cNvPr>
          <p:cNvGrpSpPr/>
          <p:nvPr/>
        </p:nvGrpSpPr>
        <p:grpSpPr>
          <a:xfrm>
            <a:off x="113663" y="2127116"/>
            <a:ext cx="6822721" cy="2433453"/>
            <a:chOff x="7148350" y="221256"/>
            <a:chExt cx="4891251" cy="1297467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25D7A49-8935-4CFF-BE01-BA2696F99F02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76E70E0-F4D6-428C-AA5A-428A3D60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3C07F97-E4E6-43DE-85C0-89295BE7F9F4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nam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A74E23-F44B-4587-8912-B9D7F2EBE216}"/>
              </a:ext>
            </a:extLst>
          </p:cNvPr>
          <p:cNvCxnSpPr/>
          <p:nvPr/>
        </p:nvCxnSpPr>
        <p:spPr>
          <a:xfrm>
            <a:off x="4859943" y="3941265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3" name="TextBox 43">
            <a:extLst>
              <a:ext uri="{FF2B5EF4-FFF2-40B4-BE49-F238E27FC236}">
                <a16:creationId xmlns:a16="http://schemas.microsoft.com/office/drawing/2014/main" id="{72E1E04E-88E3-4668-BE16-17355B25E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996" y="2447236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08A5C5-7150-427B-8949-FAEC33326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2430857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65" name="Group 66">
            <a:extLst>
              <a:ext uri="{FF2B5EF4-FFF2-40B4-BE49-F238E27FC236}">
                <a16:creationId xmlns:a16="http://schemas.microsoft.com/office/drawing/2014/main" id="{E8EFFB24-3887-4EF7-BC1B-F5C945BDA588}"/>
              </a:ext>
            </a:extLst>
          </p:cNvPr>
          <p:cNvGrpSpPr>
            <a:grpSpLocks/>
          </p:cNvGrpSpPr>
          <p:nvPr/>
        </p:nvGrpSpPr>
        <p:grpSpPr bwMode="auto">
          <a:xfrm>
            <a:off x="5602950" y="2496887"/>
            <a:ext cx="712788" cy="1431301"/>
            <a:chOff x="2285" y="1252"/>
            <a:chExt cx="449" cy="65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37EEB8D-BDF6-4835-BC4D-AD14DE3C41C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E3641B-5D6D-4223-978E-236AB21C8A5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8" name="TextBox 36">
            <a:extLst>
              <a:ext uri="{FF2B5EF4-FFF2-40B4-BE49-F238E27FC236}">
                <a16:creationId xmlns:a16="http://schemas.microsoft.com/office/drawing/2014/main" id="{253B45C6-69A4-4A06-B535-ED2EB39D5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322" y="3187212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9" name="TextBox 38">
            <a:extLst>
              <a:ext uri="{FF2B5EF4-FFF2-40B4-BE49-F238E27FC236}">
                <a16:creationId xmlns:a16="http://schemas.microsoft.com/office/drawing/2014/main" id="{ADA334AE-A774-465F-ADE0-C5F4D9352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2209" y="3928188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:a16="http://schemas.microsoft.com/office/drawing/2014/main" id="{9490926A-979B-434F-8064-E1136462D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645" y="3163312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9BCB08-5DAA-4BED-ACF7-8EB2D8B88850}"/>
              </a:ext>
            </a:extLst>
          </p:cNvPr>
          <p:cNvGrpSpPr/>
          <p:nvPr/>
        </p:nvGrpSpPr>
        <p:grpSpPr>
          <a:xfrm>
            <a:off x="184644" y="4449412"/>
            <a:ext cx="6822721" cy="2433453"/>
            <a:chOff x="7148350" y="221256"/>
            <a:chExt cx="4891251" cy="1297467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F354F363-BADA-438B-B311-34937644CF26}"/>
                </a:ext>
              </a:extLst>
            </p:cNvPr>
            <p:cNvSpPr/>
            <p:nvPr/>
          </p:nvSpPr>
          <p:spPr>
            <a:xfrm>
              <a:off x="7315201" y="336272"/>
              <a:ext cx="4724400" cy="1182451"/>
            </a:xfrm>
            <a:prstGeom prst="roundRect">
              <a:avLst>
                <a:gd name="adj" fmla="val 16050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8FC3CCE-7AEB-4488-8B66-D00EF206B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350" y="221256"/>
              <a:ext cx="470980" cy="47098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B973C3-3E2D-4443-A774-6B58CA2128CA}"/>
                </a:ext>
              </a:extLst>
            </p:cNvPr>
            <p:cNvSpPr txBox="1"/>
            <p:nvPr/>
          </p:nvSpPr>
          <p:spPr>
            <a:xfrm>
              <a:off x="7481420" y="633965"/>
              <a:ext cx="2505664" cy="656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7"/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Cách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chia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của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bạn</a:t>
              </a:r>
              <a:r>
                <a:rPr lang="en-US" sz="4000" b="1" dirty="0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dirty="0" err="1">
                  <a:solidFill>
                    <a:srgbClr val="ED556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nữ</a:t>
              </a:r>
              <a:endParaRPr lang="en-US" sz="4000" b="1" dirty="0">
                <a:solidFill>
                  <a:srgbClr val="ED5565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DB42BFA-3754-42DB-96AD-BCF451533812}"/>
              </a:ext>
            </a:extLst>
          </p:cNvPr>
          <p:cNvCxnSpPr/>
          <p:nvPr/>
        </p:nvCxnSpPr>
        <p:spPr>
          <a:xfrm>
            <a:off x="4930924" y="62635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6" name="TextBox 43">
            <a:extLst>
              <a:ext uri="{FF2B5EF4-FFF2-40B4-BE49-F238E27FC236}">
                <a16:creationId xmlns:a16="http://schemas.microsoft.com/office/drawing/2014/main" id="{16A34A77-F479-47AE-93A2-84232E1DE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977" y="476953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B03325-34FB-4311-987F-4B93DAF6B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4753153"/>
            <a:ext cx="823384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pSp>
        <p:nvGrpSpPr>
          <p:cNvPr id="78" name="Group 66">
            <a:extLst>
              <a:ext uri="{FF2B5EF4-FFF2-40B4-BE49-F238E27FC236}">
                <a16:creationId xmlns:a16="http://schemas.microsoft.com/office/drawing/2014/main" id="{003A0E94-1B34-4599-AADE-9ED7420FBDCB}"/>
              </a:ext>
            </a:extLst>
          </p:cNvPr>
          <p:cNvGrpSpPr>
            <a:grpSpLocks/>
          </p:cNvGrpSpPr>
          <p:nvPr/>
        </p:nvGrpSpPr>
        <p:grpSpPr bwMode="auto">
          <a:xfrm>
            <a:off x="5673931" y="4819183"/>
            <a:ext cx="712788" cy="1431301"/>
            <a:chOff x="2285" y="1252"/>
            <a:chExt cx="449" cy="656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FFA4F81-80BC-4CB4-A18A-4034E7AE2C4E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5A5EF31-FA41-46FF-9972-A6F54A500DE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81" name="TextBox 36">
            <a:extLst>
              <a:ext uri="{FF2B5EF4-FFF2-40B4-BE49-F238E27FC236}">
                <a16:creationId xmlns:a16="http://schemas.microsoft.com/office/drawing/2014/main" id="{E57EACE1-E549-4C65-924F-22E4776BE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8303" y="550950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TextBox 38">
            <a:extLst>
              <a:ext uri="{FF2B5EF4-FFF2-40B4-BE49-F238E27FC236}">
                <a16:creationId xmlns:a16="http://schemas.microsoft.com/office/drawing/2014/main" id="{C6BCAF09-A701-4D34-984B-278111FF4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190" y="6250484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39">
            <a:extLst>
              <a:ext uri="{FF2B5EF4-FFF2-40B4-BE49-F238E27FC236}">
                <a16:creationId xmlns:a16="http://schemas.microsoft.com/office/drawing/2014/main" id="{32FCB14D-DE18-405F-93DC-3F951E455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626" y="5485608"/>
            <a:ext cx="90108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5D4332C-6508-43CA-B0E5-E5396BFEC6E7}"/>
              </a:ext>
            </a:extLst>
          </p:cNvPr>
          <p:cNvSpPr/>
          <p:nvPr/>
        </p:nvSpPr>
        <p:spPr>
          <a:xfrm>
            <a:off x="7985228" y="526093"/>
            <a:ext cx="3373721" cy="612522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Vậy cách chia táo của bạn Rô – bốt và bạn nữ có dư, phép chia của </a:t>
            </a:r>
            <a:r>
              <a:rPr lang="vi-VN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 </a:t>
            </a:r>
            <a:r>
              <a:rPr lang="en-US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</a:t>
            </a:r>
            <a:r>
              <a:rPr lang="vi-VN" sz="36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am </a:t>
            </a:r>
            <a:r>
              <a:rPr lang="vi-VN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 ta phép chia hết.</a:t>
            </a:r>
          </a:p>
          <a:p>
            <a:pPr algn="ctr" defTabSz="1219170">
              <a:buClr>
                <a:srgbClr val="000000"/>
              </a:buClr>
            </a:pPr>
            <a:endParaRPr lang="vi-VN" sz="3600" b="1" dirty="0" err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4" grpId="0"/>
      <p:bldP spid="55" grpId="0"/>
      <p:bldP spid="56" grpId="0"/>
      <p:bldP spid="63" grpId="0"/>
      <p:bldP spid="64" grpId="0"/>
      <p:bldP spid="68" grpId="0"/>
      <p:bldP spid="69" grpId="0"/>
      <p:bldP spid="70" grpId="0"/>
      <p:bldP spid="76" grpId="0"/>
      <p:bldP spid="77" grpId="0"/>
      <p:bldP spid="81" grpId="0"/>
      <p:bldP spid="82" grpId="0"/>
      <p:bldP spid="83" grpId="0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admin\Desktop\bài giảng trực tuyến\pngtree-blackboard-plant-education-training-image_6747.jpg">
            <a:extLst>
              <a:ext uri="{FF2B5EF4-FFF2-40B4-BE49-F238E27FC236}">
                <a16:creationId xmlns:a16="http://schemas.microsoft.com/office/drawing/2014/main" id="{598D328D-C6B1-48FD-9C0C-00FACA57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475" y="0"/>
            <a:ext cx="1234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2">
            <a:extLst>
              <a:ext uri="{FF2B5EF4-FFF2-40B4-BE49-F238E27FC236}">
                <a16:creationId xmlns:a16="http://schemas.microsoft.com/office/drawing/2014/main" id="{A39F51C2-5D34-478E-8961-52252F199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934" y="871829"/>
            <a:ext cx="928640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có dư cho 7 thì số dư lớn nhất là bao nhiêu? Số dư bé nhất là bao nhiêu?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Diagonal Stripe 31">
            <a:extLst>
              <a:ext uri="{FF2B5EF4-FFF2-40B4-BE49-F238E27FC236}">
                <a16:creationId xmlns:a16="http://schemas.microsoft.com/office/drawing/2014/main" id="{76A1A974-E1AA-405C-8189-12FCAB17E27B}"/>
              </a:ext>
            </a:extLst>
          </p:cNvPr>
          <p:cNvSpPr/>
          <p:nvPr/>
        </p:nvSpPr>
        <p:spPr>
          <a:xfrm rot="6537665">
            <a:off x="7860987" y="2001839"/>
            <a:ext cx="338138" cy="690562"/>
          </a:xfrm>
          <a:prstGeom prst="diagStri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C3DFA-0C00-4BDA-96B7-8286422A9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97" y="1729138"/>
            <a:ext cx="66675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图片 20">
            <a:extLst>
              <a:ext uri="{FF2B5EF4-FFF2-40B4-BE49-F238E27FC236}">
                <a16:creationId xmlns:a16="http://schemas.microsoft.com/office/drawing/2014/main" id="{4F0D84E7-1844-47E9-9038-7649797D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-393700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admin\Desktop\bài giảng trực tuyến\pngtree-blackboard-plant-education-training-image_6747.jpg">
            <a:extLst>
              <a:ext uri="{FF2B5EF4-FFF2-40B4-BE49-F238E27FC236}">
                <a16:creationId xmlns:a16="http://schemas.microsoft.com/office/drawing/2014/main" id="{63027B03-BE3F-4045-BA5B-B9145367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393" y="121920"/>
            <a:ext cx="12341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2">
            <a:extLst>
              <a:ext uri="{FF2B5EF4-FFF2-40B4-BE49-F238E27FC236}">
                <a16:creationId xmlns:a16="http://schemas.microsoft.com/office/drawing/2014/main" id="{A6B648BF-0C28-474D-8435-C45EA7B19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1" y="1068449"/>
            <a:ext cx="95011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DengXia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DengXia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DengXia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DengXian" panose="02010600030101010101" pitchFamily="2" charset="-122"/>
              </a:defRPr>
            </a:lvl9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nl-NL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</a:t>
            </a:r>
            <a:r>
              <a:rPr lang="nl-NL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phép chia có dư cho 7 thì số dư lớn nhất là 6. Số dư bé nhất là 1.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4" name="图片 20">
            <a:extLst>
              <a:ext uri="{FF2B5EF4-FFF2-40B4-BE49-F238E27FC236}">
                <a16:creationId xmlns:a16="http://schemas.microsoft.com/office/drawing/2014/main" id="{66908E79-C27B-4EB4-8EAA-D7D17B0E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518" y="-393382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2">
            <a:extLst>
              <a:ext uri="{FF2B5EF4-FFF2-40B4-BE49-F238E27FC236}">
                <a16:creationId xmlns:a16="http://schemas.microsoft.com/office/drawing/2014/main" id="{0DC2AD62-8896-40DE-98E9-228E9288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885950"/>
            <a:ext cx="3362325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F6FE29-414C-40B9-AA99-5B1764B2C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760787"/>
            <a:ext cx="56054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23116" y="3599489"/>
            <a:ext cx="12438231" cy="51454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62964" y="1294237"/>
            <a:ext cx="10666072" cy="473307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951827" flipH="1">
            <a:off x="10370963" y="1014978"/>
            <a:ext cx="4876800" cy="143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549091">
            <a:off x="-3055763" y="5732272"/>
            <a:ext cx="4876800" cy="1438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603262" y="1411146"/>
            <a:ext cx="1112477" cy="3964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465868" y="463442"/>
            <a:ext cx="1285666" cy="11522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 rot="-894206">
            <a:off x="155404" y="-152662"/>
            <a:ext cx="1169977" cy="11872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 rot="789970">
            <a:off x="1782769" y="-152884"/>
            <a:ext cx="776831" cy="8386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>
          <a:xfrm rot="1232672">
            <a:off x="10886398" y="5061230"/>
            <a:ext cx="1443118" cy="11322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>
          <a:xfrm rot="-797592">
            <a:off x="9858706" y="5706833"/>
            <a:ext cx="789061" cy="8386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46026" y="1491542"/>
            <a:ext cx="6299949" cy="179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vi-VN" sz="11067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prstClr val="white"/>
                </a:solidFill>
                <a:cs typeface="Times New Roman" panose="02020603050405020304" pitchFamily="18" charset="0"/>
              </a:rPr>
              <a:t>Dặn dò</a:t>
            </a:r>
            <a:endParaRPr lang="en-US" sz="11067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6" name="Rectangle 142"/>
          <p:cNvSpPr>
            <a:spLocks noChangeArrowheads="1"/>
          </p:cNvSpPr>
          <p:nvPr/>
        </p:nvSpPr>
        <p:spPr bwMode="auto">
          <a:xfrm>
            <a:off x="1248063" y="3256562"/>
            <a:ext cx="102884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/>
            <a:r>
              <a:rPr lang="nl-NL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vi-VN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Hoàn thành bài còn lại, làm </a:t>
            </a:r>
            <a:r>
              <a:rPr lang="en-US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VBT</a:t>
            </a:r>
            <a:br>
              <a:rPr lang="vi-VN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</a:br>
            <a:r>
              <a:rPr lang="vi-VN" altLang="en-US" sz="4400" b="1" dirty="0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- Xem trước bài sau</a:t>
            </a:r>
            <a:r>
              <a:rPr lang="vi-VN" altLang="en-US" sz="4400" b="1">
                <a:solidFill>
                  <a:prstClr val="white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nl-NL" sz="4400" b="1">
                <a:solidFill>
                  <a:schemeClr val="bg1"/>
                </a:solidFill>
              </a:rPr>
              <a:t>Phép chia hết, phép chưa có dư (T2)</a:t>
            </a:r>
            <a:endParaRPr lang="vi-VN" altLang="en-US" sz="44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5" y="1863492"/>
            <a:ext cx="4380156" cy="374190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13125" y="977030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06242" y="289989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295" y="1405864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733" y="1389399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49249" y="1455515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21" y="21458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185" y="2886545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060" y="2121940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01857" y="1520203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chia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36260" y="2252744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6, 6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300732" y="4083395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91203" y="480735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6 : 2 =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317060" y="5560824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ba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88776" y="391438"/>
            <a:ext cx="11583444" cy="6075123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13" name="Picture 12" descr="Không có mô tả.">
            <a:extLst>
              <a:ext uri="{FF2B5EF4-FFF2-40B4-BE49-F238E27FC236}">
                <a16:creationId xmlns:a16="http://schemas.microsoft.com/office/drawing/2014/main" id="{532B9E4B-2AA8-4742-AE2B-1BC9D844F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3965" y="39143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5C4D8-8F06-43FF-B564-1F60129E7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172" y="3082524"/>
            <a:ext cx="4380156" cy="306426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C0ECD6-6AAE-404B-9CED-AF841818502F}"/>
              </a:ext>
            </a:extLst>
          </p:cNvPr>
          <p:cNvSpPr/>
          <p:nvPr/>
        </p:nvSpPr>
        <p:spPr>
          <a:xfrm>
            <a:off x="4842328" y="526158"/>
            <a:ext cx="6798501" cy="266356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1895B23-A0B4-4EC5-BB0E-0D8970E3B5F5}"/>
              </a:ext>
            </a:extLst>
          </p:cNvPr>
          <p:cNvCxnSpPr/>
          <p:nvPr/>
        </p:nvCxnSpPr>
        <p:spPr>
          <a:xfrm>
            <a:off x="5235445" y="24490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3" name="TextBox 43">
            <a:extLst>
              <a:ext uri="{FF2B5EF4-FFF2-40B4-BE49-F238E27FC236}">
                <a16:creationId xmlns:a16="http://schemas.microsoft.com/office/drawing/2014/main" id="{7FE26679-7326-466C-80A7-3FCF6CC6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498" y="954992"/>
            <a:ext cx="38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49">
            <a:extLst>
              <a:ext uri="{FF2B5EF4-FFF2-40B4-BE49-F238E27FC236}">
                <a16:creationId xmlns:a16="http://schemas.microsoft.com/office/drawing/2014/main" id="{CCEB5B22-AA63-4AB9-9A86-837893B64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6" y="938527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8166E470-0E29-4267-91E6-CF93F862772E}"/>
              </a:ext>
            </a:extLst>
          </p:cNvPr>
          <p:cNvGrpSpPr>
            <a:grpSpLocks/>
          </p:cNvGrpSpPr>
          <p:nvPr/>
        </p:nvGrpSpPr>
        <p:grpSpPr bwMode="auto">
          <a:xfrm>
            <a:off x="5978452" y="1004643"/>
            <a:ext cx="712788" cy="1431301"/>
            <a:chOff x="2285" y="1252"/>
            <a:chExt cx="449" cy="656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2B8033-6612-4E15-A9AF-54780EB1ACF0}"/>
                </a:ext>
              </a:extLst>
            </p:cNvPr>
            <p:cNvCxnSpPr/>
            <p:nvPr/>
          </p:nvCxnSpPr>
          <p:spPr>
            <a:xfrm>
              <a:off x="2285" y="1580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4246302-E9A3-45E9-A0A2-E1F7CDCD085E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8" name="TextBox 36">
            <a:extLst>
              <a:ext uri="{FF2B5EF4-FFF2-40B4-BE49-F238E27FC236}">
                <a16:creationId xmlns:a16="http://schemas.microsoft.com/office/drawing/2014/main" id="{A24B7278-29E3-47B1-B955-D20A6D9E6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824" y="16949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40B42C7C-981C-466D-97FD-2B443F5A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8388" y="2435673"/>
            <a:ext cx="2857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9">
            <a:extLst>
              <a:ext uri="{FF2B5EF4-FFF2-40B4-BE49-F238E27FC236}">
                <a16:creationId xmlns:a16="http://schemas.microsoft.com/office/drawing/2014/main" id="{C8381FA7-642A-4FC7-8422-FC0646106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263" y="1671068"/>
            <a:ext cx="3810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67AE8-25CD-4F36-97B2-BFD2CF14D64C}"/>
              </a:ext>
            </a:extLst>
          </p:cNvPr>
          <p:cNvSpPr txBox="1"/>
          <p:nvPr/>
        </p:nvSpPr>
        <p:spPr>
          <a:xfrm>
            <a:off x="6831060" y="1069331"/>
            <a:ext cx="4761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 chia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9730B4-D29C-49E4-B686-575B68EDA06C}"/>
              </a:ext>
            </a:extLst>
          </p:cNvPr>
          <p:cNvSpPr txBox="1"/>
          <p:nvPr/>
        </p:nvSpPr>
        <p:spPr>
          <a:xfrm>
            <a:off x="6865463" y="1801872"/>
            <a:ext cx="47617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6, 7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8582AD-D33A-498C-B990-CE03226901E4}"/>
              </a:ext>
            </a:extLst>
          </p:cNvPr>
          <p:cNvSpPr txBox="1"/>
          <p:nvPr/>
        </p:nvSpPr>
        <p:spPr>
          <a:xfrm>
            <a:off x="5219871" y="3383424"/>
            <a:ext cx="67985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3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F8E0A0-3B1E-4CB2-865B-D0AD23C8830A}"/>
              </a:ext>
            </a:extLst>
          </p:cNvPr>
          <p:cNvSpPr txBox="1"/>
          <p:nvPr/>
        </p:nvSpPr>
        <p:spPr>
          <a:xfrm>
            <a:off x="5230452" y="4463398"/>
            <a:ext cx="67985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7 : 2 = 3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E5D5B1-A954-4A4A-8283-8CB07A187E4A}"/>
              </a:ext>
            </a:extLst>
          </p:cNvPr>
          <p:cNvSpPr txBox="1"/>
          <p:nvPr/>
        </p:nvSpPr>
        <p:spPr>
          <a:xfrm>
            <a:off x="5235445" y="5007858"/>
            <a:ext cx="76051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8C11A4-4C77-4369-9A58-C1A75EB6D16E}"/>
              </a:ext>
            </a:extLst>
          </p:cNvPr>
          <p:cNvSpPr txBox="1"/>
          <p:nvPr/>
        </p:nvSpPr>
        <p:spPr>
          <a:xfrm>
            <a:off x="713984" y="1365499"/>
            <a:ext cx="68893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FA2F0E3F-0608-4C1C-8482-B62A10E6535C}"/>
              </a:ext>
            </a:extLst>
          </p:cNvPr>
          <p:cNvSpPr/>
          <p:nvPr/>
        </p:nvSpPr>
        <p:spPr>
          <a:xfrm>
            <a:off x="334020" y="2335685"/>
            <a:ext cx="2746092" cy="1080616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Chia 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B6BA4B44-99E8-4B9A-8475-7ED9F1ED3614}"/>
              </a:ext>
            </a:extLst>
          </p:cNvPr>
          <p:cNvSpPr/>
          <p:nvPr/>
        </p:nvSpPr>
        <p:spPr>
          <a:xfrm>
            <a:off x="2780778" y="3807738"/>
            <a:ext cx="2125626" cy="768099"/>
          </a:xfrm>
          <a:prstGeom prst="wedgeRoundRectCallout">
            <a:avLst>
              <a:gd name="adj1" fmla="val 12465"/>
              <a:gd name="adj2" fmla="val 6134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E144F6-BB34-44D7-848B-1BD1B408216F}"/>
              </a:ext>
            </a:extLst>
          </p:cNvPr>
          <p:cNvSpPr/>
          <p:nvPr/>
        </p:nvSpPr>
        <p:spPr>
          <a:xfrm>
            <a:off x="5015618" y="5670215"/>
            <a:ext cx="6798501" cy="62643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4" grpId="0"/>
      <p:bldP spid="28" grpId="0"/>
      <p:bldP spid="29" grpId="0"/>
      <p:bldP spid="30" grpId="0"/>
      <p:bldP spid="7" grpId="0"/>
      <p:bldP spid="31" grpId="0"/>
      <p:bldP spid="32" grpId="0"/>
      <p:bldP spid="33" grpId="0"/>
      <p:bldP spid="34" grpId="0"/>
      <p:bldP spid="2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403965" y="150312"/>
            <a:ext cx="11583444" cy="6316249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4AD2B9-C1C2-4E97-AD20-29D907369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941" y="591460"/>
            <a:ext cx="2592596" cy="274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8670F-E3A0-435B-90E0-57FDCEF33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97" y="352432"/>
            <a:ext cx="2830882" cy="2956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DAC01E-52C1-4658-81FB-A15C7759A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4937" y="352432"/>
            <a:ext cx="2758937" cy="2956004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0FC87D-3262-486F-9645-D26CFDBE1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3" y="3619883"/>
            <a:ext cx="2528261" cy="2710714"/>
          </a:xfrm>
          <a:prstGeom prst="rect">
            <a:avLst/>
          </a:prstGeom>
        </p:spPr>
      </p:pic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FEADA203-DE85-4E6A-9CDC-0140C5FCAE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74" y="3493100"/>
            <a:ext cx="2804289" cy="27887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297FD6A-B58E-4C58-8CB9-F6DDFC4B2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452" y="3374593"/>
            <a:ext cx="2734698" cy="2956004"/>
          </a:xfrm>
          <a:prstGeom prst="rect">
            <a:avLst/>
          </a:prstGeom>
        </p:spPr>
      </p:pic>
      <p:pic>
        <p:nvPicPr>
          <p:cNvPr id="38" name="Picture 4" descr="Không có mô tả.">
            <a:extLst>
              <a:ext uri="{FF2B5EF4-FFF2-40B4-BE49-F238E27FC236}">
                <a16:creationId xmlns:a16="http://schemas.microsoft.com/office/drawing/2014/main" id="{FB33A8D0-1146-4948-9E30-CA657AEE9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-212013" y="-186720"/>
            <a:ext cx="1839496" cy="7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A5EAA630-B119-41D7-BF82-8D5DE11518A0}"/>
              </a:ext>
            </a:extLst>
          </p:cNvPr>
          <p:cNvGrpSpPr/>
          <p:nvPr/>
        </p:nvGrpSpPr>
        <p:grpSpPr>
          <a:xfrm>
            <a:off x="1627483" y="50603"/>
            <a:ext cx="6586209" cy="640566"/>
            <a:chOff x="1668193" y="47581"/>
            <a:chExt cx="6586209" cy="6405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458D969-26C0-4700-80D2-38E6472E5A42}"/>
                </a:ext>
              </a:extLst>
            </p:cNvPr>
            <p:cNvGrpSpPr/>
            <p:nvPr/>
          </p:nvGrpSpPr>
          <p:grpSpPr>
            <a:xfrm>
              <a:off x="1668193" y="65846"/>
              <a:ext cx="622300" cy="622301"/>
              <a:chOff x="647700" y="304800"/>
              <a:chExt cx="622300" cy="62230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EC34E6D-3B81-407F-8368-4CB0A01EB627}"/>
                  </a:ext>
                </a:extLst>
              </p:cNvPr>
              <p:cNvSpPr/>
              <p:nvPr/>
            </p:nvSpPr>
            <p:spPr>
              <a:xfrm>
                <a:off x="647700" y="304800"/>
                <a:ext cx="622300" cy="622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>
                  <a:solidFill>
                    <a:prstClr val="white"/>
                  </a:solidFill>
                  <a:latin typeface="#9Slide02 Noi dung dai"/>
                  <a:sym typeface="Arial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0960BB-F554-470A-BA6F-4FF986B2AFC9}"/>
                  </a:ext>
                </a:extLst>
              </p:cNvPr>
              <p:cNvSpPr txBox="1"/>
              <p:nvPr/>
            </p:nvSpPr>
            <p:spPr>
              <a:xfrm>
                <a:off x="854654" y="364339"/>
                <a:ext cx="208390" cy="49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914377"/>
                <a:r>
                  <a:rPr lang="en-US" sz="32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4FB9E47-4FE0-41EB-96DF-40B3C87EDA02}"/>
                </a:ext>
              </a:extLst>
            </p:cNvPr>
            <p:cNvSpPr/>
            <p:nvPr/>
          </p:nvSpPr>
          <p:spPr>
            <a:xfrm>
              <a:off x="2281450" y="47581"/>
              <a:ext cx="59729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/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Tính</a:t>
              </a:r>
              <a:endPara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12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48A43FB-80EC-4164-A90F-A83D614108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457" y="304801"/>
            <a:ext cx="4899760" cy="98754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9007BCE-EE95-474D-8D52-57F2F837FC19}"/>
              </a:ext>
            </a:extLst>
          </p:cNvPr>
          <p:cNvSpPr txBox="1"/>
          <p:nvPr/>
        </p:nvSpPr>
        <p:spPr>
          <a:xfrm>
            <a:off x="4635881" y="1865114"/>
            <a:ext cx="644644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630"/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US" sz="3200" dirty="0">
              <a:solidFill>
                <a:srgbClr val="00A0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19B177-22AD-4318-A31E-D7DB50EBAF18}"/>
              </a:ext>
            </a:extLst>
          </p:cNvPr>
          <p:cNvSpPr txBox="1"/>
          <p:nvPr/>
        </p:nvSpPr>
        <p:spPr>
          <a:xfrm>
            <a:off x="4686222" y="2514600"/>
            <a:ext cx="715017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09630"/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3200" dirty="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200" err="1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>
                <a:solidFill>
                  <a:srgbClr val="00A0E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án</a:t>
            </a:r>
            <a:endParaRPr lang="en-US" sz="3200" dirty="0">
              <a:solidFill>
                <a:srgbClr val="00A0E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CED4D03-5600-462A-B55E-D17FE6EDBE60}"/>
              </a:ext>
            </a:extLst>
          </p:cNvPr>
          <p:cNvSpPr txBox="1"/>
          <p:nvPr/>
        </p:nvSpPr>
        <p:spPr>
          <a:xfrm>
            <a:off x="4990247" y="4761479"/>
            <a:ext cx="8688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630"/>
            <a:r>
              <a:rPr lang="en-US" sz="3600" dirty="0">
                <a:solidFill>
                  <a:prstClr val="white"/>
                </a:solidFill>
                <a:latin typeface="iCiel Cadena" panose="02000503000000020004" pitchFamily="50" charset="0"/>
              </a:rPr>
              <a:t>Cam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E3DFA045-2B35-4790-916E-B005E7C7C5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58" y="234872"/>
            <a:ext cx="3694756" cy="163024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586" y="2082031"/>
            <a:ext cx="4187637" cy="45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5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0"/>
            <a:ext cx="9961727" cy="4128285"/>
            <a:chOff x="1982578" y="84269"/>
            <a:chExt cx="9961727" cy="27166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84269"/>
              <a:ext cx="9961727" cy="2716611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30"/>
              <a:r>
                <a:rPr lang="en-US" sz="3600" b="1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 defTabSz="609630"/>
              <a:r>
                <a:rPr lang="vi-VN" sz="1867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24  6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30"/>
                <a:r>
                  <a:rPr lang="en-US" sz="2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 defTabSz="609630"/>
                <a:r>
                  <a:rPr lang="en-US" sz="1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 defTabSz="609630"/>
                <a:r>
                  <a:rPr lang="en-US" sz="1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sp>
        <p:nvSpPr>
          <p:cNvPr id="35" name="Text Box 65">
            <a:extLst>
              <a:ext uri="{FF2B5EF4-FFF2-40B4-BE49-F238E27FC236}">
                <a16:creationId xmlns:a16="http://schemas.microsoft.com/office/drawing/2014/main" id="{2EBA8B68-9271-45D1-88D4-25D67110D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Line 66">
            <a:extLst>
              <a:ext uri="{FF2B5EF4-FFF2-40B4-BE49-F238E27FC236}">
                <a16:creationId xmlns:a16="http://schemas.microsoft.com/office/drawing/2014/main" id="{40B1BC31-2A10-4459-9AEA-B62BAF29C0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21">
            <a:extLst>
              <a:ext uri="{FF2B5EF4-FFF2-40B4-BE49-F238E27FC236}">
                <a16:creationId xmlns:a16="http://schemas.microsoft.com/office/drawing/2014/main" id="{9A7EE895-BE54-4882-A40C-EDD7C8C5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Text Box 122">
            <a:extLst>
              <a:ext uri="{FF2B5EF4-FFF2-40B4-BE49-F238E27FC236}">
                <a16:creationId xmlns:a16="http://schemas.microsoft.com/office/drawing/2014/main" id="{F57F38F8-5B42-4AE7-B216-8D0A6FA3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942" y="194725"/>
            <a:ext cx="566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Tính: 24 : 6 = ?</a:t>
            </a:r>
          </a:p>
        </p:txBody>
      </p:sp>
    </p:spTree>
    <p:extLst>
      <p:ext uri="{BB962C8B-B14F-4D97-AF65-F5344CB8AC3E}">
        <p14:creationId xmlns:p14="http://schemas.microsoft.com/office/powerpoint/2010/main" val="68539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animBg="1"/>
          <p:bldP spid="40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animBg="1"/>
          <p:bldP spid="40" grpId="0"/>
          <p:bldP spid="4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13242" y="4533763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>
                  <a:solidFill>
                    <a:prstClr val="white"/>
                  </a:solidFill>
                  <a:latin typeface="Times New Roman" panose="02020603050405020304" pitchFamily="18" charset="0"/>
                </a:rPr>
                <a:t>   4 (dư 1)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670655" y="4531604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54959" y="-124171"/>
            <a:ext cx="9961727" cy="4272664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3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 defTabSz="609630">
                <a:defRPr/>
              </a:pPr>
              <a:r>
                <a:rPr lang="vi-VN" sz="1867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20  5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 defTabSz="609630">
                  <a:defRPr/>
                </a:pP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 defTabSz="609630">
                  <a:defRPr/>
                </a:pP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/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>
            <a:extLst>
              <a:ext uri="{FF2B5EF4-FFF2-40B4-BE49-F238E27FC236}">
                <a16:creationId xmlns:a16="http://schemas.microsoft.com/office/drawing/2014/main" id="{E39AEB6B-09BD-4434-A228-8F16C9A6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0" name="Line 66">
            <a:extLst>
              <a:ext uri="{FF2B5EF4-FFF2-40B4-BE49-F238E27FC236}">
                <a16:creationId xmlns:a16="http://schemas.microsoft.com/office/drawing/2014/main" id="{15AA7919-94BD-46E4-BB86-800EFC66A1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121">
            <a:extLst>
              <a:ext uri="{FF2B5EF4-FFF2-40B4-BE49-F238E27FC236}">
                <a16:creationId xmlns:a16="http://schemas.microsoft.com/office/drawing/2014/main" id="{A98DAF6E-422C-4DE0-B489-939619E77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538926B8-13A1-4CDB-B1A9-B40FD5E71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40942" y="194725"/>
            <a:ext cx="566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Tính: 20 : 5 = ?</a:t>
            </a:r>
          </a:p>
        </p:txBody>
      </p:sp>
    </p:spTree>
    <p:extLst>
      <p:ext uri="{BB962C8B-B14F-4D97-AF65-F5344CB8AC3E}">
        <p14:creationId xmlns:p14="http://schemas.microsoft.com/office/powerpoint/2010/main" val="5235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animBg="1"/>
          <p:bldP spid="47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animBg="1"/>
          <p:bldP spid="47" grpId="0"/>
          <p:bldP spid="5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5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>
                  <a:solidFill>
                    <a:prstClr val="white"/>
                  </a:solidFill>
                  <a:latin typeface="Times New Roman" panose="02020603050405020304" pitchFamily="18" charset="0"/>
                </a:rPr>
                <a:t>  5 (dư 1)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-144379"/>
            <a:ext cx="9961727" cy="4272664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3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 defTabSz="609630">
                <a:defRPr/>
              </a:pPr>
              <a:r>
                <a:rPr lang="vi-VN" sz="1867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1  8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 defTabSz="609630">
                  <a:defRPr/>
                </a:pPr>
                <a:r>
                  <a:rPr lang="en-US" sz="1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 defTabSz="609630">
                  <a:defRPr/>
                </a:pPr>
                <a:r>
                  <a:rPr lang="en-US" sz="140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sp>
        <p:nvSpPr>
          <p:cNvPr id="35" name="Text Box 65">
            <a:extLst>
              <a:ext uri="{FF2B5EF4-FFF2-40B4-BE49-F238E27FC236}">
                <a16:creationId xmlns:a16="http://schemas.microsoft.com/office/drawing/2014/main" id="{B3D8E51F-AD3E-441A-8F45-4C0AD4FFD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9877" y="2387883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Line 66">
            <a:extLst>
              <a:ext uri="{FF2B5EF4-FFF2-40B4-BE49-F238E27FC236}">
                <a16:creationId xmlns:a16="http://schemas.microsoft.com/office/drawing/2014/main" id="{89EA2602-E21D-4D86-8243-61B166401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121">
            <a:extLst>
              <a:ext uri="{FF2B5EF4-FFF2-40B4-BE49-F238E27FC236}">
                <a16:creationId xmlns:a16="http://schemas.microsoft.com/office/drawing/2014/main" id="{5A6F4100-C0B9-4195-88A1-895F2140E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Text Box 122">
            <a:extLst>
              <a:ext uri="{FF2B5EF4-FFF2-40B4-BE49-F238E27FC236}">
                <a16:creationId xmlns:a16="http://schemas.microsoft.com/office/drawing/2014/main" id="{D8D17E9A-B15A-44D9-ACE6-6BB589F5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7595" y="127887"/>
            <a:ext cx="566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Tính: 41 : 8 = ?</a:t>
            </a:r>
          </a:p>
        </p:txBody>
      </p:sp>
    </p:spTree>
    <p:extLst>
      <p:ext uri="{BB962C8B-B14F-4D97-AF65-F5344CB8AC3E}">
        <p14:creationId xmlns:p14="http://schemas.microsoft.com/office/powerpoint/2010/main" val="34528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animBg="1"/>
          <p:bldP spid="40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animBg="1"/>
          <p:bldP spid="40" grpId="0"/>
          <p:bldP spid="4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809207" y="4503746"/>
            <a:ext cx="5162548" cy="1790698"/>
            <a:chOff x="6770639" y="3009107"/>
            <a:chExt cx="516254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418059" y="3112905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>
                  <a:solidFill>
                    <a:prstClr val="white"/>
                  </a:solidFill>
                  <a:latin typeface="Times New Roman" panose="02020603050405020304" pitchFamily="18" charset="0"/>
                </a:rPr>
                <a:t>7 (dư 1)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ĐÚNG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6670655" y="4531604"/>
            <a:ext cx="5200670" cy="1790698"/>
            <a:chOff x="838201" y="3009107"/>
            <a:chExt cx="5200670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>
                  <a:defRPr/>
                </a:pPr>
                <a:endParaRPr lang="en-US" sz="1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523743" y="3043593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r>
                <a:rPr lang="en-US" sz="7667" b="1">
                  <a:solidFill>
                    <a:prstClr val="white"/>
                  </a:solidFill>
                  <a:latin typeface="Times New Roman" panose="02020603050405020304" pitchFamily="18" charset="0"/>
                </a:rPr>
                <a:t>7 (dư 2)</a:t>
              </a:r>
              <a:endParaRPr lang="en-US" sz="7667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9" y="-176463"/>
            <a:ext cx="9961727" cy="4304748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3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 defTabSz="609630">
                <a:defRPr/>
              </a:pPr>
              <a:r>
                <a:rPr lang="vi-VN" sz="1867" b="1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  </a:t>
            </a: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30">
                  <a:defRPr/>
                </a:pPr>
                <a:r>
                  <a:rPr lang="en-US" sz="2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Huhu</a:t>
                </a:r>
                <a:r>
                  <a:rPr lang="en-US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,</a:t>
                </a:r>
              </a:p>
              <a:p>
                <a:pPr algn="ctr" defTabSz="609630">
                  <a:defRPr/>
                </a:pP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chưa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chính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xác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rồi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!</a:t>
                </a:r>
              </a:p>
              <a:p>
                <a:pPr algn="ctr" defTabSz="609630">
                  <a:defRPr/>
                </a:pP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Bạn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chọn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lại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 </a:t>
                </a:r>
                <a:r>
                  <a:rPr lang="en-US" sz="14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nha</a:t>
                </a:r>
                <a:r>
                  <a:rPr lang="en-US" sz="1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iCiel Cadena" panose="02000503000000020004" pitchFamily="50" charset="0"/>
                  </a:rPr>
                  <a:t>.</a:t>
                </a:r>
              </a:p>
            </p:txBody>
          </p:sp>
        </p:grpSp>
      </p:grp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30">
              <a:defRPr/>
            </a:pPr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>
            <a:extLst>
              <a:ext uri="{FF2B5EF4-FFF2-40B4-BE49-F238E27FC236}">
                <a16:creationId xmlns:a16="http://schemas.microsoft.com/office/drawing/2014/main" id="{0E2E9BA9-6B88-4BD0-B841-DB81B93BB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Line 66">
            <a:extLst>
              <a:ext uri="{FF2B5EF4-FFF2-40B4-BE49-F238E27FC236}">
                <a16:creationId xmlns:a16="http://schemas.microsoft.com/office/drawing/2014/main" id="{0CD6E640-74DA-495C-A555-B440CB8E02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Text Box 121">
            <a:extLst>
              <a:ext uri="{FF2B5EF4-FFF2-40B4-BE49-F238E27FC236}">
                <a16:creationId xmlns:a16="http://schemas.microsoft.com/office/drawing/2014/main" id="{759D480A-0F8F-4BAB-BC77-6E87CA047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0" name="Text Box 122">
            <a:extLst>
              <a:ext uri="{FF2B5EF4-FFF2-40B4-BE49-F238E27FC236}">
                <a16:creationId xmlns:a16="http://schemas.microsoft.com/office/drawing/2014/main" id="{83C6C083-BD57-4CF9-BBE5-F43523472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40942" y="194725"/>
            <a:ext cx="5661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Tính: 23 : 3 = ?</a:t>
            </a:r>
          </a:p>
        </p:txBody>
      </p:sp>
    </p:spTree>
    <p:extLst>
      <p:ext uri="{BB962C8B-B14F-4D97-AF65-F5344CB8AC3E}">
        <p14:creationId xmlns:p14="http://schemas.microsoft.com/office/powerpoint/2010/main" val="3024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animBg="1"/>
          <p:bldP spid="47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0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2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animBg="1"/>
          <p:bldP spid="47" grpId="0"/>
          <p:bldP spid="5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558</Words>
  <Application>Microsoft Office PowerPoint</Application>
  <PresentationFormat>Widescreen</PresentationFormat>
  <Paragraphs>120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DengXian</vt:lpstr>
      <vt:lpstr>DengXian</vt:lpstr>
      <vt:lpstr>等线 Light</vt:lpstr>
      <vt:lpstr>#9Slide02 Noi dung dai</vt:lpstr>
      <vt:lpstr>Alef</vt:lpstr>
      <vt:lpstr>Arial</vt:lpstr>
      <vt:lpstr>Arial Narrow</vt:lpstr>
      <vt:lpstr>Calibri</vt:lpstr>
      <vt:lpstr>Catamaran Black</vt:lpstr>
      <vt:lpstr>Catamaran ExtraBold</vt:lpstr>
      <vt:lpstr>Catamaran Medium</vt:lpstr>
      <vt:lpstr>Comfortaa Medium</vt:lpstr>
      <vt:lpstr>Dosis</vt:lpstr>
      <vt:lpstr>iCiel Cadena</vt:lpstr>
      <vt:lpstr>Pacifico</vt:lpstr>
      <vt:lpstr>Times New Roman</vt:lpstr>
      <vt:lpstr>UTM Cookies</vt:lpstr>
      <vt:lpstr>Math Subject for Elementary - 3rd Grade: Practice Standards by Slidesgo</vt:lpstr>
      <vt:lpstr>1_Office Theme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28</cp:revision>
  <dcterms:created xsi:type="dcterms:W3CDTF">2022-07-28T02:09:00Z</dcterms:created>
  <dcterms:modified xsi:type="dcterms:W3CDTF">2024-11-22T03:44:05Z</dcterms:modified>
</cp:coreProperties>
</file>