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97" r:id="rId2"/>
    <p:sldId id="401" r:id="rId3"/>
    <p:sldId id="367" r:id="rId4"/>
    <p:sldId id="408" r:id="rId5"/>
    <p:sldId id="407" r:id="rId6"/>
    <p:sldId id="402" r:id="rId7"/>
    <p:sldId id="370" r:id="rId8"/>
    <p:sldId id="372" r:id="rId9"/>
    <p:sldId id="373" r:id="rId10"/>
    <p:sldId id="375" r:id="rId11"/>
    <p:sldId id="403" r:id="rId12"/>
    <p:sldId id="404" r:id="rId13"/>
    <p:sldId id="405" r:id="rId14"/>
    <p:sldId id="3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A36F-3424-4CFC-8E49-6E20019B100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9CD3F-2183-41D3-A978-847ACB28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0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8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3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7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1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5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79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19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6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BB5D4-1C09-4BDC-A027-D7590F4C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192AE0-8E04-4EA8-8789-BEFBEF4C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B412D-CEF6-49BE-B04E-3AE14DDE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CED22-C00A-4B41-817F-D618D55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8118A-34F3-49EA-83E9-BCA0253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4604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82F01-534E-4A5A-8BB8-552A0EB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8FD9CC-1136-4FE3-AB8C-A136F9DD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A9E7D-D105-4BDD-846B-BC0DAFD7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3E2BE-E080-420B-8288-6B95AAC7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50523-7054-4CEE-ABBC-DA9101F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0751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219AE3-5539-4480-AFC6-70ED425D0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1F140-BA40-43C3-9C66-D1E03B7F9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0F13B-69E3-4395-A144-0891094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DAA03-72C4-43D4-9739-7E5852DE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83D9C-8B49-491A-9975-221D049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8916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FBC9-D223-46B3-947E-67294E0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FC284A-BD95-428B-9B6F-1D7903E9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1BCC9-8F36-4D7F-82B5-06B51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B7BB1-36C8-40E5-B1C1-A2292D3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906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AA971-54E7-4FCE-8F3D-C59C5570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01AE51-F535-4D3D-A4B6-CDCECC5C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D8B56-3333-4924-97C8-90BA5A0D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78CF9D-3AC2-4DDB-A9D6-EDBE06F3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D9165-0FA2-4E7B-B96E-A0BA9076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4703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89EE2-DDB9-480B-82DB-3FDCB3B8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DD91A-D500-4BA8-9AAB-76FB41714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786C68-5CF3-4E81-B230-175C7BD2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52FB20-D502-4E29-BB5B-69EDCDF7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4D0DD2-8905-43B9-8AB2-16BB622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68570F-195B-457E-B51D-4902FBB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8173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A326-142D-4640-B016-632A84FE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93AE08-316A-4593-9C3D-158B9BA7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995476-02E4-4BCC-B274-F8381DC6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6422D2-0406-46E9-B3ED-986F1509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76E2EB-3BCF-4F93-80A7-D707A14D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74F111-56CD-4E96-86F9-9C8A85E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A2F6ED-F4FD-49D9-BE1C-92141EE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C390E7-BD97-4DF8-BA07-212DDF00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05912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8442F-2238-48EA-ABED-A08E98C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AB842B-4894-4573-9E43-3DC52640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38844-BA5A-4705-8004-70D965D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269F6D-45BC-4CDD-B3F9-5F0BFF6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62" y="0"/>
            <a:ext cx="1593762" cy="15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12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65CE0-0F8E-4F11-B659-2BEF7B23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BB8654-1F19-4758-AE73-3DC85C89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10346A-401D-4D5F-BA67-FA62703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441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C337-61C9-4B42-9CAC-42EB0A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FAC66-8C37-49E8-8672-5109656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239439-8146-47F1-ADF3-BF26337F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F4C04F-986B-4000-801A-2D84D010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C72FF8-B1A9-48DD-A888-CEBEC1FB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6FCC8-6146-423D-8804-9DAD615A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3704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ED49-AB26-4658-BFF9-312A497F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0F096A-BE01-486A-858D-EB6B1E5F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95D07-61CD-4943-B942-D9F17B4BD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532BF5-54EA-499C-A0D8-2BF0B2BD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A303D2-B63D-4125-9356-7C13DC05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AF85C-1F01-417A-829B-4D0CCB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7792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97C6E1-0462-4756-AD2D-2297276D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45894-9C45-45DA-8507-3715A5E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023B3-5B31-4C40-9078-DE509E0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5B16-B2C5-4816-BAC6-EF93849ABAF8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ECB2F-0BC8-4E34-9252-3B6A4F25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82F9DD-0354-43EC-AA5E-7CCB407C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280160" y="3319975"/>
            <a:ext cx="2897945" cy="2039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5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-1"/>
            <a:ext cx="12199716" cy="6849459"/>
          </a:xfrm>
          <a:prstGeom prst="rect">
            <a:avLst/>
          </a:prstGeom>
        </p:spPr>
      </p:pic>
      <p:pic>
        <p:nvPicPr>
          <p:cNvPr id="1028" name="Picture 4" descr="SAIL OF A SEAGULL☜(ﾟヮﾟ☜) - App Lab - Code.or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1112"/>
            <a:ext cx="12192000" cy="15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at Sticker GIF by Animated Stickers | Gfyc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9" y="3673741"/>
            <a:ext cx="3790121" cy="37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E763D-7C32-407C-AF2A-40A412DA8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977" y="1524794"/>
            <a:ext cx="7541406" cy="1024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42EF65-A154-44AF-90B3-9A49D2975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977" y="2598274"/>
            <a:ext cx="8510754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83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72175 -0.0044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2614" y="2640169"/>
            <a:ext cx="4700789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CỦNG CỐ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2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B29FE9B-6BEB-46FF-ADD8-C32B833C5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" y="708903"/>
            <a:ext cx="10653777" cy="2568719"/>
          </a:xfrm>
          <a:prstGeom prst="rect">
            <a:avLst/>
          </a:prstGeom>
        </p:spPr>
      </p:pic>
      <p:pic>
        <p:nvPicPr>
          <p:cNvPr id="19" name="Picture 2" descr="Cartoon students Royalty Free Vector Image - VectorStock">
            <a:extLst>
              <a:ext uri="{FF2B5EF4-FFF2-40B4-BE49-F238E27FC236}">
                <a16:creationId xmlns:a16="http://schemas.microsoft.com/office/drawing/2014/main" id="{97A11F6F-9F4B-406F-BCAF-E05DF38B9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236528" y="2831779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97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543299" y="1428750"/>
            <a:ext cx="3895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 lấy số đó nhân với số lần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5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360607" y="704081"/>
            <a:ext cx="7990913" cy="539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2987040" y="1260425"/>
            <a:ext cx="4864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hái được 7 bông h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Huệ hái được số hoa gấp 5 lần số hoa của Lan. Hỏi Huệ hái được bao nhiêu bông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7851774" y="319801"/>
            <a:ext cx="4340225" cy="2217897"/>
            <a:chOff x="7077074" y="-180163"/>
            <a:chExt cx="4606778" cy="2217897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35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bông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0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2591" y="1828801"/>
            <a:ext cx="7134896" cy="254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Calibri" panose="020F0502020204030204" pitchFamily="34" charset="0"/>
              </a:rPr>
              <a:t>CHÀO TẠM BIỆT VÀ HẸN GẶP LẠI</a:t>
            </a:r>
          </a:p>
        </p:txBody>
      </p:sp>
      <p:pic>
        <p:nvPicPr>
          <p:cNvPr id="1028" name="Picture 4" descr="Buncee - nom nom be all you can b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038"/>
            <a:ext cx="5351171" cy="5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ncee - Climate Ac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3139"/>
            <a:ext cx="12192000" cy="26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ếng Chim Trong Vườn Bác - Thanh Ngọc [MV HD]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6221" y="857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7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1" y="2768957"/>
            <a:ext cx="7122017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KHÁM PHÁ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0" b="50377"/>
          <a:stretch/>
        </p:blipFill>
        <p:spPr>
          <a:xfrm>
            <a:off x="1786353" y="875762"/>
            <a:ext cx="3742495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28789" y="549124"/>
            <a:ext cx="11887200" cy="6107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86438" y="135040"/>
            <a:ext cx="2717442" cy="82817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2038E-F5A2-4DA7-B206-609A7A50CDE0}"/>
              </a:ext>
            </a:extLst>
          </p:cNvPr>
          <p:cNvSpPr txBox="1"/>
          <p:nvPr/>
        </p:nvSpPr>
        <p:spPr>
          <a:xfrm>
            <a:off x="629920" y="1262128"/>
            <a:ext cx="809752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Mai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gấp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Mai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BBCD-8470-4BF9-B14F-9DAE0F7296FA}"/>
              </a:ext>
            </a:extLst>
          </p:cNvPr>
          <p:cNvSpPr txBox="1"/>
          <p:nvPr/>
        </p:nvSpPr>
        <p:spPr>
          <a:xfrm>
            <a:off x="807100" y="2568191"/>
            <a:ext cx="322072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tắt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C0F9F-C061-4F47-B508-44D9FB655AEB}"/>
              </a:ext>
            </a:extLst>
          </p:cNvPr>
          <p:cNvSpPr txBox="1"/>
          <p:nvPr/>
        </p:nvSpPr>
        <p:spPr>
          <a:xfrm>
            <a:off x="397119" y="3667518"/>
            <a:ext cx="1044104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Việt</a:t>
            </a:r>
            <a:r>
              <a:rPr 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D3D23E-5630-4946-B3B3-8110C482A697}"/>
              </a:ext>
            </a:extLst>
          </p:cNvPr>
          <p:cNvGrpSpPr/>
          <p:nvPr/>
        </p:nvGrpSpPr>
        <p:grpSpPr>
          <a:xfrm>
            <a:off x="1422400" y="3866303"/>
            <a:ext cx="985520" cy="289136"/>
            <a:chOff x="1635760" y="3834630"/>
            <a:chExt cx="781700" cy="24872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74125B-CE0C-43B4-8E54-58BDAF72ACDC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555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5A3202-FD82-4DC5-8B53-20FE4E0686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690" y="3834630"/>
              <a:ext cx="0" cy="23640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291C06-E0F4-467C-87A6-522D3E11BF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42A64C6-4509-4442-9C7A-0F2B686E0AB9}"/>
              </a:ext>
            </a:extLst>
          </p:cNvPr>
          <p:cNvSpPr txBox="1"/>
          <p:nvPr/>
        </p:nvSpPr>
        <p:spPr>
          <a:xfrm>
            <a:off x="1499809" y="3431338"/>
            <a:ext cx="985519" cy="48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</a:t>
            </a:r>
            <a:r>
              <a:rPr lang="en-US" sz="2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A5C480-30D2-4EE3-B863-3985B5E41115}"/>
              </a:ext>
            </a:extLst>
          </p:cNvPr>
          <p:cNvSpPr txBox="1"/>
          <p:nvPr/>
        </p:nvSpPr>
        <p:spPr>
          <a:xfrm>
            <a:off x="382208" y="4497818"/>
            <a:ext cx="322072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Mai: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8A7310-CCEF-4C01-A3C2-4195072B3004}"/>
              </a:ext>
            </a:extLst>
          </p:cNvPr>
          <p:cNvGrpSpPr/>
          <p:nvPr/>
        </p:nvGrpSpPr>
        <p:grpSpPr>
          <a:xfrm>
            <a:off x="1425414" y="4711583"/>
            <a:ext cx="3885609" cy="302070"/>
            <a:chOff x="1441223" y="4701205"/>
            <a:chExt cx="3885609" cy="3020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D543997-07B4-4C2A-8358-5D8F349BBCBE}"/>
                </a:ext>
              </a:extLst>
            </p:cNvPr>
            <p:cNvGrpSpPr/>
            <p:nvPr/>
          </p:nvGrpSpPr>
          <p:grpSpPr>
            <a:xfrm>
              <a:off x="1441223" y="4701205"/>
              <a:ext cx="985520" cy="289136"/>
              <a:chOff x="1635760" y="3834630"/>
              <a:chExt cx="781700" cy="24872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2F0E5CB-0643-4591-B060-FDBFB777B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EB0F7FF-592F-4FFF-BE3D-54189CD587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0E8FC88-747E-473A-91BE-266E6D00B6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7D91411-A1A2-4E19-B5E0-D167F18D7C72}"/>
                </a:ext>
              </a:extLst>
            </p:cNvPr>
            <p:cNvGrpSpPr/>
            <p:nvPr/>
          </p:nvGrpSpPr>
          <p:grpSpPr>
            <a:xfrm>
              <a:off x="2407920" y="4701205"/>
              <a:ext cx="985520" cy="289136"/>
              <a:chOff x="1635760" y="3834630"/>
              <a:chExt cx="781700" cy="24872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624584E-B258-4513-ADF7-82D4518B2F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D7A0CB1-D748-4158-BEDE-CA613AA64F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107A164-13DF-4443-AAE4-96112344C5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382934-4A9D-4E54-9FBE-1F5AAAD8D058}"/>
                </a:ext>
              </a:extLst>
            </p:cNvPr>
            <p:cNvGrpSpPr/>
            <p:nvPr/>
          </p:nvGrpSpPr>
          <p:grpSpPr>
            <a:xfrm>
              <a:off x="3374616" y="4707672"/>
              <a:ext cx="985520" cy="289136"/>
              <a:chOff x="1635760" y="3834630"/>
              <a:chExt cx="781700" cy="24872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B7AD948-1EF9-42E7-A0BB-7D0586230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843C054-F1A5-4AE5-A4A3-BF779FFB12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147B9FE-7123-462B-88AC-C8526AFD51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6F3F42E-4B8D-4D73-8127-041B4B5CDBD0}"/>
                </a:ext>
              </a:extLst>
            </p:cNvPr>
            <p:cNvGrpSpPr/>
            <p:nvPr/>
          </p:nvGrpSpPr>
          <p:grpSpPr>
            <a:xfrm>
              <a:off x="4341312" y="4714139"/>
              <a:ext cx="985520" cy="289136"/>
              <a:chOff x="1635760" y="3834630"/>
              <a:chExt cx="781700" cy="24872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BF5BEBA-44ED-401A-A4C0-7F2A7CEA4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31FD218-15B6-4961-892E-3109131F44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CFDDAF8-F62E-4006-A557-4C6178B380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7B370DA-2F5F-4CBA-AA54-947B9E6872F4}"/>
              </a:ext>
            </a:extLst>
          </p:cNvPr>
          <p:cNvCxnSpPr>
            <a:cxnSpLocks/>
          </p:cNvCxnSpPr>
          <p:nvPr/>
        </p:nvCxnSpPr>
        <p:spPr>
          <a:xfrm flipH="1">
            <a:off x="1441223" y="4155439"/>
            <a:ext cx="1" cy="523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15DFB6-6E00-40AB-838A-B77B5056735C}"/>
              </a:ext>
            </a:extLst>
          </p:cNvPr>
          <p:cNvCxnSpPr>
            <a:cxnSpLocks/>
          </p:cNvCxnSpPr>
          <p:nvPr/>
        </p:nvCxnSpPr>
        <p:spPr>
          <a:xfrm flipH="1">
            <a:off x="2418662" y="4190506"/>
            <a:ext cx="1" cy="523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Left Brace 54">
            <a:extLst>
              <a:ext uri="{FF2B5EF4-FFF2-40B4-BE49-F238E27FC236}">
                <a16:creationId xmlns:a16="http://schemas.microsoft.com/office/drawing/2014/main" id="{239CBDB4-4B4F-4ABE-B988-13D714CA026A}"/>
              </a:ext>
            </a:extLst>
          </p:cNvPr>
          <p:cNvSpPr/>
          <p:nvPr/>
        </p:nvSpPr>
        <p:spPr>
          <a:xfrm rot="16200000">
            <a:off x="3259405" y="3258946"/>
            <a:ext cx="291377" cy="3866786"/>
          </a:xfrm>
          <a:prstGeom prst="leftBrace">
            <a:avLst>
              <a:gd name="adj1" fmla="val 2970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C8DE80-A387-4106-8FAC-2CA2ECBB78CA}"/>
              </a:ext>
            </a:extLst>
          </p:cNvPr>
          <p:cNvSpPr txBox="1"/>
          <p:nvPr/>
        </p:nvSpPr>
        <p:spPr>
          <a:xfrm>
            <a:off x="3042301" y="5364974"/>
            <a:ext cx="985519" cy="48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 </a:t>
            </a:r>
            <a:r>
              <a:rPr lang="en-US" sz="2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40B8E11-B8D6-4201-A131-B2C084A84D93}"/>
              </a:ext>
            </a:extLst>
          </p:cNvPr>
          <p:cNvSpPr/>
          <p:nvPr/>
        </p:nvSpPr>
        <p:spPr>
          <a:xfrm>
            <a:off x="5527856" y="2971767"/>
            <a:ext cx="4134084" cy="2473993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A8D3D9-B3F8-4BC7-AE3D-8187B654E7DA}"/>
              </a:ext>
            </a:extLst>
          </p:cNvPr>
          <p:cNvSpPr txBox="1"/>
          <p:nvPr/>
        </p:nvSpPr>
        <p:spPr>
          <a:xfrm>
            <a:off x="5546678" y="3551766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là: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AF2B2E-5BA2-4F7C-B69A-00C7C194B951}"/>
              </a:ext>
            </a:extLst>
          </p:cNvPr>
          <p:cNvSpPr txBox="1"/>
          <p:nvPr/>
        </p:nvSpPr>
        <p:spPr>
          <a:xfrm>
            <a:off x="5710228" y="4074217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x 4 = 24 (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C08B55A-1428-4456-BBEC-4D5A25072F69}"/>
              </a:ext>
            </a:extLst>
          </p:cNvPr>
          <p:cNvSpPr txBox="1"/>
          <p:nvPr/>
        </p:nvSpPr>
        <p:spPr>
          <a:xfrm>
            <a:off x="6300312" y="4672958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Đáp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24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9DF9D1-117D-441F-8D5E-2A9E98609165}"/>
              </a:ext>
            </a:extLst>
          </p:cNvPr>
          <p:cNvSpPr txBox="1"/>
          <p:nvPr/>
        </p:nvSpPr>
        <p:spPr>
          <a:xfrm>
            <a:off x="5747701" y="3035012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lang="fr-FR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giải</a:t>
            </a:r>
            <a:endParaRPr lang="en-US" sz="24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98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6" grpId="0"/>
      <p:bldP spid="25" grpId="0"/>
      <p:bldP spid="27" grpId="0"/>
      <p:bldP spid="55" grpId="0" animBg="1"/>
      <p:bldP spid="56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8" y="3018199"/>
            <a:ext cx="10882648" cy="1325563"/>
          </a:xfrm>
        </p:spPr>
        <p:txBody>
          <a:bodyPr>
            <a:normAutofit/>
          </a:bodyPr>
          <a:lstStyle/>
          <a:p>
            <a:r>
              <a:rPr lang="vi-VN" sz="3600"/>
              <a:t>Muốn gấp 1 số lên 1 số lần ta làm thế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580" y="3245505"/>
            <a:ext cx="11204620" cy="14166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gấp một số lên một số lần ta lấy số đó nhân với số lần.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34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16" name="Tiêu đề 2">
            <a:extLst>
              <a:ext uri="{FF2B5EF4-FFF2-40B4-BE49-F238E27FC236}">
                <a16:creationId xmlns:a16="http://schemas.microsoft.com/office/drawing/2014/main" id="{64BC95DE-F47C-421C-A2B0-2230E91FC87E}"/>
              </a:ext>
            </a:extLst>
          </p:cNvPr>
          <p:cNvSpPr txBox="1">
            <a:spLocks/>
          </p:cNvSpPr>
          <p:nvPr/>
        </p:nvSpPr>
        <p:spPr>
          <a:xfrm>
            <a:off x="4753845" y="1458576"/>
            <a:ext cx="1712286" cy="4776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Hộp Văn bản 28">
            <a:extLst>
              <a:ext uri="{FF2B5EF4-FFF2-40B4-BE49-F238E27FC236}">
                <a16:creationId xmlns:a16="http://schemas.microsoft.com/office/drawing/2014/main" id="{F00954F5-59AB-45CA-8E43-EB47F53EA65C}"/>
              </a:ext>
            </a:extLst>
          </p:cNvPr>
          <p:cNvSpPr txBox="1"/>
          <p:nvPr/>
        </p:nvSpPr>
        <p:spPr>
          <a:xfrm>
            <a:off x="1967949" y="2359088"/>
            <a:ext cx="6176718" cy="325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ấp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x 5 = 30</a:t>
            </a:r>
            <a:endParaRPr lang="en-US" sz="3200" b="1" dirty="0">
              <a:solidFill>
                <a:srgbClr val="001A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Gấp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x 4 = 8</a:t>
            </a:r>
            <a:endParaRPr lang="en-US" sz="3200" b="1" dirty="0">
              <a:solidFill>
                <a:srgbClr val="001A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71D2D9F-563F-48F2-B65A-FE6F45D134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58811" y="2376704"/>
            <a:ext cx="2277309" cy="34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2561" y="2767793"/>
            <a:ext cx="7122017" cy="138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>
                <a:solidFill>
                  <a:srgbClr val="4472C4">
                    <a:lumMod val="50000"/>
                  </a:srgbClr>
                </a:solidFill>
                <a:latin typeface="UTM Cookies" panose="02040603050506020204" pitchFamily="18" charset="0"/>
                <a:ea typeface="+mj-ea"/>
              </a:rPr>
              <a:t>Thực hành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0" b="50377"/>
          <a:stretch/>
        </p:blipFill>
        <p:spPr>
          <a:xfrm>
            <a:off x="1786353" y="875762"/>
            <a:ext cx="3742495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28789" y="721218"/>
            <a:ext cx="11887200" cy="59355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677204" y="338729"/>
            <a:ext cx="3128299" cy="76497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8FD32F4-6BC1-41E2-A170-FC1E3B5F4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05856"/>
              </p:ext>
            </p:extLst>
          </p:nvPr>
        </p:nvGraphicFramePr>
        <p:xfrm>
          <a:off x="522740" y="2082412"/>
          <a:ext cx="9227571" cy="29363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420">
                  <a:extLst>
                    <a:ext uri="{9D8B030D-6E8A-4147-A177-3AD203B41FA5}">
                      <a16:colId xmlns:a16="http://schemas.microsoft.com/office/drawing/2014/main" val="2154709859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493610147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64904819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105612499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001596524"/>
                    </a:ext>
                  </a:extLst>
                </a:gridCol>
                <a:gridCol w="961911">
                  <a:extLst>
                    <a:ext uri="{9D8B030D-6E8A-4147-A177-3AD203B41FA5}">
                      <a16:colId xmlns:a16="http://schemas.microsoft.com/office/drawing/2014/main" val="782592968"/>
                    </a:ext>
                  </a:extLst>
                </a:gridCol>
              </a:tblGrid>
              <a:tr h="802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678561"/>
                  </a:ext>
                </a:extLst>
              </a:tr>
              <a:tr h="802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71181"/>
                  </a:ext>
                </a:extLst>
              </a:tr>
              <a:tr h="802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5724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0ED529-5304-4F0E-B1D6-C85E1458F911}"/>
              </a:ext>
            </a:extLst>
          </p:cNvPr>
          <p:cNvSpPr/>
          <p:nvPr/>
        </p:nvSpPr>
        <p:spPr>
          <a:xfrm>
            <a:off x="5860353" y="295688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875A462-BEF1-4944-B6AE-7CBD6AD1167F}"/>
              </a:ext>
            </a:extLst>
          </p:cNvPr>
          <p:cNvSpPr/>
          <p:nvPr/>
        </p:nvSpPr>
        <p:spPr>
          <a:xfrm>
            <a:off x="5877382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AC0D86B-BEAA-4635-A738-97A063248E8F}"/>
              </a:ext>
            </a:extLst>
          </p:cNvPr>
          <p:cNvSpPr/>
          <p:nvPr/>
        </p:nvSpPr>
        <p:spPr>
          <a:xfrm>
            <a:off x="6906833" y="295688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5FCD7D1-E988-4A2D-96C1-55FC2619B916}"/>
              </a:ext>
            </a:extLst>
          </p:cNvPr>
          <p:cNvSpPr/>
          <p:nvPr/>
        </p:nvSpPr>
        <p:spPr>
          <a:xfrm>
            <a:off x="6906833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729E57-00E7-4917-8736-D26D1E2EC4A4}"/>
              </a:ext>
            </a:extLst>
          </p:cNvPr>
          <p:cNvSpPr/>
          <p:nvPr/>
        </p:nvSpPr>
        <p:spPr>
          <a:xfrm>
            <a:off x="7899867" y="295688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AF23939-B9AC-4F07-A6C0-B38B2AD0B5F6}"/>
              </a:ext>
            </a:extLst>
          </p:cNvPr>
          <p:cNvSpPr/>
          <p:nvPr/>
        </p:nvSpPr>
        <p:spPr>
          <a:xfrm>
            <a:off x="7899867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81AA8A6-DFAC-4249-A510-1D02AD80FD8C}"/>
              </a:ext>
            </a:extLst>
          </p:cNvPr>
          <p:cNvSpPr/>
          <p:nvPr/>
        </p:nvSpPr>
        <p:spPr>
          <a:xfrm>
            <a:off x="8909289" y="2955630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B995453-F94F-48B7-A610-0A5F62F4E057}"/>
              </a:ext>
            </a:extLst>
          </p:cNvPr>
          <p:cNvSpPr/>
          <p:nvPr/>
        </p:nvSpPr>
        <p:spPr>
          <a:xfrm>
            <a:off x="8930607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AB3420-C6F7-4610-A0D6-81F6265DD6A7}"/>
              </a:ext>
            </a:extLst>
          </p:cNvPr>
          <p:cNvGrpSpPr/>
          <p:nvPr/>
        </p:nvGrpSpPr>
        <p:grpSpPr>
          <a:xfrm>
            <a:off x="8831618" y="2651760"/>
            <a:ext cx="4373182" cy="4431622"/>
            <a:chOff x="8710073" y="2588654"/>
            <a:chExt cx="4494727" cy="449472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8C18C56-B0E6-4BB8-BC79-763E734E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FDEEB9-5C41-48E7-A1E2-3AE24381AA40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E65E46F-B153-4831-BE47-9ACE0F2D7581}"/>
              </a:ext>
            </a:extLst>
          </p:cNvPr>
          <p:cNvSpPr txBox="1"/>
          <p:nvPr/>
        </p:nvSpPr>
        <p:spPr>
          <a:xfrm>
            <a:off x="10063839" y="3008876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747999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399245" y="1039642"/>
            <a:ext cx="11346876" cy="5438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56007" y="-377034"/>
            <a:ext cx="2936383" cy="2833352"/>
            <a:chOff x="4656007" y="-377034"/>
            <a:chExt cx="2936383" cy="28333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07" y="-377034"/>
              <a:ext cx="2833352" cy="28333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59038" y="927279"/>
              <a:ext cx="2833352" cy="63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2.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Số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24F983-17DC-40B5-90FE-04E213E47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3" y="2210810"/>
            <a:ext cx="8391249" cy="33243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10206C-64C8-4DDA-B090-D7B9DE980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50" y="3612124"/>
            <a:ext cx="4548585" cy="4548585"/>
          </a:xfrm>
          <a:prstGeom prst="rect">
            <a:avLst/>
          </a:prstGeom>
        </p:spPr>
      </p:pic>
      <p:sp>
        <p:nvSpPr>
          <p:cNvPr id="41" name="Cloud 40">
            <a:extLst>
              <a:ext uri="{FF2B5EF4-FFF2-40B4-BE49-F238E27FC236}">
                <a16:creationId xmlns:a16="http://schemas.microsoft.com/office/drawing/2014/main" id="{DF289413-891B-4F1D-BF83-9A3454EAC1B9}"/>
              </a:ext>
            </a:extLst>
          </p:cNvPr>
          <p:cNvSpPr/>
          <p:nvPr/>
        </p:nvSpPr>
        <p:spPr>
          <a:xfrm>
            <a:off x="9750309" y="3429000"/>
            <a:ext cx="1918952" cy="121343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2E0A4E-6CE2-4F71-95FF-88C89566D9E2}"/>
              </a:ext>
            </a:extLst>
          </p:cNvPr>
          <p:cNvSpPr/>
          <p:nvPr/>
        </p:nvSpPr>
        <p:spPr>
          <a:xfrm>
            <a:off x="8087360" y="2456318"/>
            <a:ext cx="710850" cy="49784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EAEC70-FD24-4BE2-93A6-95A5D792F2D2}"/>
              </a:ext>
            </a:extLst>
          </p:cNvPr>
          <p:cNvSpPr/>
          <p:nvPr/>
        </p:nvSpPr>
        <p:spPr>
          <a:xfrm>
            <a:off x="8087360" y="3579064"/>
            <a:ext cx="710850" cy="49784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161D0D-E573-4FBA-A7E8-E84E3A9E9B23}"/>
              </a:ext>
            </a:extLst>
          </p:cNvPr>
          <p:cNvSpPr/>
          <p:nvPr/>
        </p:nvSpPr>
        <p:spPr>
          <a:xfrm>
            <a:off x="8087360" y="4909258"/>
            <a:ext cx="710850" cy="49784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77917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2" name="Oval 1"/>
          <p:cNvSpPr/>
          <p:nvPr/>
        </p:nvSpPr>
        <p:spPr>
          <a:xfrm>
            <a:off x="734096" y="515154"/>
            <a:ext cx="940157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124" y="515154"/>
            <a:ext cx="9195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nay con 9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lần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con.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nay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4" name="Picture 1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D2A72E85-28D8-41F9-BA76-A6AC50D48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29" y="1053762"/>
            <a:ext cx="3660477" cy="366047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5E7576-100F-4050-AA0A-34D5F3BD695D}"/>
              </a:ext>
            </a:extLst>
          </p:cNvPr>
          <p:cNvCxnSpPr/>
          <p:nvPr/>
        </p:nvCxnSpPr>
        <p:spPr>
          <a:xfrm>
            <a:off x="3556000" y="982642"/>
            <a:ext cx="1737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CA616D-CD00-4E47-899D-1C576E1B9AA8}"/>
              </a:ext>
            </a:extLst>
          </p:cNvPr>
          <p:cNvCxnSpPr>
            <a:cxnSpLocks/>
          </p:cNvCxnSpPr>
          <p:nvPr/>
        </p:nvCxnSpPr>
        <p:spPr>
          <a:xfrm>
            <a:off x="5577840" y="962322"/>
            <a:ext cx="4409440" cy="20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E4E19E-44CC-44CD-8D69-5C9EC3C4D451}"/>
              </a:ext>
            </a:extLst>
          </p:cNvPr>
          <p:cNvCxnSpPr>
            <a:cxnSpLocks/>
          </p:cNvCxnSpPr>
          <p:nvPr/>
        </p:nvCxnSpPr>
        <p:spPr>
          <a:xfrm flipV="1">
            <a:off x="3373120" y="1450130"/>
            <a:ext cx="2991762" cy="174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77CA4FF-16FE-42E6-A3F9-3416651C84E9}"/>
              </a:ext>
            </a:extLst>
          </p:cNvPr>
          <p:cNvSpPr txBox="1"/>
          <p:nvPr/>
        </p:nvSpPr>
        <p:spPr>
          <a:xfrm>
            <a:off x="650240" y="2840496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Con: 9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33A815-9C8C-415A-94CC-694B236AABA6}"/>
              </a:ext>
            </a:extLst>
          </p:cNvPr>
          <p:cNvSpPr txBox="1"/>
          <p:nvPr/>
        </p:nvSpPr>
        <p:spPr>
          <a:xfrm>
            <a:off x="650240" y="3365099"/>
            <a:ext cx="43688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gấp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lần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08D479-6FC4-4A18-B69D-AA359B138A80}"/>
              </a:ext>
            </a:extLst>
          </p:cNvPr>
          <p:cNvSpPr txBox="1"/>
          <p:nvPr/>
        </p:nvSpPr>
        <p:spPr>
          <a:xfrm>
            <a:off x="935119" y="2325894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Tóm</a:t>
            </a:r>
            <a:r>
              <a:rPr lang="fr-FR" sz="2400" b="1" i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i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tắt</a:t>
            </a:r>
            <a:r>
              <a:rPr lang="fr-FR" sz="2400" b="1" i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en-US" sz="2400" b="1" i="1" u="sng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E403D1-9F06-42AD-8085-A42E4A2BACEE}"/>
              </a:ext>
            </a:extLst>
          </p:cNvPr>
          <p:cNvSpPr txBox="1"/>
          <p:nvPr/>
        </p:nvSpPr>
        <p:spPr>
          <a:xfrm>
            <a:off x="650240" y="3995538"/>
            <a:ext cx="43688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....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1CEEFC3-ED2B-4538-982A-891D345B34B7}"/>
              </a:ext>
            </a:extLst>
          </p:cNvPr>
          <p:cNvSpPr/>
          <p:nvPr/>
        </p:nvSpPr>
        <p:spPr>
          <a:xfrm>
            <a:off x="5006545" y="2325894"/>
            <a:ext cx="4134084" cy="2473993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4AA887-2098-4268-B30B-CD6EDAEC9073}"/>
              </a:ext>
            </a:extLst>
          </p:cNvPr>
          <p:cNvSpPr txBox="1"/>
          <p:nvPr/>
        </p:nvSpPr>
        <p:spPr>
          <a:xfrm>
            <a:off x="5025367" y="2905893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hiện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nay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là: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CF30DC-2778-4044-BF9E-11C89457B9EA}"/>
              </a:ext>
            </a:extLst>
          </p:cNvPr>
          <p:cNvSpPr txBox="1"/>
          <p:nvPr/>
        </p:nvSpPr>
        <p:spPr>
          <a:xfrm>
            <a:off x="5188917" y="3428344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9 x 4 = 36 (tuổi)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753B44-3552-4851-84A5-084AB3501E50}"/>
              </a:ext>
            </a:extLst>
          </p:cNvPr>
          <p:cNvSpPr txBox="1"/>
          <p:nvPr/>
        </p:nvSpPr>
        <p:spPr>
          <a:xfrm>
            <a:off x="5779001" y="4027085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Đáp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36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4B25F2-0481-41D8-94D9-92F14FC2598A}"/>
              </a:ext>
            </a:extLst>
          </p:cNvPr>
          <p:cNvSpPr txBox="1"/>
          <p:nvPr/>
        </p:nvSpPr>
        <p:spPr>
          <a:xfrm>
            <a:off x="5226390" y="2389139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lang="fr-FR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giải</a:t>
            </a:r>
            <a:endParaRPr lang="en-US" sz="24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67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5" grpId="0" animBg="1"/>
    </p:bldLst>
  </p:timing>
</p:sld>
</file>

<file path=ppt/theme/theme1.xml><?xml version="1.0" encoding="utf-8"?>
<a:theme xmlns:a="http://schemas.openxmlformats.org/drawingml/2006/main" name="千图网海量PPT模板www.58pic.com​​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ource Han Sans Light"/>
        <a:ea typeface="Source Han Sans Light"/>
        <a:cs typeface=""/>
      </a:majorFont>
      <a:minorFont>
        <a:latin typeface="Source Han Sans Regular"/>
        <a:ea typeface="Source Han Sans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E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dirty="0">
            <a:solidFill>
              <a:schemeClr val="tx1">
                <a:lumMod val="75000"/>
                <a:lumOff val="25000"/>
              </a:schemeClr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329</Words>
  <Application>Microsoft Office PowerPoint</Application>
  <PresentationFormat>Widescreen</PresentationFormat>
  <Paragraphs>83</Paragraphs>
  <Slides>14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#9Slide02 Noi dung dai</vt:lpstr>
      <vt:lpstr>Arial</vt:lpstr>
      <vt:lpstr>Calibri</vt:lpstr>
      <vt:lpstr>Source Han Sans Light</vt:lpstr>
      <vt:lpstr>Source Han Sans Regular</vt:lpstr>
      <vt:lpstr>Tahoma</vt:lpstr>
      <vt:lpstr>Times New Roman</vt:lpstr>
      <vt:lpstr>UTM Cookies</vt:lpstr>
      <vt:lpstr>千图网海量PPT模板www.58pic.com​​​​</vt:lpstr>
      <vt:lpstr>PowerPoint Presentation</vt:lpstr>
      <vt:lpstr>PowerPoint Presentation</vt:lpstr>
      <vt:lpstr>PowerPoint Presentation</vt:lpstr>
      <vt:lpstr>Muốn gấp 1 số lên 1 số lần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34</cp:revision>
  <dcterms:created xsi:type="dcterms:W3CDTF">2022-07-11T22:35:54Z</dcterms:created>
  <dcterms:modified xsi:type="dcterms:W3CDTF">2024-11-22T03:28:09Z</dcterms:modified>
</cp:coreProperties>
</file>