
<file path=[Content_Types].xml><?xml version="1.0" encoding="utf-8"?>
<Types xmlns="http://schemas.openxmlformats.org/package/2006/content-types">
  <Default Extension="png" ContentType="image/png"/>
  <Default Extension="mp3" ContentType="audio/unknown"/>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2"/>
  </p:notesMasterIdLst>
  <p:sldIdLst>
    <p:sldId id="257" r:id="rId4"/>
    <p:sldId id="259" r:id="rId5"/>
    <p:sldId id="286" r:id="rId6"/>
    <p:sldId id="307" r:id="rId7"/>
    <p:sldId id="284" r:id="rId8"/>
    <p:sldId id="308" r:id="rId9"/>
    <p:sldId id="309" r:id="rId10"/>
    <p:sldId id="287" r:id="rId11"/>
    <p:sldId id="310" r:id="rId12"/>
    <p:sldId id="288" r:id="rId13"/>
    <p:sldId id="285" r:id="rId14"/>
    <p:sldId id="289" r:id="rId15"/>
    <p:sldId id="322" r:id="rId16"/>
    <p:sldId id="297" r:id="rId17"/>
    <p:sldId id="311" r:id="rId18"/>
    <p:sldId id="299" r:id="rId19"/>
    <p:sldId id="271" r:id="rId20"/>
    <p:sldId id="312" r:id="rId21"/>
    <p:sldId id="313" r:id="rId22"/>
    <p:sldId id="314" r:id="rId23"/>
    <p:sldId id="315" r:id="rId24"/>
    <p:sldId id="316" r:id="rId25"/>
    <p:sldId id="317" r:id="rId26"/>
    <p:sldId id="319" r:id="rId27"/>
    <p:sldId id="320" r:id="rId28"/>
    <p:sldId id="318" r:id="rId29"/>
    <p:sldId id="321" r:id="rId30"/>
    <p:sldId id="30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179" autoAdjust="0"/>
  </p:normalViewPr>
  <p:slideViewPr>
    <p:cSldViewPr snapToGrid="0">
      <p:cViewPr varScale="1">
        <p:scale>
          <a:sx n="64" d="100"/>
          <a:sy n="64" d="100"/>
        </p:scale>
        <p:origin x="-98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32DC6-2DAB-4431-80EB-9083D219305C}"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B48AB1-4F8A-4E38-904C-0D43FEF40260}" type="slidenum">
              <a:rPr lang="en-US" smtClean="0"/>
              <a:t>‹#›</a:t>
            </a:fld>
            <a:endParaRPr lang="en-US"/>
          </a:p>
        </p:txBody>
      </p:sp>
    </p:spTree>
    <p:extLst>
      <p:ext uri="{BB962C8B-B14F-4D97-AF65-F5344CB8AC3E}">
        <p14:creationId xmlns:p14="http://schemas.microsoft.com/office/powerpoint/2010/main" val="411568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809947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9692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65743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35394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65427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7196C-E283-4C2D-BCAF-D1952B5D63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08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Bấm</a:t>
            </a:r>
            <a:r>
              <a:rPr lang="en-US" baseline="0" dirty="0"/>
              <a:t> bao </a:t>
            </a:r>
            <a:r>
              <a:rPr lang="en-US" baseline="0" dirty="0" err="1"/>
              <a:t>lì</a:t>
            </a:r>
            <a:r>
              <a:rPr lang="en-US" baseline="0" dirty="0"/>
              <a:t> </a:t>
            </a:r>
            <a:r>
              <a:rPr lang="en-US" baseline="0" dirty="0" err="1"/>
              <a:t>xì</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lì</a:t>
            </a:r>
            <a:r>
              <a:rPr lang="en-US" baseline="0" dirty="0"/>
              <a:t> </a:t>
            </a:r>
            <a:r>
              <a:rPr lang="en-US" baseline="0" dirty="0" err="1"/>
              <a:t>xì</a:t>
            </a:r>
            <a:r>
              <a:rPr lang="en-US" baseline="0" dirty="0"/>
              <a:t> </a:t>
            </a:r>
            <a:r>
              <a:rPr lang="en-US" baseline="0" dirty="0" err="1"/>
              <a:t>để</a:t>
            </a:r>
            <a:r>
              <a:rPr lang="en-US" baseline="0" dirty="0"/>
              <a:t> quay </a:t>
            </a:r>
            <a:r>
              <a:rPr lang="en-US" baseline="0"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7196C-E283-4C2D-BCAF-D1952B5D63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986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chuột</a:t>
            </a:r>
            <a:r>
              <a:rPr lang="en-US" baseline="0" dirty="0"/>
              <a:t> </a:t>
            </a:r>
            <a:r>
              <a:rPr lang="en-US" baseline="0" dirty="0" err="1"/>
              <a:t>lần</a:t>
            </a:r>
            <a:r>
              <a:rPr lang="en-US" baseline="0" dirty="0"/>
              <a:t> 1: </a:t>
            </a:r>
            <a:r>
              <a:rPr lang="en-US" baseline="0" dirty="0" err="1"/>
              <a:t>hiện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chuột</a:t>
            </a:r>
            <a:r>
              <a:rPr lang="en-US" baseline="0" dirty="0"/>
              <a:t> </a:t>
            </a:r>
            <a:r>
              <a:rPr lang="en-US" baseline="0" dirty="0" err="1"/>
              <a:t>lần</a:t>
            </a:r>
            <a:r>
              <a:rPr lang="en-US" baseline="0" dirty="0"/>
              <a:t> 2: </a:t>
            </a:r>
            <a:r>
              <a:rPr lang="en-US" baseline="0" dirty="0" err="1"/>
              <a:t>hiện</a:t>
            </a:r>
            <a:r>
              <a:rPr lang="en-US" baseline="0" dirty="0"/>
              <a:t> </a:t>
            </a:r>
            <a:r>
              <a:rPr lang="en-US" baseline="0" dirty="0" err="1"/>
              <a:t>đáp</a:t>
            </a:r>
            <a:r>
              <a:rPr lang="en-US" baseline="0" dirty="0"/>
              <a:t> </a:t>
            </a:r>
            <a:r>
              <a:rPr lang="en-US" baseline="0" dirty="0" err="1"/>
              <a:t>án</a:t>
            </a:r>
            <a:endParaRPr lang="en-US" baseline="0" dirty="0"/>
          </a:p>
          <a:p>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bao</a:t>
            </a:r>
            <a:r>
              <a:rPr lang="en-US" baseline="0" dirty="0"/>
              <a:t> </a:t>
            </a:r>
            <a:r>
              <a:rPr lang="en-US" baseline="0" dirty="0" err="1"/>
              <a:t>lì</a:t>
            </a:r>
            <a:r>
              <a:rPr lang="en-US" baseline="0" dirty="0"/>
              <a:t> </a:t>
            </a:r>
            <a:r>
              <a:rPr lang="en-US" baseline="0" dirty="0" err="1"/>
              <a:t>xì</a:t>
            </a:r>
            <a:r>
              <a:rPr lang="en-US" baseline="0" dirty="0"/>
              <a:t> </a:t>
            </a:r>
            <a:r>
              <a:rPr lang="en-US" baseline="0" dirty="0" err="1"/>
              <a:t>để</a:t>
            </a:r>
            <a:r>
              <a:rPr lang="en-US" baseline="0" dirty="0"/>
              <a:t> quay </a:t>
            </a:r>
            <a:r>
              <a:rPr lang="en-US" baseline="0" dirty="0" err="1"/>
              <a:t>lại</a:t>
            </a:r>
            <a:r>
              <a:rPr lang="en-US" baseline="0" dirty="0"/>
              <a:t> slide </a:t>
            </a:r>
            <a:r>
              <a:rPr lang="en-US" baseline="0"/>
              <a:t>đầu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7196C-E283-4C2D-BCAF-D1952B5D63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211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37581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5287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Slide Number Placeholder 3"/>
          <p:cNvSpPr>
            <a:spLocks noGrp="1"/>
          </p:cNvSpPr>
          <p:nvPr>
            <p:ph type="sldNum" sz="quarter" idx="5"/>
          </p:nvPr>
        </p:nvSpPr>
        <p:spPr/>
        <p:txBody>
          <a:bodyPr/>
          <a:lstStyle/>
          <a:p>
            <a:fld id="{BBB48AB1-4F8A-4E38-904C-0D43FEF40260}" type="slidenum">
              <a:rPr lang="en-US" smtClean="0"/>
              <a:t>15</a:t>
            </a:fld>
            <a:endParaRPr lang="en-US"/>
          </a:p>
        </p:txBody>
      </p:sp>
    </p:spTree>
    <p:extLst>
      <p:ext uri="{BB962C8B-B14F-4D97-AF65-F5344CB8AC3E}">
        <p14:creationId xmlns:p14="http://schemas.microsoft.com/office/powerpoint/2010/main" val="274116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52397466"/>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88830689"/>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372805"/>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80DF41-5A94-447F-8133-48D51F155CFD}"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2442293136"/>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0DF41-5A94-447F-8133-48D51F155CFD}"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2095829650"/>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80DF41-5A94-447F-8133-48D51F155CFD}"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038748011"/>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80DF41-5A94-447F-8133-48D51F155CFD}"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607483925"/>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80DF41-5A94-447F-8133-48D51F155CFD}" type="datetimeFigureOut">
              <a:rPr lang="en-US" smtClean="0"/>
              <a:t>6/20/2024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420998474"/>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80DF41-5A94-447F-8133-48D51F155CFD}" type="datetimeFigureOut">
              <a:rPr lang="en-US" smtClean="0"/>
              <a:t>6/20/2024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259274076"/>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0DF41-5A94-447F-8133-48D51F155CFD}" type="datetimeFigureOut">
              <a:rPr lang="en-US" smtClean="0"/>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720680431"/>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280DF41-5A94-447F-8133-48D51F155CFD}"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3645082406"/>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pic>
        <p:nvPicPr>
          <p:cNvPr id="7" name="Picture 6" descr="Logo&#10;&#10;Description automatically generated">
            <a:extLst>
              <a:ext uri="{FF2B5EF4-FFF2-40B4-BE49-F238E27FC236}">
                <a16:creationId xmlns="" xmlns:a16="http://schemas.microsoft.com/office/drawing/2014/main" id="{AB39B7E2-C427-4322-8D18-D3C15E2BF9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4363" y="390917"/>
            <a:ext cx="1142913" cy="1142913"/>
          </a:xfrm>
          <a:prstGeom prst="rect">
            <a:avLst/>
          </a:prstGeom>
        </p:spPr>
      </p:pic>
    </p:spTree>
    <p:extLst>
      <p:ext uri="{BB962C8B-B14F-4D97-AF65-F5344CB8AC3E}">
        <p14:creationId xmlns:p14="http://schemas.microsoft.com/office/powerpoint/2010/main" val="1293162999"/>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280DF41-5A94-447F-8133-48D51F155CFD}"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35576011"/>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0DF41-5A94-447F-8133-48D51F155CFD}"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1629386107"/>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0DF41-5A94-447F-8133-48D51F155CFD}"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27A1-A78D-4868-91D8-5B3AC37EBA4E}" type="slidenum">
              <a:rPr lang="en-US" smtClean="0"/>
              <a:t>‹#›</a:t>
            </a:fld>
            <a:endParaRPr lang="en-US"/>
          </a:p>
        </p:txBody>
      </p:sp>
    </p:spTree>
    <p:extLst>
      <p:ext uri="{BB962C8B-B14F-4D97-AF65-F5344CB8AC3E}">
        <p14:creationId xmlns:p14="http://schemas.microsoft.com/office/powerpoint/2010/main" val="4270107724"/>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057890"/>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918968"/>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290787"/>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273298"/>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68084"/>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055484"/>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645140"/>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41451859"/>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214998"/>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664853"/>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965791"/>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958902"/>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pic>
        <p:nvPicPr>
          <p:cNvPr id="8" name="Picture 7" descr="Logo&#10;&#10;Description automatically generated">
            <a:extLst>
              <a:ext uri="{FF2B5EF4-FFF2-40B4-BE49-F238E27FC236}">
                <a16:creationId xmlns="" xmlns:a16="http://schemas.microsoft.com/office/drawing/2014/main" id="{54A9D93C-9B99-467E-9CBC-59C4407457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4363" y="390917"/>
            <a:ext cx="1142913" cy="1142913"/>
          </a:xfrm>
          <a:prstGeom prst="rect">
            <a:avLst/>
          </a:prstGeom>
        </p:spPr>
      </p:pic>
    </p:spTree>
    <p:extLst>
      <p:ext uri="{BB962C8B-B14F-4D97-AF65-F5344CB8AC3E}">
        <p14:creationId xmlns:p14="http://schemas.microsoft.com/office/powerpoint/2010/main" val="3359381103"/>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1626068"/>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7580008"/>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17524515"/>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0265467"/>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pic>
        <p:nvPicPr>
          <p:cNvPr id="7" name="Picture 6" descr="Logo&#10;&#10;Description automatically generated">
            <a:extLst>
              <a:ext uri="{FF2B5EF4-FFF2-40B4-BE49-F238E27FC236}">
                <a16:creationId xmlns="" xmlns:a16="http://schemas.microsoft.com/office/drawing/2014/main" id="{1E3EFECF-8F41-427C-A4E0-3490E43B2D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4363" y="390917"/>
            <a:ext cx="1142913" cy="1142913"/>
          </a:xfrm>
          <a:prstGeom prst="rect">
            <a:avLst/>
          </a:prstGeom>
        </p:spPr>
      </p:pic>
    </p:spTree>
    <p:extLst>
      <p:ext uri="{BB962C8B-B14F-4D97-AF65-F5344CB8AC3E}">
        <p14:creationId xmlns:p14="http://schemas.microsoft.com/office/powerpoint/2010/main" val="2914824498"/>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defRPr>
            </a:lvl1pPr>
          </a:lstStyle>
          <a:p>
            <a:fld id="{82F288E0-7875-42C4-84C8-98DBBD3BF4D2}" type="datetimeFigureOut">
              <a:rPr lang="zh-CN" altLang="en-US" smtClean="0"/>
              <a:pPr/>
              <a:t>2024/6/20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defRPr>
            </a:lvl1pPr>
          </a:lstStyle>
          <a:p>
            <a:fld id="{7D9BB5D0-35E4-459D-AEF3-FE4D7C45CC19}" type="slidenum">
              <a:rPr lang="zh-CN" altLang="en-US" smtClean="0"/>
              <a:pPr/>
              <a:t>‹#›</a:t>
            </a:fld>
            <a:endParaRPr lang="zh-CN" altLang="en-US" dirty="0"/>
          </a:p>
        </p:txBody>
      </p:sp>
      <p:pic>
        <p:nvPicPr>
          <p:cNvPr id="9" name="Picture 8" descr="Shape&#10;&#10;Description automatically generated with medium confidence">
            <a:extLst>
              <a:ext uri="{FF2B5EF4-FFF2-40B4-BE49-F238E27FC236}">
                <a16:creationId xmlns="" xmlns:a16="http://schemas.microsoft.com/office/drawing/2014/main" id="{2F70ADEF-EBB1-48B4-A0CA-5932211C6C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82147" y="96079"/>
            <a:ext cx="1042482" cy="1042482"/>
          </a:xfrm>
          <a:prstGeom prst="rect">
            <a:avLst/>
          </a:prstGeom>
        </p:spPr>
      </p:pic>
    </p:spTree>
    <p:extLst>
      <p:ext uri="{BB962C8B-B14F-4D97-AF65-F5344CB8AC3E}">
        <p14:creationId xmlns:p14="http://schemas.microsoft.com/office/powerpoint/2010/main" val="1947619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280DF41-5A94-447F-8133-48D51F155CFD}" type="datetimeFigureOut">
              <a:rPr lang="en-US" smtClean="0"/>
              <a:t>6/20/2024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29A27A1-A78D-4868-91D8-5B3AC37EBA4E}" type="slidenum">
              <a:rPr lang="en-US" smtClean="0"/>
              <a:t>‹#›</a:t>
            </a:fld>
            <a:endParaRPr lang="en-US"/>
          </a:p>
        </p:txBody>
      </p:sp>
    </p:spTree>
    <p:extLst>
      <p:ext uri="{BB962C8B-B14F-4D97-AF65-F5344CB8AC3E}">
        <p14:creationId xmlns:p14="http://schemas.microsoft.com/office/powerpoint/2010/main" val="9098804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omb/>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041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9.xml"/><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jfif"/><Relationship Id="rId1" Type="http://schemas.openxmlformats.org/officeDocument/2006/relationships/slideLayout" Target="../slideLayouts/slideLayout29.xml"/><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9.xml"/><Relationship Id="rId18" Type="http://schemas.openxmlformats.org/officeDocument/2006/relationships/image" Target="../media/image23.png"/><Relationship Id="rId3" Type="http://schemas.openxmlformats.org/officeDocument/2006/relationships/slideLayout" Target="../slideLayouts/slideLayout13.xml"/><Relationship Id="rId21" Type="http://schemas.openxmlformats.org/officeDocument/2006/relationships/image" Target="../media/image26.gif"/><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17.jpeg"/><Relationship Id="rId11" Type="http://schemas.openxmlformats.org/officeDocument/2006/relationships/slide" Target="slide7.xml"/><Relationship Id="rId5" Type="http://schemas.openxmlformats.org/officeDocument/2006/relationships/audio" Target="../media/audio1.wav"/><Relationship Id="rId15" Type="http://schemas.openxmlformats.org/officeDocument/2006/relationships/slide" Target="slide8.xml"/><Relationship Id="rId23" Type="http://schemas.openxmlformats.org/officeDocument/2006/relationships/audio" Target="../media/audio1.wav"/><Relationship Id="rId10" Type="http://schemas.openxmlformats.org/officeDocument/2006/relationships/image" Target="../media/image20.png"/><Relationship Id="rId19"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slide" Target="slide5.xml"/><Relationship Id="rId4" Type="http://schemas.openxmlformats.org/officeDocument/2006/relationships/image" Target="../media/image14.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27.png"/><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组合 31">
            <a:extLst>
              <a:ext uri="{FF2B5EF4-FFF2-40B4-BE49-F238E27FC236}">
                <a16:creationId xmlns="" xmlns:a16="http://schemas.microsoft.com/office/drawing/2014/main" id="{2E82A659-0B38-4944-BDEC-9B9E22567051}"/>
              </a:ext>
            </a:extLst>
          </p:cNvPr>
          <p:cNvGrpSpPr/>
          <p:nvPr/>
        </p:nvGrpSpPr>
        <p:grpSpPr>
          <a:xfrm>
            <a:off x="1676400" y="689712"/>
            <a:ext cx="9184640" cy="5478575"/>
            <a:chOff x="1227083" y="675833"/>
            <a:chExt cx="10162697" cy="5898322"/>
          </a:xfrm>
        </p:grpSpPr>
        <p:sp>
          <p:nvSpPr>
            <p:cNvPr id="11" name="矩形 33">
              <a:extLst>
                <a:ext uri="{FF2B5EF4-FFF2-40B4-BE49-F238E27FC236}">
                  <a16:creationId xmlns="" xmlns:a16="http://schemas.microsoft.com/office/drawing/2014/main" id="{648A52D7-F2B9-48CB-96AD-C7E6AAA6F85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30">
              <a:extLst>
                <a:ext uri="{FF2B5EF4-FFF2-40B4-BE49-F238E27FC236}">
                  <a16:creationId xmlns="" xmlns:a16="http://schemas.microsoft.com/office/drawing/2014/main" id="{C443C640-44DA-413A-9B5A-BABC8509AE1C}"/>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 name="Picture 1">
            <a:extLst>
              <a:ext uri="{FF2B5EF4-FFF2-40B4-BE49-F238E27FC236}">
                <a16:creationId xmlns="" xmlns:a16="http://schemas.microsoft.com/office/drawing/2014/main" id="{B6F2C1D1-31C7-4400-83A2-1DF42C72DBAD}"/>
              </a:ext>
            </a:extLst>
          </p:cNvPr>
          <p:cNvPicPr>
            <a:picLocks noChangeAspect="1"/>
          </p:cNvPicPr>
          <p:nvPr/>
        </p:nvPicPr>
        <p:blipFill>
          <a:blip r:embed="rId4"/>
          <a:stretch>
            <a:fillRect/>
          </a:stretch>
        </p:blipFill>
        <p:spPr>
          <a:xfrm>
            <a:off x="5114948" y="1885774"/>
            <a:ext cx="2359356" cy="877900"/>
          </a:xfrm>
          <a:prstGeom prst="rect">
            <a:avLst/>
          </a:prstGeom>
        </p:spPr>
      </p:pic>
      <p:pic>
        <p:nvPicPr>
          <p:cNvPr id="18" name="Picture 7">
            <a:extLst>
              <a:ext uri="{FF2B5EF4-FFF2-40B4-BE49-F238E27FC236}">
                <a16:creationId xmlns="" xmlns:a16="http://schemas.microsoft.com/office/drawing/2014/main" id="{45F5835E-9645-493A-8F19-5999B33FDA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779" y="3012931"/>
            <a:ext cx="2864321" cy="3743469"/>
          </a:xfrm>
          <a:prstGeom prst="rect">
            <a:avLst/>
          </a:prstGeom>
          <a:effectLst>
            <a:glow rad="101600">
              <a:schemeClr val="accent4">
                <a:satMod val="175000"/>
                <a:alpha val="40000"/>
              </a:schemeClr>
            </a:glow>
          </a:effectLst>
        </p:spPr>
      </p:pic>
      <p:pic>
        <p:nvPicPr>
          <p:cNvPr id="21" name="Picture 6">
            <a:extLst>
              <a:ext uri="{FF2B5EF4-FFF2-40B4-BE49-F238E27FC236}">
                <a16:creationId xmlns="" xmlns:a16="http://schemas.microsoft.com/office/drawing/2014/main" id="{FFB72B81-195F-4450-A6F9-5E79AA7CEB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25815" y="2214880"/>
            <a:ext cx="2219916" cy="4428759"/>
          </a:xfrm>
          <a:prstGeom prst="rect">
            <a:avLst/>
          </a:prstGeom>
        </p:spPr>
      </p:pic>
      <p:pic>
        <p:nvPicPr>
          <p:cNvPr id="5" name="Picture 4">
            <a:extLst>
              <a:ext uri="{FF2B5EF4-FFF2-40B4-BE49-F238E27FC236}">
                <a16:creationId xmlns="" xmlns:a16="http://schemas.microsoft.com/office/drawing/2014/main" id="{F2D5FBBA-9BA2-4DF3-9898-01A5D24068C5}"/>
              </a:ext>
            </a:extLst>
          </p:cNvPr>
          <p:cNvPicPr>
            <a:picLocks noChangeAspect="1"/>
          </p:cNvPicPr>
          <p:nvPr/>
        </p:nvPicPr>
        <p:blipFill>
          <a:blip r:embed="rId9"/>
          <a:stretch>
            <a:fillRect/>
          </a:stretch>
        </p:blipFill>
        <p:spPr>
          <a:xfrm>
            <a:off x="2851751" y="2891100"/>
            <a:ext cx="7352413" cy="1993565"/>
          </a:xfrm>
          <a:prstGeom prst="rect">
            <a:avLst/>
          </a:prstGeom>
        </p:spPr>
      </p:pic>
      <p:pic>
        <p:nvPicPr>
          <p:cNvPr id="4" name="Picture 3">
            <a:extLst>
              <a:ext uri="{FF2B5EF4-FFF2-40B4-BE49-F238E27FC236}">
                <a16:creationId xmlns="" xmlns:a16="http://schemas.microsoft.com/office/drawing/2014/main" id="{2534BA33-B614-4B06-B381-40986230A6A5}"/>
              </a:ext>
            </a:extLst>
          </p:cNvPr>
          <p:cNvPicPr>
            <a:picLocks noChangeAspect="1"/>
          </p:cNvPicPr>
          <p:nvPr/>
        </p:nvPicPr>
        <p:blipFill>
          <a:blip r:embed="rId10"/>
          <a:stretch>
            <a:fillRect/>
          </a:stretch>
        </p:blipFill>
        <p:spPr>
          <a:xfrm>
            <a:off x="5473143" y="4873478"/>
            <a:ext cx="2310584" cy="963251"/>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7B2892A5-B1DC-4975-BA79-A4E3A10AB9A6}"/>
              </a:ext>
            </a:extLst>
          </p:cNvPr>
          <p:cNvPicPr>
            <a:picLocks noChangeAspect="1"/>
          </p:cNvPicPr>
          <p:nvPr/>
        </p:nvPicPr>
        <p:blipFill rotWithShape="1">
          <a:blip r:embed="rId3">
            <a:extLst>
              <a:ext uri="{28A0092B-C50C-407E-A947-70E740481C1C}">
                <a14:useLocalDpi xmlns:a14="http://schemas.microsoft.com/office/drawing/2010/main" val="0"/>
              </a:ext>
            </a:extLst>
          </a:blip>
          <a:srcRect l="11474" t="52444" r="35209" b="8417"/>
          <a:stretch/>
        </p:blipFill>
        <p:spPr>
          <a:xfrm flipH="1">
            <a:off x="0" y="-194930"/>
            <a:ext cx="4237702" cy="6736022"/>
          </a:xfrm>
          <a:prstGeom prst="rect">
            <a:avLst/>
          </a:prstGeom>
        </p:spPr>
      </p:pic>
      <p:sp>
        <p:nvSpPr>
          <p:cNvPr id="7" name="矩形: 圆角 5">
            <a:extLst>
              <a:ext uri="{FF2B5EF4-FFF2-40B4-BE49-F238E27FC236}">
                <a16:creationId xmlns="" xmlns:a16="http://schemas.microsoft.com/office/drawing/2014/main" id="{6F59C0B6-8F68-410E-BD44-0E60D685A183}"/>
              </a:ext>
            </a:extLst>
          </p:cNvPr>
          <p:cNvSpPr/>
          <p:nvPr/>
        </p:nvSpPr>
        <p:spPr>
          <a:xfrm>
            <a:off x="3862851" y="2280594"/>
            <a:ext cx="7954298" cy="3850923"/>
          </a:xfrm>
          <a:prstGeom prst="roundRect">
            <a:avLst>
              <a:gd name="adj" fmla="val 29250"/>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 xmlns:a16="http://schemas.microsoft.com/office/drawing/2014/main" id="{9173A723-EC53-4F8D-A9E2-2784F6C0C82C}"/>
              </a:ext>
            </a:extLst>
          </p:cNvPr>
          <p:cNvSpPr txBox="1"/>
          <p:nvPr/>
        </p:nvSpPr>
        <p:spPr>
          <a:xfrm>
            <a:off x="4237702" y="3173081"/>
            <a:ext cx="7469737"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VÀO</a:t>
            </a:r>
            <a:r>
              <a:rPr kumimoji="0" lang="en-US" sz="8000" b="0" i="0" u="none" strike="noStrike" kern="1200" cap="none" spc="0" normalizeH="0" baseline="0" noProof="0" dirty="0">
                <a:ln>
                  <a:noFill/>
                </a:ln>
                <a:solidFill>
                  <a:srgbClr val="FF000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kumimoji="0" lang="en-US" sz="8000" b="0" i="0" u="none" strike="noStrike" kern="1200" cap="none" spc="0" normalizeH="0" baseline="0" noProof="0" dirty="0" err="1">
                <a:ln>
                  <a:noFill/>
                </a:ln>
                <a:solidFill>
                  <a:srgbClr val="FF000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CỔNG</a:t>
            </a:r>
            <a:endParaRPr kumimoji="0" lang="en-US" sz="8000" b="0" i="0" u="none" strike="noStrike" kern="1200" cap="none" spc="0" normalizeH="0" baseline="0" noProof="0" dirty="0">
              <a:ln>
                <a:noFill/>
              </a:ln>
              <a:solidFill>
                <a:srgbClr val="FF000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37117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6"/>
                                        </p:tgtEl>
                                        <p:attrNameLst>
                                          <p:attrName>r</p:attrName>
                                        </p:attrNameLst>
                                      </p:cBhvr>
                                    </p:animRot>
                                    <p:animRot by="-240000">
                                      <p:cBhvr>
                                        <p:cTn id="24" dur="200" fill="hold">
                                          <p:stCondLst>
                                            <p:cond delay="200"/>
                                          </p:stCondLst>
                                        </p:cTn>
                                        <p:tgtEl>
                                          <p:spTgt spid="6"/>
                                        </p:tgtEl>
                                        <p:attrNameLst>
                                          <p:attrName>r</p:attrName>
                                        </p:attrNameLst>
                                      </p:cBhvr>
                                    </p:animRot>
                                    <p:animRot by="240000">
                                      <p:cBhvr>
                                        <p:cTn id="25" dur="200" fill="hold">
                                          <p:stCondLst>
                                            <p:cond delay="400"/>
                                          </p:stCondLst>
                                        </p:cTn>
                                        <p:tgtEl>
                                          <p:spTgt spid="6"/>
                                        </p:tgtEl>
                                        <p:attrNameLst>
                                          <p:attrName>r</p:attrName>
                                        </p:attrNameLst>
                                      </p:cBhvr>
                                    </p:animRot>
                                    <p:animRot by="-240000">
                                      <p:cBhvr>
                                        <p:cTn id="26" dur="200" fill="hold">
                                          <p:stCondLst>
                                            <p:cond delay="600"/>
                                          </p:stCondLst>
                                        </p:cTn>
                                        <p:tgtEl>
                                          <p:spTgt spid="6"/>
                                        </p:tgtEl>
                                        <p:attrNameLst>
                                          <p:attrName>r</p:attrName>
                                        </p:attrNameLst>
                                      </p:cBhvr>
                                    </p:animRot>
                                    <p:animRot by="120000">
                                      <p:cBhvr>
                                        <p:cTn id="27" dur="200" fill="hold">
                                          <p:stCondLst>
                                            <p:cond delay="800"/>
                                          </p:stCondLst>
                                        </p:cTn>
                                        <p:tgtEl>
                                          <p:spTgt spid="6"/>
                                        </p:tgtEl>
                                        <p:attrNameLst>
                                          <p:attrName>r</p:attrName>
                                        </p:attrNameLst>
                                      </p:cBhvr>
                                    </p:animRot>
                                  </p:childTnLst>
                                </p:cTn>
                              </p:par>
                              <p:par>
                                <p:cTn id="28" presetID="32" presetClass="emph" presetSubtype="0" fill="hold" grpId="1" nodeType="withEffect">
                                  <p:stCondLst>
                                    <p:cond delay="0"/>
                                  </p:stCondLst>
                                  <p:childTnLst>
                                    <p:animRot by="120000">
                                      <p:cBhvr>
                                        <p:cTn id="29" dur="100" fill="hold">
                                          <p:stCondLst>
                                            <p:cond delay="0"/>
                                          </p:stCondLst>
                                        </p:cTn>
                                        <p:tgtEl>
                                          <p:spTgt spid="7"/>
                                        </p:tgtEl>
                                        <p:attrNameLst>
                                          <p:attrName>r</p:attrName>
                                        </p:attrNameLst>
                                      </p:cBhvr>
                                    </p:animRot>
                                    <p:animRot by="-240000">
                                      <p:cBhvr>
                                        <p:cTn id="30" dur="200" fill="hold">
                                          <p:stCondLst>
                                            <p:cond delay="200"/>
                                          </p:stCondLst>
                                        </p:cTn>
                                        <p:tgtEl>
                                          <p:spTgt spid="7"/>
                                        </p:tgtEl>
                                        <p:attrNameLst>
                                          <p:attrName>r</p:attrName>
                                        </p:attrNameLst>
                                      </p:cBhvr>
                                    </p:animRot>
                                    <p:animRot by="240000">
                                      <p:cBhvr>
                                        <p:cTn id="31" dur="200" fill="hold">
                                          <p:stCondLst>
                                            <p:cond delay="400"/>
                                          </p:stCondLst>
                                        </p:cTn>
                                        <p:tgtEl>
                                          <p:spTgt spid="7"/>
                                        </p:tgtEl>
                                        <p:attrNameLst>
                                          <p:attrName>r</p:attrName>
                                        </p:attrNameLst>
                                      </p:cBhvr>
                                    </p:animRot>
                                    <p:animRot by="-240000">
                                      <p:cBhvr>
                                        <p:cTn id="32" dur="200" fill="hold">
                                          <p:stCondLst>
                                            <p:cond delay="600"/>
                                          </p:stCondLst>
                                        </p:cTn>
                                        <p:tgtEl>
                                          <p:spTgt spid="7"/>
                                        </p:tgtEl>
                                        <p:attrNameLst>
                                          <p:attrName>r</p:attrName>
                                        </p:attrNameLst>
                                      </p:cBhvr>
                                    </p:animRot>
                                    <p:animRot by="120000">
                                      <p:cBhvr>
                                        <p:cTn id="33" dur="200" fill="hold">
                                          <p:stCondLst>
                                            <p:cond delay="800"/>
                                          </p:stCondLst>
                                        </p:cTn>
                                        <p:tgtEl>
                                          <p:spTgt spid="7"/>
                                        </p:tgtEl>
                                        <p:attrNameLst>
                                          <p:attrName>r</p:attrName>
                                        </p:attrNameLst>
                                      </p:cBhvr>
                                    </p:animRot>
                                  </p:childTnLst>
                                </p:cTn>
                              </p:par>
                              <p:par>
                                <p:cTn id="34" presetID="32" presetClass="emph" presetSubtype="0" fill="hold" grpId="1" nodeType="withEffect">
                                  <p:stCondLst>
                                    <p:cond delay="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 xmlns:a16="http://schemas.microsoft.com/office/drawing/2014/main" id="{B56BC4A0-8570-44CC-BFE1-36AEC328D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8734" y="-324091"/>
            <a:ext cx="11250352" cy="7182091"/>
          </a:xfrm>
          <a:prstGeom prst="rect">
            <a:avLst/>
          </a:prstGeom>
        </p:spPr>
      </p:pic>
      <p:sp>
        <p:nvSpPr>
          <p:cNvPr id="4" name="TextBox 3">
            <a:extLst>
              <a:ext uri="{FF2B5EF4-FFF2-40B4-BE49-F238E27FC236}">
                <a16:creationId xmlns="" xmlns:a16="http://schemas.microsoft.com/office/drawing/2014/main" id="{2D317AB9-4054-4D6B-93AE-0CCADA43C3D6}"/>
              </a:ext>
            </a:extLst>
          </p:cNvPr>
          <p:cNvSpPr txBox="1"/>
          <p:nvPr/>
        </p:nvSpPr>
        <p:spPr>
          <a:xfrm>
            <a:off x="2293495" y="1749398"/>
            <a:ext cx="7149141" cy="3046988"/>
          </a:xfrm>
          <a:prstGeom prst="rect">
            <a:avLst/>
          </a:prstGeom>
          <a:noFill/>
        </p:spPr>
        <p:txBody>
          <a:bodyPr wrap="square" rtlCol="0">
            <a:spAutoFit/>
          </a:bodyPr>
          <a:lstStyle/>
          <a:p>
            <a:pPr algn="ctr">
              <a:lnSpc>
                <a:spcPct val="150000"/>
              </a:lnSpc>
            </a:pPr>
            <a:r>
              <a:rPr lang="en-US" sz="3200" b="1" dirty="0" err="1">
                <a:latin typeface="Times New Roman" panose="02020603050405020304" pitchFamily="18" charset="0"/>
                <a:cs typeface="Times New Roman" panose="02020603050405020304" pitchFamily="18" charset="0"/>
              </a:rPr>
              <a:t>Cả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khởi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rồi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hôm</a:t>
            </a:r>
            <a:r>
              <a:rPr lang="en-US" sz="3200" b="1" dirty="0">
                <a:latin typeface="Times New Roman" panose="02020603050405020304" pitchFamily="18" charset="0"/>
                <a:cs typeface="Times New Roman" panose="02020603050405020304" pitchFamily="18" charset="0"/>
              </a:rPr>
              <a:t> nay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nhé</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50998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5">
            <a:extLst>
              <a:ext uri="{FF2B5EF4-FFF2-40B4-BE49-F238E27FC236}">
                <a16:creationId xmlns="" xmlns:a16="http://schemas.microsoft.com/office/drawing/2014/main" id="{E8E678A1-A432-4526-8175-C1532DBE6391}"/>
              </a:ext>
            </a:extLst>
          </p:cNvPr>
          <p:cNvSpPr/>
          <p:nvPr/>
        </p:nvSpPr>
        <p:spPr>
          <a:xfrm>
            <a:off x="324091" y="115747"/>
            <a:ext cx="11702005" cy="6435524"/>
          </a:xfrm>
          <a:prstGeom prst="roundRect">
            <a:avLst>
              <a:gd name="adj" fmla="val 29250"/>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Picture 4" descr="Không có mô tả.">
            <a:extLst>
              <a:ext uri="{FF2B5EF4-FFF2-40B4-BE49-F238E27FC236}">
                <a16:creationId xmlns="" xmlns:a16="http://schemas.microsoft.com/office/drawing/2014/main" id="{227CF591-655B-45CF-B0F3-13C2B82C415C}"/>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472916" y="0"/>
            <a:ext cx="2456827" cy="9537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931F29C9-5958-4718-94FF-D9D5E6DCFE6F}"/>
              </a:ext>
            </a:extLst>
          </p:cNvPr>
          <p:cNvPicPr>
            <a:picLocks noChangeAspect="1"/>
          </p:cNvPicPr>
          <p:nvPr/>
        </p:nvPicPr>
        <p:blipFill rotWithShape="1">
          <a:blip r:embed="rId4">
            <a:clrChange>
              <a:clrFrom>
                <a:srgbClr val="FFFFFD"/>
              </a:clrFrom>
              <a:clrTo>
                <a:srgbClr val="FFFFFD">
                  <a:alpha val="0"/>
                </a:srgbClr>
              </a:clrTo>
            </a:clrChange>
          </a:blip>
          <a:srcRect l="77641" t="30811" b="3077"/>
          <a:stretch/>
        </p:blipFill>
        <p:spPr>
          <a:xfrm flipH="1">
            <a:off x="917030" y="2619031"/>
            <a:ext cx="1429705" cy="1750631"/>
          </a:xfrm>
          <a:prstGeom prst="rect">
            <a:avLst/>
          </a:prstGeom>
          <a:solidFill>
            <a:schemeClr val="bg1"/>
          </a:solidFill>
        </p:spPr>
      </p:pic>
      <p:sp>
        <p:nvSpPr>
          <p:cNvPr id="5" name="Speech Bubble: Rectangle with Corners Rounded 4">
            <a:extLst>
              <a:ext uri="{FF2B5EF4-FFF2-40B4-BE49-F238E27FC236}">
                <a16:creationId xmlns="" xmlns:a16="http://schemas.microsoft.com/office/drawing/2014/main" id="{DF33D8DE-E8B3-452B-969C-D91CCF9028BC}"/>
              </a:ext>
            </a:extLst>
          </p:cNvPr>
          <p:cNvSpPr/>
          <p:nvPr/>
        </p:nvSpPr>
        <p:spPr>
          <a:xfrm>
            <a:off x="1412111" y="1125166"/>
            <a:ext cx="2731626" cy="1182854"/>
          </a:xfrm>
          <a:prstGeom prst="wedgeRoundRectCallout">
            <a:avLst>
              <a:gd name="adj1" fmla="val -39951"/>
              <a:gd name="adj2" fmla="val 79490"/>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chùm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26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nho</a:t>
            </a:r>
            <a:endParaRPr lang="en-US" sz="3200" dirty="0">
              <a:latin typeface="Times New Roman" panose="02020603050405020304" pitchFamily="18" charset="0"/>
              <a:cs typeface="Times New Roman" panose="02020603050405020304" pitchFamily="18" charset="0"/>
            </a:endParaRPr>
          </a:p>
        </p:txBody>
      </p:sp>
      <p:pic>
        <p:nvPicPr>
          <p:cNvPr id="13" name="Picture 12" descr="Background pattern&#10;&#10;Description automatically generated">
            <a:extLst>
              <a:ext uri="{FF2B5EF4-FFF2-40B4-BE49-F238E27FC236}">
                <a16:creationId xmlns="" xmlns:a16="http://schemas.microsoft.com/office/drawing/2014/main" id="{4277FD54-6D0A-407C-92E1-1089E97109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7431">
            <a:off x="4089789" y="1364763"/>
            <a:ext cx="2197525" cy="2197525"/>
          </a:xfrm>
          <a:prstGeom prst="rect">
            <a:avLst/>
          </a:prstGeom>
        </p:spPr>
      </p:pic>
      <p:pic>
        <p:nvPicPr>
          <p:cNvPr id="14" name="Picture 13" descr="Background pattern&#10;&#10;Description automatically generated">
            <a:extLst>
              <a:ext uri="{FF2B5EF4-FFF2-40B4-BE49-F238E27FC236}">
                <a16:creationId xmlns="" xmlns:a16="http://schemas.microsoft.com/office/drawing/2014/main" id="{F3A31E50-227B-46FD-A97B-16F6FF34D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8751" y="1364762"/>
            <a:ext cx="2197525" cy="2197525"/>
          </a:xfrm>
          <a:prstGeom prst="rect">
            <a:avLst/>
          </a:prstGeom>
        </p:spPr>
      </p:pic>
      <p:pic>
        <p:nvPicPr>
          <p:cNvPr id="15" name="Picture 14" descr="Background pattern&#10;&#10;Description automatically generated">
            <a:extLst>
              <a:ext uri="{FF2B5EF4-FFF2-40B4-BE49-F238E27FC236}">
                <a16:creationId xmlns="" xmlns:a16="http://schemas.microsoft.com/office/drawing/2014/main" id="{B8447890-7934-4D6A-AA62-DE178BA746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94129" flipH="1">
            <a:off x="6926485" y="1337361"/>
            <a:ext cx="1919882" cy="2197525"/>
          </a:xfrm>
          <a:prstGeom prst="rect">
            <a:avLst/>
          </a:prstGeom>
        </p:spPr>
      </p:pic>
      <p:pic>
        <p:nvPicPr>
          <p:cNvPr id="17" name="Picture 16" descr="A picture containing clipart, doll&#10;&#10;Description automatically generated">
            <a:extLst>
              <a:ext uri="{FF2B5EF4-FFF2-40B4-BE49-F238E27FC236}">
                <a16:creationId xmlns="" xmlns:a16="http://schemas.microsoft.com/office/drawing/2014/main" id="{33E6457B-6958-4CC2-9928-0CCD33ACAE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3731" y="1716593"/>
            <a:ext cx="1891524" cy="2139223"/>
          </a:xfrm>
          <a:prstGeom prst="rect">
            <a:avLst/>
          </a:prstGeom>
        </p:spPr>
      </p:pic>
      <p:sp>
        <p:nvSpPr>
          <p:cNvPr id="18" name="Speech Bubble: Rectangle with Corners Rounded 17">
            <a:extLst>
              <a:ext uri="{FF2B5EF4-FFF2-40B4-BE49-F238E27FC236}">
                <a16:creationId xmlns="" xmlns:a16="http://schemas.microsoft.com/office/drawing/2014/main" id="{617DEE58-C462-4131-8CC4-BA5B61416FA1}"/>
              </a:ext>
            </a:extLst>
          </p:cNvPr>
          <p:cNvSpPr/>
          <p:nvPr/>
        </p:nvSpPr>
        <p:spPr>
          <a:xfrm>
            <a:off x="6722623" y="210938"/>
            <a:ext cx="4241821" cy="953781"/>
          </a:xfrm>
          <a:prstGeom prst="wedgeRoundRectCallout">
            <a:avLst>
              <a:gd name="adj1" fmla="val 19795"/>
              <a:gd name="adj2" fmla="val 73619"/>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chùm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nho</a:t>
            </a:r>
            <a:r>
              <a:rPr lang="en-US" sz="3200" dirty="0">
                <a:latin typeface="Times New Roman" panose="02020603050405020304" pitchFamily="18" charset="0"/>
                <a:cs typeface="Times New Roman" panose="02020603050405020304" pitchFamily="18" charset="0"/>
              </a:rPr>
              <a:t>?</a:t>
            </a:r>
          </a:p>
        </p:txBody>
      </p:sp>
      <p:sp>
        <p:nvSpPr>
          <p:cNvPr id="19" name="Rectangle: Rounded Corners 18">
            <a:extLst>
              <a:ext uri="{FF2B5EF4-FFF2-40B4-BE49-F238E27FC236}">
                <a16:creationId xmlns="" xmlns:a16="http://schemas.microsoft.com/office/drawing/2014/main" id="{A9B0D997-6CD6-4C5E-857B-F061322BA04C}"/>
              </a:ext>
            </a:extLst>
          </p:cNvPr>
          <p:cNvSpPr/>
          <p:nvPr/>
        </p:nvSpPr>
        <p:spPr>
          <a:xfrm>
            <a:off x="4575230" y="341948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imes New Roman" panose="02020603050405020304" pitchFamily="18" charset="0"/>
                <a:cs typeface="Times New Roman" panose="02020603050405020304" pitchFamily="18" charset="0"/>
              </a:rPr>
              <a:t>26 x 3 = ?</a:t>
            </a:r>
          </a:p>
        </p:txBody>
      </p:sp>
      <p:sp>
        <p:nvSpPr>
          <p:cNvPr id="20" name="Rectangle: Rounded Corners 19">
            <a:extLst>
              <a:ext uri="{FF2B5EF4-FFF2-40B4-BE49-F238E27FC236}">
                <a16:creationId xmlns="" xmlns:a16="http://schemas.microsoft.com/office/drawing/2014/main" id="{23E59169-174C-4A4F-94D4-5055F5AF7A28}"/>
              </a:ext>
            </a:extLst>
          </p:cNvPr>
          <p:cNvSpPr/>
          <p:nvPr/>
        </p:nvSpPr>
        <p:spPr>
          <a:xfrm>
            <a:off x="2050205" y="4245504"/>
            <a:ext cx="6121522" cy="1960880"/>
          </a:xfrm>
          <a:prstGeom prst="roundRect">
            <a:avLst/>
          </a:prstGeom>
          <a:solidFill>
            <a:sysClr val="window" lastClr="FFFFFF"/>
          </a:solidFill>
          <a:ln w="57150" cap="flat" cmpd="sng" algn="ctr">
            <a:solidFill>
              <a:srgbClr val="EB799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 xmlns:a16="http://schemas.microsoft.com/office/drawing/2014/main" id="{4357E509-4749-4E50-9AE4-13F18E4D0EE8}"/>
              </a:ext>
            </a:extLst>
          </p:cNvPr>
          <p:cNvGrpSpPr/>
          <p:nvPr/>
        </p:nvGrpSpPr>
        <p:grpSpPr>
          <a:xfrm>
            <a:off x="2248325" y="4373284"/>
            <a:ext cx="1061720" cy="1167617"/>
            <a:chOff x="3886200" y="4496580"/>
            <a:chExt cx="1061720" cy="1167617"/>
          </a:xfrm>
        </p:grpSpPr>
        <p:sp>
          <p:nvSpPr>
            <p:cNvPr id="22" name="TextBox 21">
              <a:extLst>
                <a:ext uri="{FF2B5EF4-FFF2-40B4-BE49-F238E27FC236}">
                  <a16:creationId xmlns="" xmlns:a16="http://schemas.microsoft.com/office/drawing/2014/main" id="{0EAF85D8-BC5D-4B0C-B8B2-A2AE5BDBA516}"/>
                </a:ext>
              </a:extLst>
            </p:cNvPr>
            <p:cNvSpPr txBox="1"/>
            <p:nvPr/>
          </p:nvSpPr>
          <p:spPr>
            <a:xfrm>
              <a:off x="4064000" y="4496580"/>
              <a:ext cx="66548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26</a:t>
              </a:r>
            </a:p>
          </p:txBody>
        </p:sp>
        <p:sp>
          <p:nvSpPr>
            <p:cNvPr id="23" name="TextBox 22">
              <a:extLst>
                <a:ext uri="{FF2B5EF4-FFF2-40B4-BE49-F238E27FC236}">
                  <a16:creationId xmlns="" xmlns:a16="http://schemas.microsoft.com/office/drawing/2014/main" id="{3C48878A-8989-4DED-ABCD-A5D73F7FE553}"/>
                </a:ext>
              </a:extLst>
            </p:cNvPr>
            <p:cNvSpPr txBox="1"/>
            <p:nvPr/>
          </p:nvSpPr>
          <p:spPr>
            <a:xfrm>
              <a:off x="4282440" y="5017866"/>
              <a:ext cx="66548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a:t>
              </a:r>
            </a:p>
          </p:txBody>
        </p:sp>
        <p:cxnSp>
          <p:nvCxnSpPr>
            <p:cNvPr id="24" name="Straight Connector 23">
              <a:extLst>
                <a:ext uri="{FF2B5EF4-FFF2-40B4-BE49-F238E27FC236}">
                  <a16:creationId xmlns="" xmlns:a16="http://schemas.microsoft.com/office/drawing/2014/main" id="{0F9C5AA2-A737-49A6-99A8-A271D3B4E62D}"/>
                </a:ext>
              </a:extLst>
            </p:cNvPr>
            <p:cNvCxnSpPr/>
            <p:nvPr/>
          </p:nvCxnSpPr>
          <p:spPr>
            <a:xfrm>
              <a:off x="3952240" y="5593375"/>
              <a:ext cx="777240" cy="0"/>
            </a:xfrm>
            <a:prstGeom prst="line">
              <a:avLst/>
            </a:prstGeom>
            <a:noFill/>
            <a:ln w="38100" cap="flat" cmpd="sng" algn="ctr">
              <a:solidFill>
                <a:sysClr val="windowText" lastClr="000000"/>
              </a:solidFill>
              <a:prstDash val="solid"/>
              <a:miter lim="800000"/>
            </a:ln>
            <a:effectLst/>
          </p:spPr>
        </p:cxnSp>
        <p:sp>
          <p:nvSpPr>
            <p:cNvPr id="25" name="TextBox 24">
              <a:extLst>
                <a:ext uri="{FF2B5EF4-FFF2-40B4-BE49-F238E27FC236}">
                  <a16:creationId xmlns="" xmlns:a16="http://schemas.microsoft.com/office/drawing/2014/main" id="{BFB6547E-D5C4-4B14-87F2-E13363525E19}"/>
                </a:ext>
              </a:extLst>
            </p:cNvPr>
            <p:cNvSpPr txBox="1"/>
            <p:nvPr/>
          </p:nvSpPr>
          <p:spPr>
            <a:xfrm>
              <a:off x="3886200" y="4849850"/>
              <a:ext cx="3302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a:t>
              </a:r>
            </a:p>
          </p:txBody>
        </p:sp>
      </p:grpSp>
      <p:sp>
        <p:nvSpPr>
          <p:cNvPr id="26" name="TextBox 25">
            <a:extLst>
              <a:ext uri="{FF2B5EF4-FFF2-40B4-BE49-F238E27FC236}">
                <a16:creationId xmlns="" xmlns:a16="http://schemas.microsoft.com/office/drawing/2014/main" id="{7133A9CE-41D6-4A58-B8C6-EA1C12126CA8}"/>
              </a:ext>
            </a:extLst>
          </p:cNvPr>
          <p:cNvSpPr txBox="1"/>
          <p:nvPr/>
        </p:nvSpPr>
        <p:spPr>
          <a:xfrm>
            <a:off x="3091605" y="4449290"/>
            <a:ext cx="5146162" cy="52322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3 </a:t>
            </a:r>
            <a:r>
              <a:rPr kumimoji="0" lang="en-US"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6 </a:t>
            </a:r>
            <a:r>
              <a:rPr kumimoji="0" lang="en-US"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bằng</a:t>
            </a:r>
            <a:r>
              <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18, </a:t>
            </a:r>
            <a:r>
              <a:rPr kumimoji="0" lang="en-US"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8 </a:t>
            </a:r>
            <a:r>
              <a:rPr kumimoji="0" lang="en-US"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nhớ</a:t>
            </a:r>
            <a:r>
              <a:rPr kumimoji="0" lang="en-US" sz="2800" b="0"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1</a:t>
            </a:r>
            <a:endPar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B6AEB8C3-4035-4141-9CF0-AD59C7203EAF}"/>
              </a:ext>
            </a:extLst>
          </p:cNvPr>
          <p:cNvSpPr txBox="1"/>
          <p:nvPr/>
        </p:nvSpPr>
        <p:spPr>
          <a:xfrm>
            <a:off x="2702985" y="5438485"/>
            <a:ext cx="36576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8</a:t>
            </a:r>
          </a:p>
        </p:txBody>
      </p:sp>
      <p:sp>
        <p:nvSpPr>
          <p:cNvPr id="28" name="TextBox 27">
            <a:extLst>
              <a:ext uri="{FF2B5EF4-FFF2-40B4-BE49-F238E27FC236}">
                <a16:creationId xmlns="" xmlns:a16="http://schemas.microsoft.com/office/drawing/2014/main" id="{48A1C085-0D95-41EB-AB12-C3DA94BFE196}"/>
              </a:ext>
            </a:extLst>
          </p:cNvPr>
          <p:cNvSpPr txBox="1"/>
          <p:nvPr/>
        </p:nvSpPr>
        <p:spPr>
          <a:xfrm>
            <a:off x="3091604" y="4926430"/>
            <a:ext cx="5080123" cy="954107"/>
          </a:xfrm>
          <a:prstGeom prst="rect">
            <a:avLst/>
          </a:prstGeom>
          <a:noFill/>
        </p:spPr>
        <p:txBody>
          <a:bodyPr wrap="square" rtlCol="0">
            <a:spAutoFit/>
          </a:bodyP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3 </a:t>
            </a:r>
            <a:r>
              <a:rPr kumimoji="0" lang="en-US"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2 </a:t>
            </a:r>
            <a:r>
              <a:rPr kumimoji="0" lang="en-US"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bằng</a:t>
            </a:r>
            <a:r>
              <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6, </a:t>
            </a:r>
            <a:r>
              <a:rPr kumimoji="0" lang="en-US"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thêm</a:t>
            </a:r>
            <a:r>
              <a:rPr kumimoji="0" lang="en-US" sz="2800" b="0"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1 </a:t>
            </a:r>
            <a:r>
              <a:rPr kumimoji="0" lang="en-US" sz="2800" b="0" i="0" u="none" strike="noStrike" kern="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bằng</a:t>
            </a:r>
            <a:r>
              <a:rPr kumimoji="0" lang="en-US" sz="2800" b="0"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7 </a:t>
            </a:r>
            <a:r>
              <a:rPr kumimoji="0" lang="en-US" sz="2800" b="0" i="0" u="none" strike="noStrike" kern="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7</a:t>
            </a:r>
            <a:endParaRPr kumimoji="0" lang="en-US"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C064FA29-4CAA-44D3-B1A2-0E300D9D0445}"/>
              </a:ext>
            </a:extLst>
          </p:cNvPr>
          <p:cNvSpPr txBox="1"/>
          <p:nvPr/>
        </p:nvSpPr>
        <p:spPr>
          <a:xfrm>
            <a:off x="2479465" y="5438485"/>
            <a:ext cx="36576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7</a:t>
            </a:r>
          </a:p>
        </p:txBody>
      </p:sp>
      <p:sp>
        <p:nvSpPr>
          <p:cNvPr id="30" name="Rectangle: Rounded Corners 29">
            <a:extLst>
              <a:ext uri="{FF2B5EF4-FFF2-40B4-BE49-F238E27FC236}">
                <a16:creationId xmlns="" xmlns:a16="http://schemas.microsoft.com/office/drawing/2014/main" id="{DD84DB33-A258-468D-8E8D-CE77E6FAD3DF}"/>
              </a:ext>
            </a:extLst>
          </p:cNvPr>
          <p:cNvSpPr/>
          <p:nvPr/>
        </p:nvSpPr>
        <p:spPr>
          <a:xfrm>
            <a:off x="8457564" y="4961966"/>
            <a:ext cx="2875280" cy="916478"/>
          </a:xfrm>
          <a:prstGeom prst="roundRect">
            <a:avLst/>
          </a:prstGeom>
          <a:solidFill>
            <a:sysClr val="window" lastClr="FFFFFF"/>
          </a:solidFill>
          <a:ln w="57150" cap="flat" cmpd="sng" algn="ctr">
            <a:solidFill>
              <a:srgbClr val="EB799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26 x 3 = 78</a:t>
            </a:r>
          </a:p>
        </p:txBody>
      </p:sp>
    </p:spTree>
    <p:extLst>
      <p:ext uri="{BB962C8B-B14F-4D97-AF65-F5344CB8AC3E}">
        <p14:creationId xmlns:p14="http://schemas.microsoft.com/office/powerpoint/2010/main" val="28606013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animEffect transition="in" filter="barn(inVertical)">
                                      <p:cBhvr>
                                        <p:cTn id="59" dur="500"/>
                                        <p:tgtEl>
                                          <p:spTgt spid="26">
                                            <p:txEl>
                                              <p:pRg st="0" end="0"/>
                                            </p:txEl>
                                          </p:spTgt>
                                        </p:tgtEl>
                                      </p:cBhvr>
                                    </p:animEffect>
                                  </p:child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8">
                                            <p:txEl>
                                              <p:pRg st="0" end="0"/>
                                            </p:txEl>
                                          </p:spTgt>
                                        </p:tgtEl>
                                        <p:attrNameLst>
                                          <p:attrName>style.visibility</p:attrName>
                                        </p:attrNameLst>
                                      </p:cBhvr>
                                      <p:to>
                                        <p:strVal val="visible"/>
                                      </p:to>
                                    </p:set>
                                    <p:animEffect transition="in" filter="barn(inVertical)">
                                      <p:cBhvr>
                                        <p:cTn id="70" dur="500"/>
                                        <p:tgtEl>
                                          <p:spTgt spid="28">
                                            <p:txEl>
                                              <p:pRg st="0" end="0"/>
                                            </p:txEl>
                                          </p:spTgt>
                                        </p:tgtEl>
                                      </p:cBhvr>
                                    </p:animEffect>
                                  </p:childTnLst>
                                </p:cTn>
                              </p:par>
                            </p:childTnLst>
                          </p:cTn>
                        </p:par>
                        <p:par>
                          <p:cTn id="71" fill="hold">
                            <p:stCondLst>
                              <p:cond delay="500"/>
                            </p:stCondLst>
                            <p:childTnLst>
                              <p:par>
                                <p:cTn id="72" presetID="42" presetClass="entr" presetSubtype="0"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1000"/>
                                        <p:tgtEl>
                                          <p:spTgt spid="29"/>
                                        </p:tgtEl>
                                      </p:cBhvr>
                                    </p:animEffect>
                                    <p:anim calcmode="lin" valueType="num">
                                      <p:cBhvr>
                                        <p:cTn id="75" dur="1000" fill="hold"/>
                                        <p:tgtEl>
                                          <p:spTgt spid="29"/>
                                        </p:tgtEl>
                                        <p:attrNameLst>
                                          <p:attrName>ppt_x</p:attrName>
                                        </p:attrNameLst>
                                      </p:cBhvr>
                                      <p:tavLst>
                                        <p:tav tm="0">
                                          <p:val>
                                            <p:strVal val="#ppt_x"/>
                                          </p:val>
                                        </p:tav>
                                        <p:tav tm="100000">
                                          <p:val>
                                            <p:strVal val="#ppt_x"/>
                                          </p:val>
                                        </p:tav>
                                      </p:tavLst>
                                    </p:anim>
                                    <p:anim calcmode="lin" valueType="num">
                                      <p:cBhvr>
                                        <p:cTn id="7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0" grpId="0" animBg="1"/>
      <p:bldP spid="27" grpId="0"/>
      <p:bldP spid="29"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814" y="2038652"/>
            <a:ext cx="11587396" cy="4437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4000" b="1">
                <a:latin typeface="+mj-lt"/>
              </a:rPr>
              <a:t>Bước 1:</a:t>
            </a:r>
            <a:r>
              <a:rPr lang="vi-VN" sz="4000">
                <a:latin typeface="+mj-lt"/>
              </a:rPr>
              <a:t> Đặt tính theo cột dọc, thừa số thứ nhất là số có hai chữ số, thừa số thứ hai là số có một chữ số, thẳng với chữ số hàng đơn vị của thừa số thứ nhất.</a:t>
            </a:r>
          </a:p>
          <a:p>
            <a:r>
              <a:rPr lang="vi-VN" sz="4000" b="1">
                <a:latin typeface="+mj-lt"/>
              </a:rPr>
              <a:t>Bước 2:</a:t>
            </a:r>
            <a:r>
              <a:rPr lang="vi-VN" sz="4000">
                <a:latin typeface="+mj-lt"/>
              </a:rPr>
              <a:t> </a:t>
            </a:r>
            <a:r>
              <a:rPr lang="vi-VN" sz="4000" smtClean="0">
                <a:latin typeface="+mj-lt"/>
              </a:rPr>
              <a:t>Nhân từ phải sang trái, nhân thừa số thứ hai với từng chữ số của thừa số thứ nhất, nhớ sang hàng tiếp theo</a:t>
            </a:r>
            <a:endParaRPr lang="vi-VN" sz="4000">
              <a:latin typeface="+mj-lt"/>
            </a:endParaRPr>
          </a:p>
        </p:txBody>
      </p:sp>
      <p:sp>
        <p:nvSpPr>
          <p:cNvPr id="5" name="Rounded Rectangle 4"/>
          <p:cNvSpPr/>
          <p:nvPr/>
        </p:nvSpPr>
        <p:spPr>
          <a:xfrm>
            <a:off x="284814" y="494675"/>
            <a:ext cx="11332563" cy="116923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smtClean="0">
                <a:solidFill>
                  <a:srgbClr val="FF0000"/>
                </a:solidFill>
                <a:latin typeface="+mj-lt"/>
              </a:rPr>
              <a:t>Nhân số có 2 chữ số với số có 1 chữ số ( có nhớ)</a:t>
            </a:r>
            <a:endParaRPr lang="vi-VN" sz="4400">
              <a:solidFill>
                <a:srgbClr val="FF0000"/>
              </a:solidFill>
              <a:latin typeface="+mj-lt"/>
            </a:endParaRPr>
          </a:p>
        </p:txBody>
      </p:sp>
    </p:spTree>
    <p:extLst>
      <p:ext uri="{BB962C8B-B14F-4D97-AF65-F5344CB8AC3E}">
        <p14:creationId xmlns:p14="http://schemas.microsoft.com/office/powerpoint/2010/main" val="2127568902"/>
      </p:ext>
    </p:extLst>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7B2892A5-B1DC-4975-BA79-A4E3A10AB9A6}"/>
              </a:ext>
            </a:extLst>
          </p:cNvPr>
          <p:cNvPicPr>
            <a:picLocks noChangeAspect="1"/>
          </p:cNvPicPr>
          <p:nvPr/>
        </p:nvPicPr>
        <p:blipFill rotWithShape="1">
          <a:blip r:embed="rId3">
            <a:extLst>
              <a:ext uri="{28A0092B-C50C-407E-A947-70E740481C1C}">
                <a14:useLocalDpi xmlns:a14="http://schemas.microsoft.com/office/drawing/2010/main" val="0"/>
              </a:ext>
            </a:extLst>
          </a:blip>
          <a:srcRect l="11474" t="52444" r="35209" b="8417"/>
          <a:stretch/>
        </p:blipFill>
        <p:spPr>
          <a:xfrm flipH="1">
            <a:off x="0" y="-194930"/>
            <a:ext cx="4237702" cy="6736022"/>
          </a:xfrm>
          <a:prstGeom prst="rect">
            <a:avLst/>
          </a:prstGeom>
        </p:spPr>
      </p:pic>
      <p:sp>
        <p:nvSpPr>
          <p:cNvPr id="7" name="矩形: 圆角 5">
            <a:extLst>
              <a:ext uri="{FF2B5EF4-FFF2-40B4-BE49-F238E27FC236}">
                <a16:creationId xmlns="" xmlns:a16="http://schemas.microsoft.com/office/drawing/2014/main" id="{6F59C0B6-8F68-410E-BD44-0E60D685A183}"/>
              </a:ext>
            </a:extLst>
          </p:cNvPr>
          <p:cNvSpPr/>
          <p:nvPr/>
        </p:nvSpPr>
        <p:spPr>
          <a:xfrm>
            <a:off x="3862851" y="2280594"/>
            <a:ext cx="7954298" cy="3850923"/>
          </a:xfrm>
          <a:prstGeom prst="roundRect">
            <a:avLst>
              <a:gd name="adj" fmla="val 29250"/>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 xmlns:a16="http://schemas.microsoft.com/office/drawing/2014/main" id="{9173A723-EC53-4F8D-A9E2-2784F6C0C82C}"/>
              </a:ext>
            </a:extLst>
          </p:cNvPr>
          <p:cNvSpPr txBox="1"/>
          <p:nvPr/>
        </p:nvSpPr>
        <p:spPr>
          <a:xfrm>
            <a:off x="4237702" y="3173081"/>
            <a:ext cx="7469737"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THAM</a:t>
            </a:r>
            <a:r>
              <a:rPr kumimoji="0" lang="en-US" sz="8000" b="0" i="0" u="none" strike="noStrike" kern="1200" cap="none" spc="0" normalizeH="0" baseline="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QUAN</a:t>
            </a:r>
          </a:p>
        </p:txBody>
      </p:sp>
    </p:spTree>
    <p:extLst>
      <p:ext uri="{BB962C8B-B14F-4D97-AF65-F5344CB8AC3E}">
        <p14:creationId xmlns:p14="http://schemas.microsoft.com/office/powerpoint/2010/main" val="2726470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32" presetClass="emph" presetSubtype="0" fill="hold" grpId="1"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32" presetClass="emph" presetSubtype="0" fill="hold" grpId="1"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 xmlns:a16="http://schemas.microsoft.com/office/drawing/2014/main" id="{B56BC4A0-8570-44CC-BFE1-36AEC328D0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734" y="-324091"/>
            <a:ext cx="11250352" cy="7182091"/>
          </a:xfrm>
          <a:prstGeom prst="rect">
            <a:avLst/>
          </a:prstGeom>
        </p:spPr>
      </p:pic>
      <p:sp>
        <p:nvSpPr>
          <p:cNvPr id="4" name="TextBox 3">
            <a:extLst>
              <a:ext uri="{FF2B5EF4-FFF2-40B4-BE49-F238E27FC236}">
                <a16:creationId xmlns="" xmlns:a16="http://schemas.microsoft.com/office/drawing/2014/main" id="{2D317AB9-4054-4D6B-93AE-0CCADA43C3D6}"/>
              </a:ext>
            </a:extLst>
          </p:cNvPr>
          <p:cNvSpPr txBox="1"/>
          <p:nvPr/>
        </p:nvSpPr>
        <p:spPr>
          <a:xfrm>
            <a:off x="3125165" y="1749398"/>
            <a:ext cx="6317471" cy="297068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Quang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cảnh</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chùa</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thật</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đẹp</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Chúng</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cùng</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giải</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đây</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ngắm</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nhìn</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những</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cảnh</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đẹp</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này</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nhé</a:t>
            </a:r>
            <a:r>
              <a:rPr kumimoji="0" lang="en-US"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9222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矩形: 圆角 5">
            <a:extLst>
              <a:ext uri="{FF2B5EF4-FFF2-40B4-BE49-F238E27FC236}">
                <a16:creationId xmlns="" xmlns:a16="http://schemas.microsoft.com/office/drawing/2014/main" id="{2A604E41-54E5-48FD-9726-807241E04638}"/>
              </a:ext>
            </a:extLst>
          </p:cNvPr>
          <p:cNvSpPr/>
          <p:nvPr/>
        </p:nvSpPr>
        <p:spPr>
          <a:xfrm>
            <a:off x="736921" y="442731"/>
            <a:ext cx="10903352" cy="5972537"/>
          </a:xfrm>
          <a:prstGeom prst="roundRect">
            <a:avLst>
              <a:gd name="adj" fmla="val 29250"/>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1" name="Group 20">
            <a:extLst>
              <a:ext uri="{FF2B5EF4-FFF2-40B4-BE49-F238E27FC236}">
                <a16:creationId xmlns="" xmlns:a16="http://schemas.microsoft.com/office/drawing/2014/main" id="{C9D133CE-E413-47F4-B8FF-1BEB6C3191A1}"/>
              </a:ext>
            </a:extLst>
          </p:cNvPr>
          <p:cNvGrpSpPr/>
          <p:nvPr/>
        </p:nvGrpSpPr>
        <p:grpSpPr>
          <a:xfrm>
            <a:off x="1580337" y="896172"/>
            <a:ext cx="2262246" cy="1036988"/>
            <a:chOff x="1647084" y="420195"/>
            <a:chExt cx="2262246" cy="1036988"/>
          </a:xfrm>
        </p:grpSpPr>
        <p:pic>
          <p:nvPicPr>
            <p:cNvPr id="22" name="Picture 21">
              <a:extLst>
                <a:ext uri="{FF2B5EF4-FFF2-40B4-BE49-F238E27FC236}">
                  <a16:creationId xmlns="" xmlns:a16="http://schemas.microsoft.com/office/drawing/2014/main" id="{51E7DC7D-133C-401A-980C-EB39EA1A02C6}"/>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 xmlns:a16="http://schemas.microsoft.com/office/drawing/2014/main" id="{3EFAE6BC-9885-4DF5-B128-1B3C5E199523}"/>
                </a:ext>
              </a:extLst>
            </p:cNvPr>
            <p:cNvSpPr txBox="1"/>
            <p:nvPr/>
          </p:nvSpPr>
          <p:spPr>
            <a:xfrm>
              <a:off x="2083992" y="600135"/>
              <a:ext cx="17162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Tính</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 xmlns:a16="http://schemas.microsoft.com/office/drawing/2014/main" id="{1D6AE21B-B27A-46B9-BF2A-176739959C1F}"/>
              </a:ext>
            </a:extLst>
          </p:cNvPr>
          <p:cNvPicPr>
            <a:picLocks noChangeAspect="1"/>
          </p:cNvPicPr>
          <p:nvPr/>
        </p:nvPicPr>
        <p:blipFill>
          <a:blip r:embed="rId4"/>
          <a:stretch>
            <a:fillRect/>
          </a:stretch>
        </p:blipFill>
        <p:spPr>
          <a:xfrm>
            <a:off x="1580337" y="2113100"/>
            <a:ext cx="9419140" cy="1421757"/>
          </a:xfrm>
          <a:prstGeom prst="rect">
            <a:avLst/>
          </a:prstGeom>
        </p:spPr>
      </p:pic>
      <p:pic>
        <p:nvPicPr>
          <p:cNvPr id="24" name="Picture 23" descr="A picture containing text&#10;&#10;Description automatically generated">
            <a:extLst>
              <a:ext uri="{FF2B5EF4-FFF2-40B4-BE49-F238E27FC236}">
                <a16:creationId xmlns="" xmlns:a16="http://schemas.microsoft.com/office/drawing/2014/main" id="{D1432EA9-487D-4BE0-874A-2EDD915A12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3738" y="3583389"/>
            <a:ext cx="4965538" cy="3399799"/>
          </a:xfrm>
          <a:prstGeom prst="rect">
            <a:avLst/>
          </a:prstGeom>
        </p:spPr>
      </p:pic>
      <p:sp>
        <p:nvSpPr>
          <p:cNvPr id="25" name="TextBox 24">
            <a:extLst>
              <a:ext uri="{FF2B5EF4-FFF2-40B4-BE49-F238E27FC236}">
                <a16:creationId xmlns="" xmlns:a16="http://schemas.microsoft.com/office/drawing/2014/main" id="{A97C693D-054E-457B-A4EF-B089890C697B}"/>
              </a:ext>
            </a:extLst>
          </p:cNvPr>
          <p:cNvSpPr txBox="1"/>
          <p:nvPr/>
        </p:nvSpPr>
        <p:spPr>
          <a:xfrm>
            <a:off x="5578378" y="3795575"/>
            <a:ext cx="2558623"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bảng</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con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5378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37 x 2</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37</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a:t>
            </a:r>
          </a:p>
        </p:txBody>
      </p:sp>
      <p:sp>
        <p:nvSpPr>
          <p:cNvPr id="16" name="Rectangle 15"/>
          <p:cNvSpPr/>
          <p:nvPr/>
        </p:nvSpPr>
        <p:spPr>
          <a:xfrm rot="2083106">
            <a:off x="2973524" y="3139984"/>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7 x 2</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14</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117" y="4216924"/>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25" name="TextBox 24"/>
          <p:cNvSpPr txBox="1"/>
          <p:nvPr/>
        </p:nvSpPr>
        <p:spPr>
          <a:xfrm>
            <a:off x="1846596" y="3171869"/>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6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 xmlns:a16="http://schemas.microsoft.com/office/drawing/2014/main" id="{08BFE7B4-E1D1-443B-872B-357EE4D08178}"/>
              </a:ext>
            </a:extLst>
          </p:cNvPr>
          <p:cNvSpPr/>
          <p:nvPr/>
        </p:nvSpPr>
        <p:spPr>
          <a:xfrm rot="8099727">
            <a:off x="2996285" y="313535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17532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763 -0.27547 " pathEditMode="relative" rAng="0" ptsTypes="AA">
                                      <p:cBhvr>
                                        <p:cTn id="59" dur="2000" fill="hold"/>
                                        <p:tgtEl>
                                          <p:spTgt spid="3"/>
                                        </p:tgtEl>
                                        <p:attrNameLst>
                                          <p:attrName>ppt_x</p:attrName>
                                          <p:attrName>ppt_y</p:attrName>
                                        </p:attrNameLst>
                                      </p:cBhvr>
                                      <p:rCtr x="-16888"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par>
                                <p:cTn id="65" presetID="10" presetClass="entr" presetSubtype="0" fill="hold" grpId="0" nodeType="withEffect" nodePh="1">
                                  <p:stCondLst>
                                    <p:cond delay="0"/>
                                  </p:stCondLst>
                                  <p:endCondLst>
                                    <p:cond evt="begin" delay="0">
                                      <p:tn val="65"/>
                                    </p:cond>
                                  </p:end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25"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16 x 4</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16</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a:t>
            </a:r>
          </a:p>
        </p:txBody>
      </p:sp>
      <p:sp>
        <p:nvSpPr>
          <p:cNvPr id="16" name="Rectangle 15"/>
          <p:cNvSpPr/>
          <p:nvPr/>
        </p:nvSpPr>
        <p:spPr>
          <a:xfrm rot="2083106">
            <a:off x="2973524" y="3139984"/>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6 x 4</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24</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2</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117" y="4216924"/>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25" name="TextBox 24"/>
          <p:cNvSpPr txBox="1"/>
          <p:nvPr/>
        </p:nvSpPr>
        <p:spPr>
          <a:xfrm>
            <a:off x="1846596" y="3171869"/>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6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 xmlns:a16="http://schemas.microsoft.com/office/drawing/2014/main" id="{08BFE7B4-E1D1-443B-872B-357EE4D08178}"/>
              </a:ext>
            </a:extLst>
          </p:cNvPr>
          <p:cNvSpPr/>
          <p:nvPr/>
        </p:nvSpPr>
        <p:spPr>
          <a:xfrm rot="8099727">
            <a:off x="2996285" y="313535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70116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763 -0.27547 " pathEditMode="relative" rAng="0" ptsTypes="AA">
                                      <p:cBhvr>
                                        <p:cTn id="59" dur="2000" fill="hold"/>
                                        <p:tgtEl>
                                          <p:spTgt spid="3"/>
                                        </p:tgtEl>
                                        <p:attrNameLst>
                                          <p:attrName>ppt_x</p:attrName>
                                          <p:attrName>ppt_y</p:attrName>
                                        </p:attrNameLst>
                                      </p:cBhvr>
                                      <p:rCtr x="-16888"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par>
                                <p:cTn id="65" presetID="10" presetClass="entr" presetSubtype="0" fill="hold" grpId="0" nodeType="withEffect" nodePh="1">
                                  <p:stCondLst>
                                    <p:cond delay="0"/>
                                  </p:stCondLst>
                                  <p:endCondLst>
                                    <p:cond evt="begin" delay="0">
                                      <p:tn val="65"/>
                                    </p:cond>
                                  </p:end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25"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29 x 3</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29</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a:t>
            </a:r>
          </a:p>
        </p:txBody>
      </p:sp>
      <p:sp>
        <p:nvSpPr>
          <p:cNvPr id="16" name="Rectangle 15"/>
          <p:cNvSpPr/>
          <p:nvPr/>
        </p:nvSpPr>
        <p:spPr>
          <a:xfrm rot="2083106">
            <a:off x="2973524" y="3139984"/>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9 x 3</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27</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2</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117" y="4216924"/>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25" name="TextBox 24"/>
          <p:cNvSpPr txBox="1"/>
          <p:nvPr/>
        </p:nvSpPr>
        <p:spPr>
          <a:xfrm>
            <a:off x="1846596" y="3171869"/>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6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 xmlns:a16="http://schemas.microsoft.com/office/drawing/2014/main" id="{08BFE7B4-E1D1-443B-872B-357EE4D08178}"/>
              </a:ext>
            </a:extLst>
          </p:cNvPr>
          <p:cNvSpPr/>
          <p:nvPr/>
        </p:nvSpPr>
        <p:spPr>
          <a:xfrm rot="8099727">
            <a:off x="2996285" y="313535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93332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763 -0.27547 " pathEditMode="relative" rAng="0" ptsTypes="AA">
                                      <p:cBhvr>
                                        <p:cTn id="59" dur="2000" fill="hold"/>
                                        <p:tgtEl>
                                          <p:spTgt spid="3"/>
                                        </p:tgtEl>
                                        <p:attrNameLst>
                                          <p:attrName>ppt_x</p:attrName>
                                          <p:attrName>ppt_y</p:attrName>
                                        </p:attrNameLst>
                                      </p:cBhvr>
                                      <p:rCtr x="-16888"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par>
                                <p:cTn id="65" presetID="10" presetClass="entr" presetSubtype="0" fill="hold" grpId="0" nodeType="withEffect" nodePh="1">
                                  <p:stCondLst>
                                    <p:cond delay="0"/>
                                  </p:stCondLst>
                                  <p:endCondLst>
                                    <p:cond evt="begin" delay="0">
                                      <p:tn val="65"/>
                                    </p:cond>
                                  </p:end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25"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
            <a:extLst>
              <a:ext uri="{FF2B5EF4-FFF2-40B4-BE49-F238E27FC236}">
                <a16:creationId xmlns="" xmlns:a16="http://schemas.microsoft.com/office/drawing/2014/main" id="{AFFD5ACC-18FA-4204-A1C8-E70E2B579219}"/>
              </a:ext>
            </a:extLst>
          </p:cNvPr>
          <p:cNvGrpSpPr/>
          <p:nvPr/>
        </p:nvGrpSpPr>
        <p:grpSpPr>
          <a:xfrm>
            <a:off x="2820223" y="233670"/>
            <a:ext cx="8996925" cy="873592"/>
            <a:chOff x="1305482" y="2213477"/>
            <a:chExt cx="3838375" cy="684264"/>
          </a:xfrm>
        </p:grpSpPr>
        <p:sp>
          <p:nvSpPr>
            <p:cNvPr id="12" name="矩形: 圆角 15">
              <a:extLst>
                <a:ext uri="{FF2B5EF4-FFF2-40B4-BE49-F238E27FC236}">
                  <a16:creationId xmlns="" xmlns:a16="http://schemas.microsoft.com/office/drawing/2014/main" id="{881CF3CF-E399-498B-A658-581E1BC20E75}"/>
                </a:ext>
              </a:extLst>
            </p:cNvPr>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Times New Roman" panose="02020603050405020304" pitchFamily="18" charset="0"/>
                <a:ea typeface="字魂35号-经典雅黑"/>
                <a:cs typeface="Times New Roman" panose="02020603050405020304" pitchFamily="18" charset="0"/>
                <a:sym typeface="Arial"/>
              </a:endParaRPr>
            </a:p>
          </p:txBody>
        </p:sp>
        <p:sp>
          <p:nvSpPr>
            <p:cNvPr id="13" name="矩形: 圆角 27">
              <a:extLst>
                <a:ext uri="{FF2B5EF4-FFF2-40B4-BE49-F238E27FC236}">
                  <a16:creationId xmlns="" xmlns:a16="http://schemas.microsoft.com/office/drawing/2014/main" id="{C6B2CBB2-F449-46B7-BC2D-7D213D909A17}"/>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Times New Roman" panose="02020603050405020304" pitchFamily="18" charset="0"/>
                <a:ea typeface="字魂35号-经典雅黑"/>
                <a:cs typeface="Times New Roman" panose="02020603050405020304" pitchFamily="18" charset="0"/>
                <a:sym typeface="Arial"/>
              </a:endParaRPr>
            </a:p>
          </p:txBody>
        </p:sp>
      </p:grpSp>
      <p:pic>
        <p:nvPicPr>
          <p:cNvPr id="6" name="图片 3">
            <a:extLst>
              <a:ext uri="{FF2B5EF4-FFF2-40B4-BE49-F238E27FC236}">
                <a16:creationId xmlns="" xmlns:a16="http://schemas.microsoft.com/office/drawing/2014/main" id="{7B2892A5-B1DC-4975-BA79-A4E3A10AB9A6}"/>
              </a:ext>
            </a:extLst>
          </p:cNvPr>
          <p:cNvPicPr>
            <a:picLocks noChangeAspect="1"/>
          </p:cNvPicPr>
          <p:nvPr/>
        </p:nvPicPr>
        <p:blipFill rotWithShape="1">
          <a:blip r:embed="rId3">
            <a:extLst>
              <a:ext uri="{28A0092B-C50C-407E-A947-70E740481C1C}">
                <a14:useLocalDpi xmlns:a14="http://schemas.microsoft.com/office/drawing/2010/main" val="0"/>
              </a:ext>
            </a:extLst>
          </a:blip>
          <a:srcRect l="11474" t="52444" r="35209" b="8417"/>
          <a:stretch/>
        </p:blipFill>
        <p:spPr>
          <a:xfrm flipH="1">
            <a:off x="0" y="-194930"/>
            <a:ext cx="4237702" cy="6736022"/>
          </a:xfrm>
          <a:prstGeom prst="rect">
            <a:avLst/>
          </a:prstGeom>
        </p:spPr>
      </p:pic>
      <p:sp>
        <p:nvSpPr>
          <p:cNvPr id="7" name="矩形: 圆角 5">
            <a:extLst>
              <a:ext uri="{FF2B5EF4-FFF2-40B4-BE49-F238E27FC236}">
                <a16:creationId xmlns="" xmlns:a16="http://schemas.microsoft.com/office/drawing/2014/main" id="{6F59C0B6-8F68-410E-BD44-0E60D685A183}"/>
              </a:ext>
            </a:extLst>
          </p:cNvPr>
          <p:cNvSpPr/>
          <p:nvPr/>
        </p:nvSpPr>
        <p:spPr>
          <a:xfrm>
            <a:off x="3862851" y="2280594"/>
            <a:ext cx="7954298" cy="3850923"/>
          </a:xfrm>
          <a:prstGeom prst="roundRect">
            <a:avLst>
              <a:gd name="adj" fmla="val 29250"/>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TextBox 7">
            <a:extLst>
              <a:ext uri="{FF2B5EF4-FFF2-40B4-BE49-F238E27FC236}">
                <a16:creationId xmlns="" xmlns:a16="http://schemas.microsoft.com/office/drawing/2014/main" id="{9173A723-EC53-4F8D-A9E2-2784F6C0C82C}"/>
              </a:ext>
            </a:extLst>
          </p:cNvPr>
          <p:cNvSpPr txBox="1"/>
          <p:nvPr/>
        </p:nvSpPr>
        <p:spPr>
          <a:xfrm>
            <a:off x="4237702" y="3173081"/>
            <a:ext cx="7469737"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KHỞI</a:t>
            </a:r>
            <a:r>
              <a:rPr kumimoji="0" lang="en-US" sz="8000" b="0" i="0" u="none" strike="noStrike" kern="1200" cap="none" spc="0" normalizeH="0" baseline="0" noProof="0" dirty="0">
                <a:ln>
                  <a:noFill/>
                </a:ln>
                <a:solidFill>
                  <a:srgbClr val="FF000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kumimoji="0" lang="en-US" sz="8000" b="0" i="0" u="none" strike="noStrike" kern="1200" cap="none" spc="0" normalizeH="0" baseline="0" noProof="0" dirty="0" err="1">
                <a:ln>
                  <a:noFill/>
                </a:ln>
                <a:solidFill>
                  <a:srgbClr val="FF000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HÀNH</a:t>
            </a:r>
            <a:endParaRPr kumimoji="0" lang="en-US" sz="8000" b="0" i="0" u="none" strike="noStrike" kern="1200" cap="none" spc="0" normalizeH="0" baseline="0" noProof="0" dirty="0">
              <a:ln>
                <a:noFill/>
              </a:ln>
              <a:solidFill>
                <a:srgbClr val="FF0000"/>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5593A58B-A1DD-4273-8C76-D464BE79ADFF}"/>
              </a:ext>
            </a:extLst>
          </p:cNvPr>
          <p:cNvSpPr txBox="1"/>
          <p:nvPr/>
        </p:nvSpPr>
        <p:spPr>
          <a:xfrm>
            <a:off x="3168107" y="348873"/>
            <a:ext cx="82718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Chùa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a:t>
            </a:r>
            <a:r>
              <a:rPr lang="en-US" sz="3200" dirty="0">
                <a:solidFill>
                  <a:prstClr val="black"/>
                </a:solidFill>
                <a:latin typeface="Times New Roman" panose="02020603050405020304" pitchFamily="18" charset="0"/>
                <a:cs typeface="Times New Roman" panose="02020603050405020304" pitchFamily="18" charset="0"/>
              </a:rPr>
              <a:t>t </a:t>
            </a:r>
            <a:r>
              <a:rPr lang="en-US" sz="3200" dirty="0" err="1">
                <a:solidFill>
                  <a:prstClr val="black"/>
                </a:solidFill>
                <a:latin typeface="Times New Roman" panose="02020603050405020304" pitchFamily="18" charset="0"/>
                <a:cs typeface="Times New Roman" panose="02020603050405020304" pitchFamily="18" charset="0"/>
              </a:rPr>
              <a:t>Cột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6"/>
                                        </p:tgtEl>
                                        <p:attrNameLst>
                                          <p:attrName>r</p:attrName>
                                        </p:attrNameLst>
                                      </p:cBhvr>
                                    </p:animRot>
                                    <p:animRot by="-240000">
                                      <p:cBhvr>
                                        <p:cTn id="35" dur="200" fill="hold">
                                          <p:stCondLst>
                                            <p:cond delay="200"/>
                                          </p:stCondLst>
                                        </p:cTn>
                                        <p:tgtEl>
                                          <p:spTgt spid="6"/>
                                        </p:tgtEl>
                                        <p:attrNameLst>
                                          <p:attrName>r</p:attrName>
                                        </p:attrNameLst>
                                      </p:cBhvr>
                                    </p:animRot>
                                    <p:animRot by="240000">
                                      <p:cBhvr>
                                        <p:cTn id="36" dur="200" fill="hold">
                                          <p:stCondLst>
                                            <p:cond delay="400"/>
                                          </p:stCondLst>
                                        </p:cTn>
                                        <p:tgtEl>
                                          <p:spTgt spid="6"/>
                                        </p:tgtEl>
                                        <p:attrNameLst>
                                          <p:attrName>r</p:attrName>
                                        </p:attrNameLst>
                                      </p:cBhvr>
                                    </p:animRot>
                                    <p:animRot by="-240000">
                                      <p:cBhvr>
                                        <p:cTn id="37" dur="200" fill="hold">
                                          <p:stCondLst>
                                            <p:cond delay="600"/>
                                          </p:stCondLst>
                                        </p:cTn>
                                        <p:tgtEl>
                                          <p:spTgt spid="6"/>
                                        </p:tgtEl>
                                        <p:attrNameLst>
                                          <p:attrName>r</p:attrName>
                                        </p:attrNameLst>
                                      </p:cBhvr>
                                    </p:animRot>
                                    <p:animRot by="120000">
                                      <p:cBhvr>
                                        <p:cTn id="38" dur="200" fill="hold">
                                          <p:stCondLst>
                                            <p:cond delay="800"/>
                                          </p:stCondLst>
                                        </p:cTn>
                                        <p:tgtEl>
                                          <p:spTgt spid="6"/>
                                        </p:tgtEl>
                                        <p:attrNameLst>
                                          <p:attrName>r</p:attrName>
                                        </p:attrNameLst>
                                      </p:cBhvr>
                                    </p:animRot>
                                  </p:childTnLst>
                                </p:cTn>
                              </p:par>
                              <p:par>
                                <p:cTn id="39" presetID="32" presetClass="emph" presetSubtype="0" fill="hold" grpId="1"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8"/>
                                        </p:tgtEl>
                                        <p:attrNameLst>
                                          <p:attrName>r</p:attrName>
                                        </p:attrNameLst>
                                      </p:cBhvr>
                                    </p:animRot>
                                    <p:animRot by="-240000">
                                      <p:cBhvr>
                                        <p:cTn id="47" dur="200" fill="hold">
                                          <p:stCondLst>
                                            <p:cond delay="200"/>
                                          </p:stCondLst>
                                        </p:cTn>
                                        <p:tgtEl>
                                          <p:spTgt spid="8"/>
                                        </p:tgtEl>
                                        <p:attrNameLst>
                                          <p:attrName>r</p:attrName>
                                        </p:attrNameLst>
                                      </p:cBhvr>
                                    </p:animRot>
                                    <p:animRot by="240000">
                                      <p:cBhvr>
                                        <p:cTn id="48" dur="200" fill="hold">
                                          <p:stCondLst>
                                            <p:cond delay="400"/>
                                          </p:stCondLst>
                                        </p:cTn>
                                        <p:tgtEl>
                                          <p:spTgt spid="8"/>
                                        </p:tgtEl>
                                        <p:attrNameLst>
                                          <p:attrName>r</p:attrName>
                                        </p:attrNameLst>
                                      </p:cBhvr>
                                    </p:animRot>
                                    <p:animRot by="-240000">
                                      <p:cBhvr>
                                        <p:cTn id="49" dur="200" fill="hold">
                                          <p:stCondLst>
                                            <p:cond delay="600"/>
                                          </p:stCondLst>
                                        </p:cTn>
                                        <p:tgtEl>
                                          <p:spTgt spid="8"/>
                                        </p:tgtEl>
                                        <p:attrNameLst>
                                          <p:attrName>r</p:attrName>
                                        </p:attrNameLst>
                                      </p:cBhvr>
                                    </p:animRot>
                                    <p:animRot by="120000">
                                      <p:cBhvr>
                                        <p:cTn id="5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18 x 5</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18</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5</a:t>
            </a:r>
          </a:p>
        </p:txBody>
      </p:sp>
      <p:sp>
        <p:nvSpPr>
          <p:cNvPr id="16" name="Rectangle 15"/>
          <p:cNvSpPr/>
          <p:nvPr/>
        </p:nvSpPr>
        <p:spPr>
          <a:xfrm rot="2083106">
            <a:off x="2973524" y="3139984"/>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8 x 5</a:t>
            </a:r>
          </a:p>
        </p:txBody>
      </p:sp>
      <p:sp>
        <p:nvSpPr>
          <p:cNvPr id="20" name="Rounded Rectangle 19"/>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40</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sp>
        <p:nvSpPr>
          <p:cNvPr id="22" name="Rounded Rectangle 21"/>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NHỚ 4</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117" y="4216924"/>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25" name="TextBox 24"/>
          <p:cNvSpPr txBox="1"/>
          <p:nvPr/>
        </p:nvSpPr>
        <p:spPr>
          <a:xfrm>
            <a:off x="1846596" y="3171869"/>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6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 xmlns:a16="http://schemas.microsoft.com/office/drawing/2014/main" id="{08BFE7B4-E1D1-443B-872B-357EE4D08178}"/>
              </a:ext>
            </a:extLst>
          </p:cNvPr>
          <p:cNvSpPr/>
          <p:nvPr/>
        </p:nvSpPr>
        <p:spPr>
          <a:xfrm rot="8099727">
            <a:off x="2996285" y="313535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83575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0" nodeType="clickEffect">
                                  <p:stCondLst>
                                    <p:cond delay="0"/>
                                  </p:stCondLst>
                                  <p:childTnLst>
                                    <p:animMotion origin="layout" path="M -2.08333E-6 2.96296E-6 L -0.33763 -0.27547 " pathEditMode="relative" rAng="0" ptsTypes="AA">
                                      <p:cBhvr>
                                        <p:cTn id="59" dur="2000" fill="hold"/>
                                        <p:tgtEl>
                                          <p:spTgt spid="3"/>
                                        </p:tgtEl>
                                        <p:attrNameLst>
                                          <p:attrName>ppt_x</p:attrName>
                                          <p:attrName>ppt_y</p:attrName>
                                        </p:attrNameLst>
                                      </p:cBhvr>
                                      <p:rCtr x="-16888" y="-13773"/>
                                    </p:animMotion>
                                  </p:childTnLst>
                                </p:cTn>
                              </p:par>
                            </p:childTnLst>
                          </p:cTn>
                        </p:par>
                        <p:par>
                          <p:cTn id="60" fill="hold">
                            <p:stCondLst>
                              <p:cond delay="2000"/>
                            </p:stCondLst>
                            <p:childTnLst>
                              <p:par>
                                <p:cTn id="61" presetID="1" presetClass="emph" presetSubtype="2" fill="hold" nodeType="afterEffect">
                                  <p:stCondLst>
                                    <p:cond delay="0"/>
                                  </p:stCondLst>
                                  <p:childTnLst>
                                    <p:animClr clrSpc="rgb" dir="cw">
                                      <p:cBhvr>
                                        <p:cTn id="62" dur="1000" fill="hold"/>
                                        <p:tgtEl>
                                          <p:spTgt spid="3"/>
                                        </p:tgtEl>
                                        <p:attrNameLst>
                                          <p:attrName>fillcolor</p:attrName>
                                        </p:attrNameLst>
                                      </p:cBhvr>
                                      <p:to>
                                        <a:schemeClr val="accent2"/>
                                      </p:to>
                                    </p:animClr>
                                    <p:set>
                                      <p:cBhvr>
                                        <p:cTn id="63" dur="1000" fill="hold"/>
                                        <p:tgtEl>
                                          <p:spTgt spid="3"/>
                                        </p:tgtEl>
                                        <p:attrNameLst>
                                          <p:attrName>fill.type</p:attrName>
                                        </p:attrNameLst>
                                      </p:cBhvr>
                                      <p:to>
                                        <p:strVal val="solid"/>
                                      </p:to>
                                    </p:set>
                                    <p:set>
                                      <p:cBhvr>
                                        <p:cTn id="64" dur="1000" fill="hold"/>
                                        <p:tgtEl>
                                          <p:spTgt spid="3"/>
                                        </p:tgtEl>
                                        <p:attrNameLst>
                                          <p:attrName>fill.on</p:attrName>
                                        </p:attrNameLst>
                                      </p:cBhvr>
                                      <p:to>
                                        <p:strVal val="true"/>
                                      </p:to>
                                    </p:set>
                                  </p:childTnLst>
                                </p:cTn>
                              </p:par>
                              <p:par>
                                <p:cTn id="65" presetID="10" presetClass="entr" presetSubtype="0" fill="hold" grpId="0" nodeType="withEffect" nodePh="1">
                                  <p:stCondLst>
                                    <p:cond delay="0"/>
                                  </p:stCondLst>
                                  <p:endCondLst>
                                    <p:cond evt="begin" delay="0">
                                      <p:tn val="65"/>
                                    </p:cond>
                                  </p:end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25"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pic>
        <p:nvPicPr>
          <p:cNvPr id="2" name="Picture 9">
            <a:extLst>
              <a:ext uri="{FF2B5EF4-FFF2-40B4-BE49-F238E27FC236}">
                <a16:creationId xmlns="" xmlns:a16="http://schemas.microsoft.com/office/drawing/2014/main" id="{58786759-504E-4334-A8EC-AC92D7AD1A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4559" y="2743200"/>
            <a:ext cx="1753934" cy="4114800"/>
          </a:xfrm>
          <a:prstGeom prst="rect">
            <a:avLst/>
          </a:prstGeom>
          <a:effectLst>
            <a:glow rad="139700">
              <a:schemeClr val="accent4">
                <a:satMod val="175000"/>
                <a:alpha val="31000"/>
              </a:schemeClr>
            </a:glow>
          </a:effectLst>
        </p:spPr>
      </p:pic>
      <p:sp>
        <p:nvSpPr>
          <p:cNvPr id="4" name="Thought Bubble: Cloud 3">
            <a:extLst>
              <a:ext uri="{FF2B5EF4-FFF2-40B4-BE49-F238E27FC236}">
                <a16:creationId xmlns="" xmlns:a16="http://schemas.microsoft.com/office/drawing/2014/main" id="{3AF4BEB6-9F22-4E38-94A4-0D100ECFF51D}"/>
              </a:ext>
            </a:extLst>
          </p:cNvPr>
          <p:cNvSpPr/>
          <p:nvPr/>
        </p:nvSpPr>
        <p:spPr>
          <a:xfrm>
            <a:off x="709991" y="601741"/>
            <a:ext cx="4012480" cy="1884845"/>
          </a:xfrm>
          <a:prstGeom prst="cloudCallout">
            <a:avLst>
              <a:gd name="adj1" fmla="val -30844"/>
              <a:gd name="adj2" fmla="val 79999"/>
            </a:avLst>
          </a:prstGeom>
          <a:solidFill>
            <a:schemeClr val="bg1"/>
          </a:solidFill>
          <a:ln w="19050">
            <a:solidFill>
              <a:srgbClr val="6EAD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90D8D1FF-8968-42C2-A43E-95C9BDF62D6C}"/>
              </a:ext>
            </a:extLst>
          </p:cNvPr>
          <p:cNvSpPr txBox="1"/>
          <p:nvPr/>
        </p:nvSpPr>
        <p:spPr>
          <a:xfrm>
            <a:off x="990898" y="814400"/>
            <a:ext cx="345066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Chùa</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Một</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Cột</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thật</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oai</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nghiêm</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196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矩形: 圆角 5">
            <a:extLst>
              <a:ext uri="{FF2B5EF4-FFF2-40B4-BE49-F238E27FC236}">
                <a16:creationId xmlns="" xmlns:a16="http://schemas.microsoft.com/office/drawing/2014/main" id="{2A604E41-54E5-48FD-9726-807241E04638}"/>
              </a:ext>
            </a:extLst>
          </p:cNvPr>
          <p:cNvSpPr/>
          <p:nvPr/>
        </p:nvSpPr>
        <p:spPr>
          <a:xfrm>
            <a:off x="122346" y="-57609"/>
            <a:ext cx="11849735" cy="6780651"/>
          </a:xfrm>
          <a:prstGeom prst="roundRect">
            <a:avLst>
              <a:gd name="adj" fmla="val 29250"/>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Picture 9" descr="C:\Users\TUAN\Downloads\Luyện tập 1.png">
            <a:extLst>
              <a:ext uri="{FF2B5EF4-FFF2-40B4-BE49-F238E27FC236}">
                <a16:creationId xmlns="" xmlns:a16="http://schemas.microsoft.com/office/drawing/2014/main" id="{73761213-D5E2-4CCC-B49E-8F45832165AE}"/>
              </a:ext>
            </a:extLst>
          </p:cNvPr>
          <p:cNvPicPr>
            <a:picLocks noChangeAspect="1" noChangeArrowheads="1"/>
          </p:cNvPicPr>
          <p:nvPr/>
        </p:nvPicPr>
        <p:blipFill>
          <a:blip r:embed="rId3" cstate="print"/>
          <a:srcRect/>
          <a:stretch>
            <a:fillRect/>
          </a:stretch>
        </p:blipFill>
        <p:spPr bwMode="auto">
          <a:xfrm>
            <a:off x="-97573" y="0"/>
            <a:ext cx="2237784" cy="863493"/>
          </a:xfrm>
          <a:prstGeom prst="rect">
            <a:avLst/>
          </a:prstGeom>
          <a:noFill/>
        </p:spPr>
      </p:pic>
      <p:pic>
        <p:nvPicPr>
          <p:cNvPr id="2" name="Picture 1">
            <a:extLst>
              <a:ext uri="{FF2B5EF4-FFF2-40B4-BE49-F238E27FC236}">
                <a16:creationId xmlns="" xmlns:a16="http://schemas.microsoft.com/office/drawing/2014/main" id="{BFA3EFC6-7483-4517-89E1-7E1AA2CC73B3}"/>
              </a:ext>
            </a:extLst>
          </p:cNvPr>
          <p:cNvPicPr>
            <a:picLocks noChangeAspect="1"/>
          </p:cNvPicPr>
          <p:nvPr/>
        </p:nvPicPr>
        <p:blipFill>
          <a:blip r:embed="rId4"/>
          <a:stretch>
            <a:fillRect/>
          </a:stretch>
        </p:blipFill>
        <p:spPr>
          <a:xfrm>
            <a:off x="1671698" y="-27287"/>
            <a:ext cx="9431329" cy="1457070"/>
          </a:xfrm>
          <a:prstGeom prst="rect">
            <a:avLst/>
          </a:prstGeom>
        </p:spPr>
      </p:pic>
      <p:pic>
        <p:nvPicPr>
          <p:cNvPr id="4" name="Picture 3">
            <a:extLst>
              <a:ext uri="{FF2B5EF4-FFF2-40B4-BE49-F238E27FC236}">
                <a16:creationId xmlns="" xmlns:a16="http://schemas.microsoft.com/office/drawing/2014/main" id="{168FF5B9-5FD2-4E92-ACDB-CAED5CB0FAE1}"/>
              </a:ext>
            </a:extLst>
          </p:cNvPr>
          <p:cNvPicPr>
            <a:picLocks noChangeAspect="1"/>
          </p:cNvPicPr>
          <p:nvPr/>
        </p:nvPicPr>
        <p:blipFill>
          <a:blip r:embed="rId5"/>
          <a:stretch>
            <a:fillRect/>
          </a:stretch>
        </p:blipFill>
        <p:spPr>
          <a:xfrm>
            <a:off x="1671698" y="1628724"/>
            <a:ext cx="8305679" cy="1443029"/>
          </a:xfrm>
          <a:prstGeom prst="rect">
            <a:avLst/>
          </a:prstGeom>
        </p:spPr>
      </p:pic>
      <p:sp>
        <p:nvSpPr>
          <p:cNvPr id="6" name="TextBox 5">
            <a:extLst>
              <a:ext uri="{FF2B5EF4-FFF2-40B4-BE49-F238E27FC236}">
                <a16:creationId xmlns="" xmlns:a16="http://schemas.microsoft.com/office/drawing/2014/main" id="{C461837A-04F4-497B-AB38-A90E0DA36A06}"/>
              </a:ext>
            </a:extLst>
          </p:cNvPr>
          <p:cNvSpPr txBox="1"/>
          <p:nvPr/>
        </p:nvSpPr>
        <p:spPr>
          <a:xfrm>
            <a:off x="219919" y="3429000"/>
            <a:ext cx="1175216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p>
        </p:txBody>
      </p:sp>
      <p:graphicFrame>
        <p:nvGraphicFramePr>
          <p:cNvPr id="7" name="Table 7">
            <a:extLst>
              <a:ext uri="{FF2B5EF4-FFF2-40B4-BE49-F238E27FC236}">
                <a16:creationId xmlns="" xmlns:a16="http://schemas.microsoft.com/office/drawing/2014/main" id="{7C3FEAC4-8ACA-481F-8310-52CEE41DCFC2}"/>
              </a:ext>
            </a:extLst>
          </p:cNvPr>
          <p:cNvGraphicFramePr>
            <a:graphicFrameLocks noGrp="1"/>
          </p:cNvGraphicFramePr>
          <p:nvPr>
            <p:extLst>
              <p:ext uri="{D42A27DB-BD31-4B8C-83A1-F6EECF244321}">
                <p14:modId xmlns:p14="http://schemas.microsoft.com/office/powerpoint/2010/main" val="3811154246"/>
              </p:ext>
            </p:extLst>
          </p:nvPr>
        </p:nvGraphicFramePr>
        <p:xfrm>
          <a:off x="366533" y="4355800"/>
          <a:ext cx="3036424" cy="1402080"/>
        </p:xfrm>
        <a:graphic>
          <a:graphicData uri="http://schemas.openxmlformats.org/drawingml/2006/table">
            <a:tbl>
              <a:tblPr firstRow="1" bandRow="1">
                <a:tableStyleId>{93296810-A885-4BE3-A3E7-6D5BEEA58F35}</a:tableStyleId>
              </a:tblPr>
              <a:tblGrid>
                <a:gridCol w="759106">
                  <a:extLst>
                    <a:ext uri="{9D8B030D-6E8A-4147-A177-3AD203B41FA5}">
                      <a16:colId xmlns="" xmlns:a16="http://schemas.microsoft.com/office/drawing/2014/main" val="1715000718"/>
                    </a:ext>
                  </a:extLst>
                </a:gridCol>
                <a:gridCol w="759106">
                  <a:extLst>
                    <a:ext uri="{9D8B030D-6E8A-4147-A177-3AD203B41FA5}">
                      <a16:colId xmlns="" xmlns:a16="http://schemas.microsoft.com/office/drawing/2014/main" val="3245087754"/>
                    </a:ext>
                  </a:extLst>
                </a:gridCol>
                <a:gridCol w="759106">
                  <a:extLst>
                    <a:ext uri="{9D8B030D-6E8A-4147-A177-3AD203B41FA5}">
                      <a16:colId xmlns="" xmlns:a16="http://schemas.microsoft.com/office/drawing/2014/main" val="1643685454"/>
                    </a:ext>
                  </a:extLst>
                </a:gridCol>
                <a:gridCol w="759106">
                  <a:extLst>
                    <a:ext uri="{9D8B030D-6E8A-4147-A177-3AD203B41FA5}">
                      <a16:colId xmlns="" xmlns:a16="http://schemas.microsoft.com/office/drawing/2014/main" val="3627501070"/>
                    </a:ext>
                  </a:extLst>
                </a:gridCol>
              </a:tblGrid>
              <a:tr h="532465">
                <a:tc>
                  <a:txBody>
                    <a:bodyPr/>
                    <a:lstStyle/>
                    <a:p>
                      <a:r>
                        <a:rPr lang="en-US" sz="4000" dirty="0"/>
                        <a:t>88</a:t>
                      </a:r>
                    </a:p>
                  </a:txBody>
                  <a:tcPr>
                    <a:solidFill>
                      <a:srgbClr val="00B050"/>
                    </a:solidFill>
                  </a:tcPr>
                </a:tc>
                <a:tc>
                  <a:txBody>
                    <a:bodyPr/>
                    <a:lstStyle/>
                    <a:p>
                      <a:r>
                        <a:rPr lang="en-US" sz="4000" dirty="0"/>
                        <a:t>84</a:t>
                      </a:r>
                    </a:p>
                  </a:txBody>
                  <a:tcPr>
                    <a:solidFill>
                      <a:srgbClr val="00B050"/>
                    </a:solidFill>
                  </a:tcPr>
                </a:tc>
                <a:tc>
                  <a:txBody>
                    <a:bodyPr/>
                    <a:lstStyle/>
                    <a:p>
                      <a:r>
                        <a:rPr lang="en-US" sz="4000" dirty="0"/>
                        <a:t>95</a:t>
                      </a:r>
                    </a:p>
                  </a:txBody>
                  <a:tcPr>
                    <a:solidFill>
                      <a:srgbClr val="00B050"/>
                    </a:solidFill>
                  </a:tcPr>
                </a:tc>
                <a:tc>
                  <a:txBody>
                    <a:bodyPr/>
                    <a:lstStyle/>
                    <a:p>
                      <a:r>
                        <a:rPr lang="en-US" sz="4000" dirty="0"/>
                        <a:t>90</a:t>
                      </a:r>
                    </a:p>
                  </a:txBody>
                  <a:tcPr>
                    <a:solidFill>
                      <a:srgbClr val="00B050"/>
                    </a:solidFill>
                  </a:tcPr>
                </a:tc>
                <a:extLst>
                  <a:ext uri="{0D108BD9-81ED-4DB2-BD59-A6C34878D82A}">
                    <a16:rowId xmlns="" xmlns:a16="http://schemas.microsoft.com/office/drawing/2014/main" val="2160643014"/>
                  </a:ext>
                </a:extLst>
              </a:tr>
              <a:tr h="532465">
                <a:tc>
                  <a:txBody>
                    <a:bodyPr/>
                    <a:lstStyle/>
                    <a:p>
                      <a:pPr algn="ctr"/>
                      <a:r>
                        <a:rPr lang="en-US" sz="4000" dirty="0">
                          <a:solidFill>
                            <a:schemeClr val="bg1"/>
                          </a:solidFill>
                        </a:rPr>
                        <a:t>?</a:t>
                      </a:r>
                    </a:p>
                  </a:txBody>
                  <a:tcPr>
                    <a:solidFill>
                      <a:srgbClr val="00B050"/>
                    </a:solidFill>
                  </a:tcPr>
                </a:tc>
                <a:tc>
                  <a:txBody>
                    <a:bodyPr/>
                    <a:lstStyle/>
                    <a:p>
                      <a:pPr algn="ctr"/>
                      <a:r>
                        <a:rPr lang="en-US" sz="4000" dirty="0">
                          <a:solidFill>
                            <a:schemeClr val="bg1"/>
                          </a:solidFill>
                        </a:rPr>
                        <a:t>?</a:t>
                      </a:r>
                    </a:p>
                  </a:txBody>
                  <a:tcPr>
                    <a:solidFill>
                      <a:srgbClr val="00B050"/>
                    </a:solidFill>
                  </a:tcPr>
                </a:tc>
                <a:tc>
                  <a:txBody>
                    <a:bodyPr/>
                    <a:lstStyle/>
                    <a:p>
                      <a:pPr algn="ctr"/>
                      <a:r>
                        <a:rPr lang="en-US" sz="4000" dirty="0">
                          <a:solidFill>
                            <a:schemeClr val="bg1"/>
                          </a:solidFill>
                        </a:rPr>
                        <a:t>?</a:t>
                      </a:r>
                    </a:p>
                  </a:txBody>
                  <a:tcPr>
                    <a:solidFill>
                      <a:srgbClr val="00B050"/>
                    </a:solidFill>
                  </a:tcPr>
                </a:tc>
                <a:tc>
                  <a:txBody>
                    <a:bodyPr/>
                    <a:lstStyle/>
                    <a:p>
                      <a:pPr algn="ctr"/>
                      <a:r>
                        <a:rPr lang="en-US" sz="4000" dirty="0">
                          <a:solidFill>
                            <a:schemeClr val="bg1"/>
                          </a:solidFill>
                        </a:rPr>
                        <a:t>A</a:t>
                      </a:r>
                    </a:p>
                  </a:txBody>
                  <a:tcPr>
                    <a:solidFill>
                      <a:srgbClr val="00B050"/>
                    </a:solidFill>
                  </a:tcPr>
                </a:tc>
                <a:extLst>
                  <a:ext uri="{0D108BD9-81ED-4DB2-BD59-A6C34878D82A}">
                    <a16:rowId xmlns="" xmlns:a16="http://schemas.microsoft.com/office/drawing/2014/main" val="2676357728"/>
                  </a:ext>
                </a:extLst>
              </a:tr>
            </a:tbl>
          </a:graphicData>
        </a:graphic>
      </p:graphicFrame>
      <p:graphicFrame>
        <p:nvGraphicFramePr>
          <p:cNvPr id="17" name="Table 7">
            <a:extLst>
              <a:ext uri="{FF2B5EF4-FFF2-40B4-BE49-F238E27FC236}">
                <a16:creationId xmlns="" xmlns:a16="http://schemas.microsoft.com/office/drawing/2014/main" id="{CD53E4E7-23A5-4CDE-ABD7-24E7B28EAA1F}"/>
              </a:ext>
            </a:extLst>
          </p:cNvPr>
          <p:cNvGraphicFramePr>
            <a:graphicFrameLocks noGrp="1"/>
          </p:cNvGraphicFramePr>
          <p:nvPr>
            <p:extLst>
              <p:ext uri="{D42A27DB-BD31-4B8C-83A1-F6EECF244321}">
                <p14:modId xmlns:p14="http://schemas.microsoft.com/office/powerpoint/2010/main" val="2632533869"/>
              </p:ext>
            </p:extLst>
          </p:nvPr>
        </p:nvGraphicFramePr>
        <p:xfrm>
          <a:off x="3959507" y="4350102"/>
          <a:ext cx="2277318" cy="1402080"/>
        </p:xfrm>
        <a:graphic>
          <a:graphicData uri="http://schemas.openxmlformats.org/drawingml/2006/table">
            <a:tbl>
              <a:tblPr firstRow="1" bandRow="1">
                <a:tableStyleId>{93296810-A885-4BE3-A3E7-6D5BEEA58F35}</a:tableStyleId>
              </a:tblPr>
              <a:tblGrid>
                <a:gridCol w="759106">
                  <a:extLst>
                    <a:ext uri="{9D8B030D-6E8A-4147-A177-3AD203B41FA5}">
                      <a16:colId xmlns="" xmlns:a16="http://schemas.microsoft.com/office/drawing/2014/main" val="1715000718"/>
                    </a:ext>
                  </a:extLst>
                </a:gridCol>
                <a:gridCol w="759106">
                  <a:extLst>
                    <a:ext uri="{9D8B030D-6E8A-4147-A177-3AD203B41FA5}">
                      <a16:colId xmlns="" xmlns:a16="http://schemas.microsoft.com/office/drawing/2014/main" val="3245087754"/>
                    </a:ext>
                  </a:extLst>
                </a:gridCol>
                <a:gridCol w="759106">
                  <a:extLst>
                    <a:ext uri="{9D8B030D-6E8A-4147-A177-3AD203B41FA5}">
                      <a16:colId xmlns="" xmlns:a16="http://schemas.microsoft.com/office/drawing/2014/main" val="1643685454"/>
                    </a:ext>
                  </a:extLst>
                </a:gridCol>
              </a:tblGrid>
              <a:tr h="532465">
                <a:tc>
                  <a:txBody>
                    <a:bodyPr/>
                    <a:lstStyle/>
                    <a:p>
                      <a:r>
                        <a:rPr lang="en-US" sz="4000" dirty="0"/>
                        <a:t>51</a:t>
                      </a:r>
                    </a:p>
                  </a:txBody>
                  <a:tcPr>
                    <a:solidFill>
                      <a:srgbClr val="00B050"/>
                    </a:solidFill>
                  </a:tcPr>
                </a:tc>
                <a:tc>
                  <a:txBody>
                    <a:bodyPr/>
                    <a:lstStyle/>
                    <a:p>
                      <a:r>
                        <a:rPr lang="en-US" sz="4000" dirty="0"/>
                        <a:t>33</a:t>
                      </a:r>
                    </a:p>
                  </a:txBody>
                  <a:tcPr>
                    <a:solidFill>
                      <a:srgbClr val="00B050"/>
                    </a:solidFill>
                  </a:tcPr>
                </a:tc>
                <a:tc>
                  <a:txBody>
                    <a:bodyPr/>
                    <a:lstStyle/>
                    <a:p>
                      <a:r>
                        <a:rPr lang="en-US" sz="4000" dirty="0"/>
                        <a:t>52</a:t>
                      </a:r>
                    </a:p>
                  </a:txBody>
                  <a:tcPr>
                    <a:solidFill>
                      <a:srgbClr val="00B050"/>
                    </a:solidFill>
                  </a:tcPr>
                </a:tc>
                <a:extLst>
                  <a:ext uri="{0D108BD9-81ED-4DB2-BD59-A6C34878D82A}">
                    <a16:rowId xmlns="" xmlns:a16="http://schemas.microsoft.com/office/drawing/2014/main" val="2160643014"/>
                  </a:ext>
                </a:extLst>
              </a:tr>
              <a:tr h="532465">
                <a:tc>
                  <a:txBody>
                    <a:bodyPr/>
                    <a:lstStyle/>
                    <a:p>
                      <a:pPr algn="ctr"/>
                      <a:r>
                        <a:rPr lang="en-US" sz="4000" dirty="0">
                          <a:solidFill>
                            <a:schemeClr val="bg1"/>
                          </a:solidFill>
                        </a:rPr>
                        <a:t>?</a:t>
                      </a:r>
                    </a:p>
                  </a:txBody>
                  <a:tcPr>
                    <a:solidFill>
                      <a:srgbClr val="00B050"/>
                    </a:solidFill>
                  </a:tcPr>
                </a:tc>
                <a:tc>
                  <a:txBody>
                    <a:bodyPr/>
                    <a:lstStyle/>
                    <a:p>
                      <a:pPr algn="ctr"/>
                      <a:r>
                        <a:rPr lang="en-US" sz="4000" dirty="0">
                          <a:solidFill>
                            <a:schemeClr val="bg1"/>
                          </a:solidFill>
                        </a:rPr>
                        <a:t>?</a:t>
                      </a:r>
                    </a:p>
                  </a:txBody>
                  <a:tcPr>
                    <a:solidFill>
                      <a:srgbClr val="00B050"/>
                    </a:solidFill>
                  </a:tcPr>
                </a:tc>
                <a:tc>
                  <a:txBody>
                    <a:bodyPr/>
                    <a:lstStyle/>
                    <a:p>
                      <a:pPr algn="ctr"/>
                      <a:r>
                        <a:rPr lang="en-US" sz="4000" dirty="0">
                          <a:solidFill>
                            <a:schemeClr val="bg1"/>
                          </a:solidFill>
                        </a:rPr>
                        <a:t>?</a:t>
                      </a:r>
                    </a:p>
                  </a:txBody>
                  <a:tcPr>
                    <a:solidFill>
                      <a:srgbClr val="00B050"/>
                    </a:solidFill>
                  </a:tcPr>
                </a:tc>
                <a:extLst>
                  <a:ext uri="{0D108BD9-81ED-4DB2-BD59-A6C34878D82A}">
                    <a16:rowId xmlns="" xmlns:a16="http://schemas.microsoft.com/office/drawing/2014/main" val="2676357728"/>
                  </a:ext>
                </a:extLst>
              </a:tr>
            </a:tbl>
          </a:graphicData>
        </a:graphic>
      </p:graphicFrame>
      <p:graphicFrame>
        <p:nvGraphicFramePr>
          <p:cNvPr id="19" name="Table 7">
            <a:extLst>
              <a:ext uri="{FF2B5EF4-FFF2-40B4-BE49-F238E27FC236}">
                <a16:creationId xmlns="" xmlns:a16="http://schemas.microsoft.com/office/drawing/2014/main" id="{52900375-7E54-40BB-923C-2AB01106DE25}"/>
              </a:ext>
            </a:extLst>
          </p:cNvPr>
          <p:cNvGraphicFramePr>
            <a:graphicFrameLocks noGrp="1"/>
          </p:cNvGraphicFramePr>
          <p:nvPr>
            <p:extLst>
              <p:ext uri="{D42A27DB-BD31-4B8C-83A1-F6EECF244321}">
                <p14:modId xmlns:p14="http://schemas.microsoft.com/office/powerpoint/2010/main" val="606055559"/>
              </p:ext>
            </p:extLst>
          </p:nvPr>
        </p:nvGraphicFramePr>
        <p:xfrm>
          <a:off x="6827135" y="4350102"/>
          <a:ext cx="2277318" cy="1402080"/>
        </p:xfrm>
        <a:graphic>
          <a:graphicData uri="http://schemas.openxmlformats.org/drawingml/2006/table">
            <a:tbl>
              <a:tblPr firstRow="1" bandRow="1">
                <a:tableStyleId>{93296810-A885-4BE3-A3E7-6D5BEEA58F35}</a:tableStyleId>
              </a:tblPr>
              <a:tblGrid>
                <a:gridCol w="759106">
                  <a:extLst>
                    <a:ext uri="{9D8B030D-6E8A-4147-A177-3AD203B41FA5}">
                      <a16:colId xmlns="" xmlns:a16="http://schemas.microsoft.com/office/drawing/2014/main" val="1715000718"/>
                    </a:ext>
                  </a:extLst>
                </a:gridCol>
                <a:gridCol w="759106">
                  <a:extLst>
                    <a:ext uri="{9D8B030D-6E8A-4147-A177-3AD203B41FA5}">
                      <a16:colId xmlns="" xmlns:a16="http://schemas.microsoft.com/office/drawing/2014/main" val="3245087754"/>
                    </a:ext>
                  </a:extLst>
                </a:gridCol>
                <a:gridCol w="759106">
                  <a:extLst>
                    <a:ext uri="{9D8B030D-6E8A-4147-A177-3AD203B41FA5}">
                      <a16:colId xmlns="" xmlns:a16="http://schemas.microsoft.com/office/drawing/2014/main" val="1643685454"/>
                    </a:ext>
                  </a:extLst>
                </a:gridCol>
              </a:tblGrid>
              <a:tr h="532465">
                <a:tc>
                  <a:txBody>
                    <a:bodyPr/>
                    <a:lstStyle/>
                    <a:p>
                      <a:r>
                        <a:rPr lang="en-US" sz="4000" dirty="0"/>
                        <a:t>88</a:t>
                      </a:r>
                    </a:p>
                  </a:txBody>
                  <a:tcPr>
                    <a:solidFill>
                      <a:srgbClr val="00B050"/>
                    </a:solidFill>
                  </a:tcPr>
                </a:tc>
                <a:tc>
                  <a:txBody>
                    <a:bodyPr/>
                    <a:lstStyle/>
                    <a:p>
                      <a:r>
                        <a:rPr lang="en-US" sz="4000" dirty="0"/>
                        <a:t>33</a:t>
                      </a:r>
                    </a:p>
                  </a:txBody>
                  <a:tcPr>
                    <a:solidFill>
                      <a:srgbClr val="00B050"/>
                    </a:solidFill>
                  </a:tcPr>
                </a:tc>
                <a:tc>
                  <a:txBody>
                    <a:bodyPr/>
                    <a:lstStyle/>
                    <a:p>
                      <a:r>
                        <a:rPr lang="en-US" sz="4000" dirty="0"/>
                        <a:t>52</a:t>
                      </a:r>
                    </a:p>
                  </a:txBody>
                  <a:tcPr>
                    <a:solidFill>
                      <a:srgbClr val="00B050"/>
                    </a:solidFill>
                  </a:tcPr>
                </a:tc>
                <a:extLst>
                  <a:ext uri="{0D108BD9-81ED-4DB2-BD59-A6C34878D82A}">
                    <a16:rowId xmlns="" xmlns:a16="http://schemas.microsoft.com/office/drawing/2014/main" val="2160643014"/>
                  </a:ext>
                </a:extLst>
              </a:tr>
              <a:tr h="532465">
                <a:tc>
                  <a:txBody>
                    <a:bodyPr/>
                    <a:lstStyle/>
                    <a:p>
                      <a:pPr algn="ctr"/>
                      <a:r>
                        <a:rPr lang="en-US" sz="4000" dirty="0">
                          <a:solidFill>
                            <a:schemeClr val="bg1"/>
                          </a:solidFill>
                        </a:rPr>
                        <a:t>?</a:t>
                      </a:r>
                    </a:p>
                  </a:txBody>
                  <a:tcPr>
                    <a:solidFill>
                      <a:srgbClr val="00B050"/>
                    </a:solidFill>
                  </a:tcPr>
                </a:tc>
                <a:tc>
                  <a:txBody>
                    <a:bodyPr/>
                    <a:lstStyle/>
                    <a:p>
                      <a:pPr algn="ctr"/>
                      <a:r>
                        <a:rPr lang="en-US" sz="4000" dirty="0">
                          <a:solidFill>
                            <a:schemeClr val="bg1"/>
                          </a:solidFill>
                        </a:rPr>
                        <a:t>?</a:t>
                      </a:r>
                    </a:p>
                  </a:txBody>
                  <a:tcPr>
                    <a:solidFill>
                      <a:srgbClr val="00B050"/>
                    </a:solidFill>
                  </a:tcPr>
                </a:tc>
                <a:tc>
                  <a:txBody>
                    <a:bodyPr/>
                    <a:lstStyle/>
                    <a:p>
                      <a:pPr algn="ctr"/>
                      <a:r>
                        <a:rPr lang="en-US" sz="4000" dirty="0">
                          <a:solidFill>
                            <a:schemeClr val="bg1"/>
                          </a:solidFill>
                        </a:rPr>
                        <a:t>?</a:t>
                      </a:r>
                    </a:p>
                  </a:txBody>
                  <a:tcPr>
                    <a:solidFill>
                      <a:srgbClr val="00B050"/>
                    </a:solidFill>
                  </a:tcPr>
                </a:tc>
                <a:extLst>
                  <a:ext uri="{0D108BD9-81ED-4DB2-BD59-A6C34878D82A}">
                    <a16:rowId xmlns="" xmlns:a16="http://schemas.microsoft.com/office/drawing/2014/main" val="2676357728"/>
                  </a:ext>
                </a:extLst>
              </a:tr>
            </a:tbl>
          </a:graphicData>
        </a:graphic>
      </p:graphicFrame>
      <p:sp>
        <p:nvSpPr>
          <p:cNvPr id="8" name="TextBox 7">
            <a:extLst>
              <a:ext uri="{FF2B5EF4-FFF2-40B4-BE49-F238E27FC236}">
                <a16:creationId xmlns="" xmlns:a16="http://schemas.microsoft.com/office/drawing/2014/main" id="{71F8950E-F70A-4E0A-A305-1388D8CE048D}"/>
              </a:ext>
            </a:extLst>
          </p:cNvPr>
          <p:cNvSpPr txBox="1"/>
          <p:nvPr/>
        </p:nvSpPr>
        <p:spPr>
          <a:xfrm>
            <a:off x="4340024" y="1213682"/>
            <a:ext cx="151628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88</a:t>
            </a:r>
          </a:p>
        </p:txBody>
      </p:sp>
      <p:grpSp>
        <p:nvGrpSpPr>
          <p:cNvPr id="26" name="Group 25">
            <a:extLst>
              <a:ext uri="{FF2B5EF4-FFF2-40B4-BE49-F238E27FC236}">
                <a16:creationId xmlns="" xmlns:a16="http://schemas.microsoft.com/office/drawing/2014/main" id="{DD783256-EF01-4C54-8DAD-3CA657D9B13C}"/>
              </a:ext>
            </a:extLst>
          </p:cNvPr>
          <p:cNvGrpSpPr/>
          <p:nvPr/>
        </p:nvGrpSpPr>
        <p:grpSpPr>
          <a:xfrm>
            <a:off x="9016678" y="4629873"/>
            <a:ext cx="3233195" cy="2084625"/>
            <a:chOff x="892354" y="3758439"/>
            <a:chExt cx="4278451" cy="2175001"/>
          </a:xfrm>
        </p:grpSpPr>
        <p:pic>
          <p:nvPicPr>
            <p:cNvPr id="27" name="Picture 9">
              <a:extLst>
                <a:ext uri="{FF2B5EF4-FFF2-40B4-BE49-F238E27FC236}">
                  <a16:creationId xmlns="" xmlns:a16="http://schemas.microsoft.com/office/drawing/2014/main" id="{19A6A736-4407-43E5-935A-785D18BC70B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 xmlns:a16="http://schemas.microsoft.com/office/drawing/2014/main" id="{75888C0F-C809-4E84-8FB4-AB2D140908F2}"/>
                </a:ext>
              </a:extLst>
            </p:cNvPr>
            <p:cNvSpPr/>
            <p:nvPr/>
          </p:nvSpPr>
          <p:spPr>
            <a:xfrm>
              <a:off x="1008506" y="5405120"/>
              <a:ext cx="3923818"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4</a:t>
              </a:r>
            </a:p>
          </p:txBody>
        </p:sp>
      </p:grpSp>
      <p:sp>
        <p:nvSpPr>
          <p:cNvPr id="12" name="Rectangle: Rounded Corners 11">
            <a:extLst>
              <a:ext uri="{FF2B5EF4-FFF2-40B4-BE49-F238E27FC236}">
                <a16:creationId xmlns="" xmlns:a16="http://schemas.microsoft.com/office/drawing/2014/main" id="{D0033A82-0F86-4F7E-9665-130700543F38}"/>
              </a:ext>
            </a:extLst>
          </p:cNvPr>
          <p:cNvSpPr/>
          <p:nvPr/>
        </p:nvSpPr>
        <p:spPr>
          <a:xfrm>
            <a:off x="390160" y="5135585"/>
            <a:ext cx="681943" cy="5232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C</a:t>
            </a:r>
          </a:p>
        </p:txBody>
      </p:sp>
      <p:sp>
        <p:nvSpPr>
          <p:cNvPr id="29" name="TextBox 28">
            <a:extLst>
              <a:ext uri="{FF2B5EF4-FFF2-40B4-BE49-F238E27FC236}">
                <a16:creationId xmlns="" xmlns:a16="http://schemas.microsoft.com/office/drawing/2014/main" id="{A241CED9-908A-4B8F-BE17-91E3F118861A}"/>
              </a:ext>
            </a:extLst>
          </p:cNvPr>
          <p:cNvSpPr txBox="1"/>
          <p:nvPr/>
        </p:nvSpPr>
        <p:spPr>
          <a:xfrm>
            <a:off x="6639768" y="1213682"/>
            <a:ext cx="151628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84</a:t>
            </a:r>
          </a:p>
        </p:txBody>
      </p:sp>
      <p:sp>
        <p:nvSpPr>
          <p:cNvPr id="30" name="Rectangle: Rounded Corners 29">
            <a:extLst>
              <a:ext uri="{FF2B5EF4-FFF2-40B4-BE49-F238E27FC236}">
                <a16:creationId xmlns="" xmlns:a16="http://schemas.microsoft.com/office/drawing/2014/main" id="{8DD285EB-4E4C-4A7C-9594-CAE7ADE12F95}"/>
              </a:ext>
            </a:extLst>
          </p:cNvPr>
          <p:cNvSpPr/>
          <p:nvPr/>
        </p:nvSpPr>
        <p:spPr>
          <a:xfrm>
            <a:off x="1135282" y="5131851"/>
            <a:ext cx="681943" cy="5232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H</a:t>
            </a:r>
          </a:p>
        </p:txBody>
      </p:sp>
      <p:sp>
        <p:nvSpPr>
          <p:cNvPr id="31" name="TextBox 30">
            <a:extLst>
              <a:ext uri="{FF2B5EF4-FFF2-40B4-BE49-F238E27FC236}">
                <a16:creationId xmlns="" xmlns:a16="http://schemas.microsoft.com/office/drawing/2014/main" id="{16543F11-5BC9-4545-8137-C54F2BD3C163}"/>
              </a:ext>
            </a:extLst>
          </p:cNvPr>
          <p:cNvSpPr txBox="1"/>
          <p:nvPr/>
        </p:nvSpPr>
        <p:spPr>
          <a:xfrm>
            <a:off x="8700303" y="1225144"/>
            <a:ext cx="151628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51</a:t>
            </a:r>
          </a:p>
        </p:txBody>
      </p:sp>
      <p:sp>
        <p:nvSpPr>
          <p:cNvPr id="32" name="Rectangle: Rounded Corners 31">
            <a:extLst>
              <a:ext uri="{FF2B5EF4-FFF2-40B4-BE49-F238E27FC236}">
                <a16:creationId xmlns="" xmlns:a16="http://schemas.microsoft.com/office/drawing/2014/main" id="{F555A214-97C3-4BC5-B097-3FE9EE7A3CD7}"/>
              </a:ext>
            </a:extLst>
          </p:cNvPr>
          <p:cNvSpPr/>
          <p:nvPr/>
        </p:nvSpPr>
        <p:spPr>
          <a:xfrm>
            <a:off x="4006768" y="5131851"/>
            <a:ext cx="681943" cy="5232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M</a:t>
            </a:r>
          </a:p>
        </p:txBody>
      </p:sp>
      <p:sp>
        <p:nvSpPr>
          <p:cNvPr id="33" name="TextBox 32">
            <a:extLst>
              <a:ext uri="{FF2B5EF4-FFF2-40B4-BE49-F238E27FC236}">
                <a16:creationId xmlns="" xmlns:a16="http://schemas.microsoft.com/office/drawing/2014/main" id="{173AEEA1-CA1D-448E-98BB-EBF6F2892508}"/>
              </a:ext>
            </a:extLst>
          </p:cNvPr>
          <p:cNvSpPr txBox="1"/>
          <p:nvPr/>
        </p:nvSpPr>
        <p:spPr>
          <a:xfrm>
            <a:off x="2443223" y="2884860"/>
            <a:ext cx="151628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32</a:t>
            </a:r>
          </a:p>
        </p:txBody>
      </p:sp>
      <p:sp>
        <p:nvSpPr>
          <p:cNvPr id="35" name="TextBox 34">
            <a:extLst>
              <a:ext uri="{FF2B5EF4-FFF2-40B4-BE49-F238E27FC236}">
                <a16:creationId xmlns="" xmlns:a16="http://schemas.microsoft.com/office/drawing/2014/main" id="{7F2EA827-DF23-4A8F-88E8-2C57D6AD7A67}"/>
              </a:ext>
            </a:extLst>
          </p:cNvPr>
          <p:cNvSpPr txBox="1"/>
          <p:nvPr/>
        </p:nvSpPr>
        <p:spPr>
          <a:xfrm>
            <a:off x="4579716" y="2884860"/>
            <a:ext cx="151628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33</a:t>
            </a:r>
          </a:p>
        </p:txBody>
      </p:sp>
      <p:sp>
        <p:nvSpPr>
          <p:cNvPr id="36" name="Rectangle: Rounded Corners 35">
            <a:extLst>
              <a:ext uri="{FF2B5EF4-FFF2-40B4-BE49-F238E27FC236}">
                <a16:creationId xmlns="" xmlns:a16="http://schemas.microsoft.com/office/drawing/2014/main" id="{94509B1B-B12C-42E5-8E5E-F3E518CA751B}"/>
              </a:ext>
            </a:extLst>
          </p:cNvPr>
          <p:cNvSpPr/>
          <p:nvPr/>
        </p:nvSpPr>
        <p:spPr>
          <a:xfrm>
            <a:off x="4790623" y="5131851"/>
            <a:ext cx="681943" cy="5232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Ộ</a:t>
            </a:r>
          </a:p>
        </p:txBody>
      </p:sp>
      <p:sp>
        <p:nvSpPr>
          <p:cNvPr id="37" name="Rectangle: Rounded Corners 36">
            <a:extLst>
              <a:ext uri="{FF2B5EF4-FFF2-40B4-BE49-F238E27FC236}">
                <a16:creationId xmlns="" xmlns:a16="http://schemas.microsoft.com/office/drawing/2014/main" id="{C37A38A2-F1AD-4103-83B5-3515AA3306FB}"/>
              </a:ext>
            </a:extLst>
          </p:cNvPr>
          <p:cNvSpPr/>
          <p:nvPr/>
        </p:nvSpPr>
        <p:spPr>
          <a:xfrm>
            <a:off x="7641552" y="5124384"/>
            <a:ext cx="681943" cy="5841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Ộ</a:t>
            </a:r>
          </a:p>
        </p:txBody>
      </p:sp>
      <p:sp>
        <p:nvSpPr>
          <p:cNvPr id="38" name="TextBox 37">
            <a:extLst>
              <a:ext uri="{FF2B5EF4-FFF2-40B4-BE49-F238E27FC236}">
                <a16:creationId xmlns="" xmlns:a16="http://schemas.microsoft.com/office/drawing/2014/main" id="{0736FEDA-D2B0-49CF-BDAD-81C6E042797C}"/>
              </a:ext>
            </a:extLst>
          </p:cNvPr>
          <p:cNvSpPr txBox="1"/>
          <p:nvPr/>
        </p:nvSpPr>
        <p:spPr>
          <a:xfrm>
            <a:off x="6716209" y="2891480"/>
            <a:ext cx="151628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52</a:t>
            </a:r>
          </a:p>
        </p:txBody>
      </p:sp>
      <p:sp>
        <p:nvSpPr>
          <p:cNvPr id="39" name="Rectangle: Rounded Corners 38">
            <a:extLst>
              <a:ext uri="{FF2B5EF4-FFF2-40B4-BE49-F238E27FC236}">
                <a16:creationId xmlns="" xmlns:a16="http://schemas.microsoft.com/office/drawing/2014/main" id="{ED64A77E-4061-48C7-A7CA-7EB1F6CE7A5A}"/>
              </a:ext>
            </a:extLst>
          </p:cNvPr>
          <p:cNvSpPr/>
          <p:nvPr/>
        </p:nvSpPr>
        <p:spPr>
          <a:xfrm>
            <a:off x="5527874" y="5147080"/>
            <a:ext cx="681943" cy="5232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T</a:t>
            </a:r>
          </a:p>
        </p:txBody>
      </p:sp>
      <p:sp>
        <p:nvSpPr>
          <p:cNvPr id="40" name="Rectangle: Rounded Corners 39">
            <a:extLst>
              <a:ext uri="{FF2B5EF4-FFF2-40B4-BE49-F238E27FC236}">
                <a16:creationId xmlns="" xmlns:a16="http://schemas.microsoft.com/office/drawing/2014/main" id="{9E21F749-1904-4D3C-AF68-952C4B72F8DB}"/>
              </a:ext>
            </a:extLst>
          </p:cNvPr>
          <p:cNvSpPr/>
          <p:nvPr/>
        </p:nvSpPr>
        <p:spPr>
          <a:xfrm>
            <a:off x="8359331" y="5127287"/>
            <a:ext cx="681943" cy="5232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T</a:t>
            </a:r>
          </a:p>
        </p:txBody>
      </p:sp>
      <p:sp>
        <p:nvSpPr>
          <p:cNvPr id="41" name="TextBox 40">
            <a:extLst>
              <a:ext uri="{FF2B5EF4-FFF2-40B4-BE49-F238E27FC236}">
                <a16:creationId xmlns="" xmlns:a16="http://schemas.microsoft.com/office/drawing/2014/main" id="{BDD2D3BD-946C-4C73-AB0C-02AAA523EF5A}"/>
              </a:ext>
            </a:extLst>
          </p:cNvPr>
          <p:cNvSpPr txBox="1"/>
          <p:nvPr/>
        </p:nvSpPr>
        <p:spPr>
          <a:xfrm>
            <a:off x="8939513" y="2945691"/>
            <a:ext cx="151628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95</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 xmlns:a16="http://schemas.microsoft.com/office/drawing/2014/main" id="{6DDB58D5-A481-4FFE-B10C-8395D12CE2EA}"/>
              </a:ext>
            </a:extLst>
          </p:cNvPr>
          <p:cNvSpPr/>
          <p:nvPr/>
        </p:nvSpPr>
        <p:spPr>
          <a:xfrm>
            <a:off x="1922995" y="5147080"/>
            <a:ext cx="681943" cy="5232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Ù</a:t>
            </a:r>
          </a:p>
        </p:txBody>
      </p:sp>
      <p:sp>
        <p:nvSpPr>
          <p:cNvPr id="43" name="Rectangle: Rounded Corners 42">
            <a:extLst>
              <a:ext uri="{FF2B5EF4-FFF2-40B4-BE49-F238E27FC236}">
                <a16:creationId xmlns="" xmlns:a16="http://schemas.microsoft.com/office/drawing/2014/main" id="{DB5B25CA-6BEF-44CC-B2AB-6EFB938B6A15}"/>
              </a:ext>
            </a:extLst>
          </p:cNvPr>
          <p:cNvSpPr/>
          <p:nvPr/>
        </p:nvSpPr>
        <p:spPr>
          <a:xfrm>
            <a:off x="6904301" y="5121961"/>
            <a:ext cx="526646" cy="5232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2375677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barn(inVertical)">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1000"/>
                                        <p:tgtEl>
                                          <p:spTgt spid="43"/>
                                        </p:tgtEl>
                                      </p:cBhvr>
                                    </p:animEffect>
                                    <p:anim calcmode="lin" valueType="num">
                                      <p:cBhvr>
                                        <p:cTn id="55" dur="1000" fill="hold"/>
                                        <p:tgtEl>
                                          <p:spTgt spid="43"/>
                                        </p:tgtEl>
                                        <p:attrNameLst>
                                          <p:attrName>ppt_x</p:attrName>
                                        </p:attrNameLst>
                                      </p:cBhvr>
                                      <p:tavLst>
                                        <p:tav tm="0">
                                          <p:val>
                                            <p:strVal val="#ppt_x"/>
                                          </p:val>
                                        </p:tav>
                                        <p:tav tm="100000">
                                          <p:val>
                                            <p:strVal val="#ppt_x"/>
                                          </p:val>
                                        </p:tav>
                                      </p:tavLst>
                                    </p:anim>
                                    <p:anim calcmode="lin" valueType="num">
                                      <p:cBhvr>
                                        <p:cTn id="5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1000"/>
                                        <p:tgtEl>
                                          <p:spTgt spid="30"/>
                                        </p:tgtEl>
                                      </p:cBhvr>
                                    </p:animEffect>
                                    <p:anim calcmode="lin" valueType="num">
                                      <p:cBhvr>
                                        <p:cTn id="67" dur="1000" fill="hold"/>
                                        <p:tgtEl>
                                          <p:spTgt spid="30"/>
                                        </p:tgtEl>
                                        <p:attrNameLst>
                                          <p:attrName>ppt_x</p:attrName>
                                        </p:attrNameLst>
                                      </p:cBhvr>
                                      <p:tavLst>
                                        <p:tav tm="0">
                                          <p:val>
                                            <p:strVal val="#ppt_x"/>
                                          </p:val>
                                        </p:tav>
                                        <p:tav tm="100000">
                                          <p:val>
                                            <p:strVal val="#ppt_x"/>
                                          </p:val>
                                        </p:tav>
                                      </p:tavLst>
                                    </p:anim>
                                    <p:anim calcmode="lin" valueType="num">
                                      <p:cBhvr>
                                        <p:cTn id="6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1">
                                            <p:txEl>
                                              <p:pRg st="0" end="0"/>
                                            </p:txEl>
                                          </p:spTgt>
                                        </p:tgtEl>
                                        <p:attrNameLst>
                                          <p:attrName>style.visibility</p:attrName>
                                        </p:attrNameLst>
                                      </p:cBhvr>
                                      <p:to>
                                        <p:strVal val="visible"/>
                                      </p:to>
                                    </p:set>
                                    <p:animEffect transition="in" filter="barn(inVertical)">
                                      <p:cBhvr>
                                        <p:cTn id="73" dur="500"/>
                                        <p:tgtEl>
                                          <p:spTgt spid="31">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1000"/>
                                        <p:tgtEl>
                                          <p:spTgt spid="32"/>
                                        </p:tgtEl>
                                      </p:cBhvr>
                                    </p:animEffect>
                                    <p:anim calcmode="lin" valueType="num">
                                      <p:cBhvr>
                                        <p:cTn id="79" dur="1000" fill="hold"/>
                                        <p:tgtEl>
                                          <p:spTgt spid="32"/>
                                        </p:tgtEl>
                                        <p:attrNameLst>
                                          <p:attrName>ppt_x</p:attrName>
                                        </p:attrNameLst>
                                      </p:cBhvr>
                                      <p:tavLst>
                                        <p:tav tm="0">
                                          <p:val>
                                            <p:strVal val="#ppt_x"/>
                                          </p:val>
                                        </p:tav>
                                        <p:tav tm="100000">
                                          <p:val>
                                            <p:strVal val="#ppt_x"/>
                                          </p:val>
                                        </p:tav>
                                      </p:tavLst>
                                    </p:anim>
                                    <p:anim calcmode="lin" valueType="num">
                                      <p:cBhvr>
                                        <p:cTn id="8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3">
                                            <p:txEl>
                                              <p:pRg st="0" end="0"/>
                                            </p:txEl>
                                          </p:spTgt>
                                        </p:tgtEl>
                                        <p:attrNameLst>
                                          <p:attrName>style.visibility</p:attrName>
                                        </p:attrNameLst>
                                      </p:cBhvr>
                                      <p:to>
                                        <p:strVal val="visible"/>
                                      </p:to>
                                    </p:set>
                                    <p:animEffect transition="in" filter="barn(inVertical)">
                                      <p:cBhvr>
                                        <p:cTn id="85" dur="500"/>
                                        <p:tgtEl>
                                          <p:spTgt spid="33">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35">
                                            <p:txEl>
                                              <p:pRg st="0" end="0"/>
                                            </p:txEl>
                                          </p:spTgt>
                                        </p:tgtEl>
                                        <p:attrNameLst>
                                          <p:attrName>style.visibility</p:attrName>
                                        </p:attrNameLst>
                                      </p:cBhvr>
                                      <p:to>
                                        <p:strVal val="visible"/>
                                      </p:to>
                                    </p:set>
                                    <p:animEffect transition="in" filter="barn(inVertical)">
                                      <p:cBhvr>
                                        <p:cTn id="90" dur="500"/>
                                        <p:tgtEl>
                                          <p:spTgt spid="35">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1000"/>
                                        <p:tgtEl>
                                          <p:spTgt spid="36"/>
                                        </p:tgtEl>
                                      </p:cBhvr>
                                    </p:animEffect>
                                    <p:anim calcmode="lin" valueType="num">
                                      <p:cBhvr>
                                        <p:cTn id="96" dur="1000" fill="hold"/>
                                        <p:tgtEl>
                                          <p:spTgt spid="36"/>
                                        </p:tgtEl>
                                        <p:attrNameLst>
                                          <p:attrName>ppt_x</p:attrName>
                                        </p:attrNameLst>
                                      </p:cBhvr>
                                      <p:tavLst>
                                        <p:tav tm="0">
                                          <p:val>
                                            <p:strVal val="#ppt_x"/>
                                          </p:val>
                                        </p:tav>
                                        <p:tav tm="100000">
                                          <p:val>
                                            <p:strVal val="#ppt_x"/>
                                          </p:val>
                                        </p:tav>
                                      </p:tavLst>
                                    </p:anim>
                                    <p:anim calcmode="lin" valueType="num">
                                      <p:cBhvr>
                                        <p:cTn id="9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fade">
                                      <p:cBhvr>
                                        <p:cTn id="102" dur="1000"/>
                                        <p:tgtEl>
                                          <p:spTgt spid="37"/>
                                        </p:tgtEl>
                                      </p:cBhvr>
                                    </p:animEffect>
                                    <p:anim calcmode="lin" valueType="num">
                                      <p:cBhvr>
                                        <p:cTn id="103" dur="1000" fill="hold"/>
                                        <p:tgtEl>
                                          <p:spTgt spid="37"/>
                                        </p:tgtEl>
                                        <p:attrNameLst>
                                          <p:attrName>ppt_x</p:attrName>
                                        </p:attrNameLst>
                                      </p:cBhvr>
                                      <p:tavLst>
                                        <p:tav tm="0">
                                          <p:val>
                                            <p:strVal val="#ppt_x"/>
                                          </p:val>
                                        </p:tav>
                                        <p:tav tm="100000">
                                          <p:val>
                                            <p:strVal val="#ppt_x"/>
                                          </p:val>
                                        </p:tav>
                                      </p:tavLst>
                                    </p:anim>
                                    <p:anim calcmode="lin" valueType="num">
                                      <p:cBhvr>
                                        <p:cTn id="10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38">
                                            <p:txEl>
                                              <p:pRg st="0" end="0"/>
                                            </p:txEl>
                                          </p:spTgt>
                                        </p:tgtEl>
                                        <p:attrNameLst>
                                          <p:attrName>style.visibility</p:attrName>
                                        </p:attrNameLst>
                                      </p:cBhvr>
                                      <p:to>
                                        <p:strVal val="visible"/>
                                      </p:to>
                                    </p:set>
                                    <p:animEffect transition="in" filter="barn(inVertical)">
                                      <p:cBhvr>
                                        <p:cTn id="109" dur="500"/>
                                        <p:tgtEl>
                                          <p:spTgt spid="3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fade">
                                      <p:cBhvr>
                                        <p:cTn id="114" dur="1000"/>
                                        <p:tgtEl>
                                          <p:spTgt spid="39"/>
                                        </p:tgtEl>
                                      </p:cBhvr>
                                    </p:animEffect>
                                    <p:anim calcmode="lin" valueType="num">
                                      <p:cBhvr>
                                        <p:cTn id="115" dur="1000" fill="hold"/>
                                        <p:tgtEl>
                                          <p:spTgt spid="39"/>
                                        </p:tgtEl>
                                        <p:attrNameLst>
                                          <p:attrName>ppt_x</p:attrName>
                                        </p:attrNameLst>
                                      </p:cBhvr>
                                      <p:tavLst>
                                        <p:tav tm="0">
                                          <p:val>
                                            <p:strVal val="#ppt_x"/>
                                          </p:val>
                                        </p:tav>
                                        <p:tav tm="100000">
                                          <p:val>
                                            <p:strVal val="#ppt_x"/>
                                          </p:val>
                                        </p:tav>
                                      </p:tavLst>
                                    </p:anim>
                                    <p:anim calcmode="lin" valueType="num">
                                      <p:cBhvr>
                                        <p:cTn id="1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fade">
                                      <p:cBhvr>
                                        <p:cTn id="121" dur="1000"/>
                                        <p:tgtEl>
                                          <p:spTgt spid="40"/>
                                        </p:tgtEl>
                                      </p:cBhvr>
                                    </p:animEffect>
                                    <p:anim calcmode="lin" valueType="num">
                                      <p:cBhvr>
                                        <p:cTn id="122" dur="1000" fill="hold"/>
                                        <p:tgtEl>
                                          <p:spTgt spid="40"/>
                                        </p:tgtEl>
                                        <p:attrNameLst>
                                          <p:attrName>ppt_x</p:attrName>
                                        </p:attrNameLst>
                                      </p:cBhvr>
                                      <p:tavLst>
                                        <p:tav tm="0">
                                          <p:val>
                                            <p:strVal val="#ppt_x"/>
                                          </p:val>
                                        </p:tav>
                                        <p:tav tm="100000">
                                          <p:val>
                                            <p:strVal val="#ppt_x"/>
                                          </p:val>
                                        </p:tav>
                                      </p:tavLst>
                                    </p:anim>
                                    <p:anim calcmode="lin" valueType="num">
                                      <p:cBhvr>
                                        <p:cTn id="1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41">
                                            <p:txEl>
                                              <p:pRg st="0" end="0"/>
                                            </p:txEl>
                                          </p:spTgt>
                                        </p:tgtEl>
                                        <p:attrNameLst>
                                          <p:attrName>style.visibility</p:attrName>
                                        </p:attrNameLst>
                                      </p:cBhvr>
                                      <p:to>
                                        <p:strVal val="visible"/>
                                      </p:to>
                                    </p:set>
                                    <p:animEffect transition="in" filter="barn(inVertical)">
                                      <p:cBhvr>
                                        <p:cTn id="128" dur="500"/>
                                        <p:tgtEl>
                                          <p:spTgt spid="41">
                                            <p:txEl>
                                              <p:pRg st="0" end="0"/>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fade">
                                      <p:cBhvr>
                                        <p:cTn id="133" dur="1000"/>
                                        <p:tgtEl>
                                          <p:spTgt spid="42"/>
                                        </p:tgtEl>
                                      </p:cBhvr>
                                    </p:animEffect>
                                    <p:anim calcmode="lin" valueType="num">
                                      <p:cBhvr>
                                        <p:cTn id="134" dur="1000" fill="hold"/>
                                        <p:tgtEl>
                                          <p:spTgt spid="42"/>
                                        </p:tgtEl>
                                        <p:attrNameLst>
                                          <p:attrName>ppt_x</p:attrName>
                                        </p:attrNameLst>
                                      </p:cBhvr>
                                      <p:tavLst>
                                        <p:tav tm="0">
                                          <p:val>
                                            <p:strVal val="#ppt_x"/>
                                          </p:val>
                                        </p:tav>
                                        <p:tav tm="100000">
                                          <p:val>
                                            <p:strVal val="#ppt_x"/>
                                          </p:val>
                                        </p:tav>
                                      </p:tavLst>
                                    </p:anim>
                                    <p:anim calcmode="lin" valueType="num">
                                      <p:cBhvr>
                                        <p:cTn id="1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0" grpId="0" animBg="1"/>
      <p:bldP spid="32" grpId="0" animBg="1"/>
      <p:bldP spid="36" grpId="0" animBg="1"/>
      <p:bldP spid="37" grpId="0" animBg="1"/>
      <p:bldP spid="39" grpId="0" animBg="1"/>
      <p:bldP spid="40" grpId="0" animBg="1"/>
      <p:bldP spid="42"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7000" b="-7000"/>
          </a:stretch>
        </a:blipFill>
        <a:effectLst/>
      </p:bgPr>
    </p:bg>
    <p:spTree>
      <p:nvGrpSpPr>
        <p:cNvPr id="1" name=""/>
        <p:cNvGrpSpPr/>
        <p:nvPr/>
      </p:nvGrpSpPr>
      <p:grpSpPr>
        <a:xfrm>
          <a:off x="0" y="0"/>
          <a:ext cx="0" cy="0"/>
          <a:chOff x="0" y="0"/>
          <a:chExt cx="0" cy="0"/>
        </a:xfrm>
      </p:grpSpPr>
      <p:pic>
        <p:nvPicPr>
          <p:cNvPr id="2" name="Picture 9">
            <a:extLst>
              <a:ext uri="{FF2B5EF4-FFF2-40B4-BE49-F238E27FC236}">
                <a16:creationId xmlns="" xmlns:a16="http://schemas.microsoft.com/office/drawing/2014/main" id="{58786759-504E-4334-A8EC-AC92D7AD1A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4559" y="2743200"/>
            <a:ext cx="1753934" cy="4114800"/>
          </a:xfrm>
          <a:prstGeom prst="rect">
            <a:avLst/>
          </a:prstGeom>
          <a:effectLst>
            <a:glow rad="139700">
              <a:schemeClr val="accent4">
                <a:satMod val="175000"/>
                <a:alpha val="31000"/>
              </a:schemeClr>
            </a:glow>
          </a:effectLst>
        </p:spPr>
      </p:pic>
      <p:sp>
        <p:nvSpPr>
          <p:cNvPr id="4" name="Thought Bubble: Cloud 3">
            <a:extLst>
              <a:ext uri="{FF2B5EF4-FFF2-40B4-BE49-F238E27FC236}">
                <a16:creationId xmlns="" xmlns:a16="http://schemas.microsoft.com/office/drawing/2014/main" id="{3AF4BEB6-9F22-4E38-94A4-0D100ECFF51D}"/>
              </a:ext>
            </a:extLst>
          </p:cNvPr>
          <p:cNvSpPr/>
          <p:nvPr/>
        </p:nvSpPr>
        <p:spPr>
          <a:xfrm>
            <a:off x="370390" y="601741"/>
            <a:ext cx="4699321" cy="1884845"/>
          </a:xfrm>
          <a:prstGeom prst="cloudCallout">
            <a:avLst>
              <a:gd name="adj1" fmla="val -30844"/>
              <a:gd name="adj2" fmla="val 79999"/>
            </a:avLst>
          </a:prstGeom>
          <a:solidFill>
            <a:schemeClr val="bg1"/>
          </a:solidFill>
          <a:ln w="19050">
            <a:solidFill>
              <a:srgbClr val="6EAD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90D8D1FF-8968-42C2-A43E-95C9BDF62D6C}"/>
              </a:ext>
            </a:extLst>
          </p:cNvPr>
          <p:cNvSpPr txBox="1"/>
          <p:nvPr/>
        </p:nvSpPr>
        <p:spPr>
          <a:xfrm>
            <a:off x="990898" y="814400"/>
            <a:ext cx="3450665"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Những</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đóa</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sen</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trong</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hồ</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thật</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là</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đẹp</a:t>
            </a:r>
            <a:r>
              <a:rPr kumimoji="0" lang="en-US" sz="36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7102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7B2892A5-B1DC-4975-BA79-A4E3A10AB9A6}"/>
              </a:ext>
            </a:extLst>
          </p:cNvPr>
          <p:cNvPicPr>
            <a:picLocks noChangeAspect="1"/>
          </p:cNvPicPr>
          <p:nvPr/>
        </p:nvPicPr>
        <p:blipFill rotWithShape="1">
          <a:blip r:embed="rId3">
            <a:extLst>
              <a:ext uri="{28A0092B-C50C-407E-A947-70E740481C1C}">
                <a14:useLocalDpi xmlns:a14="http://schemas.microsoft.com/office/drawing/2010/main" val="0"/>
              </a:ext>
            </a:extLst>
          </a:blip>
          <a:srcRect l="11474" t="52444" r="35209" b="8417"/>
          <a:stretch/>
        </p:blipFill>
        <p:spPr>
          <a:xfrm flipH="1">
            <a:off x="0" y="-194930"/>
            <a:ext cx="4237702" cy="6736022"/>
          </a:xfrm>
          <a:prstGeom prst="rect">
            <a:avLst/>
          </a:prstGeom>
        </p:spPr>
      </p:pic>
      <p:sp>
        <p:nvSpPr>
          <p:cNvPr id="7" name="矩形: 圆角 5">
            <a:extLst>
              <a:ext uri="{FF2B5EF4-FFF2-40B4-BE49-F238E27FC236}">
                <a16:creationId xmlns="" xmlns:a16="http://schemas.microsoft.com/office/drawing/2014/main" id="{6F59C0B6-8F68-410E-BD44-0E60D685A183}"/>
              </a:ext>
            </a:extLst>
          </p:cNvPr>
          <p:cNvSpPr/>
          <p:nvPr/>
        </p:nvSpPr>
        <p:spPr>
          <a:xfrm>
            <a:off x="3862851" y="2280594"/>
            <a:ext cx="7954298" cy="3850923"/>
          </a:xfrm>
          <a:prstGeom prst="roundRect">
            <a:avLst>
              <a:gd name="adj" fmla="val 29250"/>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 xmlns:a16="http://schemas.microsoft.com/office/drawing/2014/main" id="{9173A723-EC53-4F8D-A9E2-2784F6C0C82C}"/>
              </a:ext>
            </a:extLst>
          </p:cNvPr>
          <p:cNvSpPr txBox="1"/>
          <p:nvPr/>
        </p:nvSpPr>
        <p:spPr>
          <a:xfrm>
            <a:off x="4237702" y="3173081"/>
            <a:ext cx="7469737"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ED7D31">
                    <a:lumMod val="75000"/>
                  </a:srgbClr>
                </a:solidFill>
                <a:effectLst>
                  <a:glow rad="63500">
                    <a:srgbClr val="70AD47">
                      <a:satMod val="175000"/>
                      <a:alpha val="40000"/>
                    </a:srgbClr>
                  </a:glow>
                </a:effectLst>
                <a:uLnTx/>
                <a:uFillTx/>
                <a:latin typeface="Coiny" panose="02000903060500060000" pitchFamily="2" charset="0"/>
                <a:ea typeface="+mn-ea"/>
                <a:cs typeface="+mn-cs"/>
              </a:rPr>
              <a:t>Ra </a:t>
            </a:r>
            <a:r>
              <a:rPr kumimoji="0" lang="en-US" sz="8000" b="0" i="0" u="none" strike="noStrike" kern="1200" cap="none" spc="0" normalizeH="0" baseline="0" noProof="0" dirty="0" err="1">
                <a:ln>
                  <a:noFill/>
                </a:ln>
                <a:solidFill>
                  <a:srgbClr val="ED7D31">
                    <a:lumMod val="75000"/>
                  </a:srgbClr>
                </a:solidFill>
                <a:effectLst>
                  <a:glow rad="63500">
                    <a:srgbClr val="70AD47">
                      <a:satMod val="175000"/>
                      <a:alpha val="40000"/>
                    </a:srgbClr>
                  </a:glow>
                </a:effectLst>
                <a:uLnTx/>
                <a:uFillTx/>
                <a:latin typeface="Coiny" panose="02000903060500060000" pitchFamily="2" charset="0"/>
                <a:ea typeface="+mn-ea"/>
                <a:cs typeface="+mn-cs"/>
              </a:rPr>
              <a:t>về</a:t>
            </a:r>
            <a:endParaRPr kumimoji="0" lang="en-US" sz="8000" b="0" i="0" u="none" strike="noStrike" kern="1200" cap="none" spc="0" normalizeH="0" baseline="0" noProof="0" dirty="0">
              <a:ln>
                <a:noFill/>
              </a:ln>
              <a:solidFill>
                <a:srgbClr val="ED7D31">
                  <a:lumMod val="75000"/>
                </a:srgbClr>
              </a:solidFill>
              <a:effectLst>
                <a:glow rad="63500">
                  <a:srgbClr val="70AD47">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0927246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32" presetClass="emph" presetSubtype="0" fill="hold" grpId="1"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32" presetClass="emph" presetSubtype="0" fill="hold" grpId="1"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 xmlns:a16="http://schemas.microsoft.com/office/drawing/2014/main" id="{B56BC4A0-8570-44CC-BFE1-36AEC328D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8734" y="-324091"/>
            <a:ext cx="11250352" cy="7182091"/>
          </a:xfrm>
          <a:prstGeom prst="rect">
            <a:avLst/>
          </a:prstGeom>
        </p:spPr>
      </p:pic>
      <p:sp>
        <p:nvSpPr>
          <p:cNvPr id="4" name="TextBox 3">
            <a:extLst>
              <a:ext uri="{FF2B5EF4-FFF2-40B4-BE49-F238E27FC236}">
                <a16:creationId xmlns="" xmlns:a16="http://schemas.microsoft.com/office/drawing/2014/main" id="{2D317AB9-4054-4D6B-93AE-0CCADA43C3D6}"/>
              </a:ext>
            </a:extLst>
          </p:cNvPr>
          <p:cNvSpPr txBox="1"/>
          <p:nvPr/>
        </p:nvSpPr>
        <p:spPr>
          <a:xfrm>
            <a:off x="3125165" y="1749398"/>
            <a:ext cx="6317471" cy="258532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xếp</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hàng</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xe</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a:t>
            </a:r>
            <a:r>
              <a:rPr lang="en-US" sz="5400" b="1" dirty="0">
                <a:solidFill>
                  <a:prstClr val="black"/>
                </a:solidFill>
                <a:latin typeface="Times New Roman" panose="02020603050405020304" pitchFamily="18"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141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矩形: 圆角 5">
            <a:extLst>
              <a:ext uri="{FF2B5EF4-FFF2-40B4-BE49-F238E27FC236}">
                <a16:creationId xmlns="" xmlns:a16="http://schemas.microsoft.com/office/drawing/2014/main" id="{2A604E41-54E5-48FD-9726-807241E04638}"/>
              </a:ext>
            </a:extLst>
          </p:cNvPr>
          <p:cNvSpPr/>
          <p:nvPr/>
        </p:nvSpPr>
        <p:spPr>
          <a:xfrm>
            <a:off x="122346" y="-57609"/>
            <a:ext cx="11849735" cy="6780651"/>
          </a:xfrm>
          <a:prstGeom prst="roundRect">
            <a:avLst>
              <a:gd name="adj" fmla="val 29250"/>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Picture 9" descr="C:\Users\TUAN\Downloads\Luyện tập 1.png">
            <a:extLst>
              <a:ext uri="{FF2B5EF4-FFF2-40B4-BE49-F238E27FC236}">
                <a16:creationId xmlns="" xmlns:a16="http://schemas.microsoft.com/office/drawing/2014/main" id="{73761213-D5E2-4CCC-B49E-8F45832165AE}"/>
              </a:ext>
            </a:extLst>
          </p:cNvPr>
          <p:cNvPicPr>
            <a:picLocks noChangeAspect="1" noChangeArrowheads="1"/>
          </p:cNvPicPr>
          <p:nvPr/>
        </p:nvPicPr>
        <p:blipFill>
          <a:blip r:embed="rId3" cstate="print"/>
          <a:srcRect/>
          <a:stretch>
            <a:fillRect/>
          </a:stretch>
        </p:blipFill>
        <p:spPr bwMode="auto">
          <a:xfrm>
            <a:off x="1059895" y="134958"/>
            <a:ext cx="2237784" cy="863493"/>
          </a:xfrm>
          <a:prstGeom prst="rect">
            <a:avLst/>
          </a:prstGeom>
          <a:noFill/>
        </p:spPr>
      </p:pic>
      <p:pic>
        <p:nvPicPr>
          <p:cNvPr id="9" name="Picture 8">
            <a:extLst>
              <a:ext uri="{FF2B5EF4-FFF2-40B4-BE49-F238E27FC236}">
                <a16:creationId xmlns="" xmlns:a16="http://schemas.microsoft.com/office/drawing/2014/main" id="{7257C769-286E-47F5-A38D-52D05817DA56}"/>
              </a:ext>
            </a:extLst>
          </p:cNvPr>
          <p:cNvPicPr>
            <a:picLocks noChangeAspect="1"/>
          </p:cNvPicPr>
          <p:nvPr/>
        </p:nvPicPr>
        <p:blipFill>
          <a:blip r:embed="rId4"/>
          <a:stretch>
            <a:fillRect/>
          </a:stretch>
        </p:blipFill>
        <p:spPr>
          <a:xfrm>
            <a:off x="913820" y="1167063"/>
            <a:ext cx="10711600" cy="1182727"/>
          </a:xfrm>
          <a:prstGeom prst="rect">
            <a:avLst/>
          </a:prstGeom>
        </p:spPr>
      </p:pic>
      <p:pic>
        <p:nvPicPr>
          <p:cNvPr id="13" name="Picture 12">
            <a:extLst>
              <a:ext uri="{FF2B5EF4-FFF2-40B4-BE49-F238E27FC236}">
                <a16:creationId xmlns="" xmlns:a16="http://schemas.microsoft.com/office/drawing/2014/main" id="{301D1A45-336D-4170-87DB-915735BC42C2}"/>
              </a:ext>
            </a:extLst>
          </p:cNvPr>
          <p:cNvPicPr>
            <a:picLocks noChangeAspect="1"/>
          </p:cNvPicPr>
          <p:nvPr/>
        </p:nvPicPr>
        <p:blipFill>
          <a:blip r:embed="rId5"/>
          <a:stretch>
            <a:fillRect/>
          </a:stretch>
        </p:blipFill>
        <p:spPr>
          <a:xfrm>
            <a:off x="1059895" y="2349790"/>
            <a:ext cx="7693845" cy="3407836"/>
          </a:xfrm>
          <a:prstGeom prst="rect">
            <a:avLst/>
          </a:prstGeom>
        </p:spPr>
      </p:pic>
      <p:pic>
        <p:nvPicPr>
          <p:cNvPr id="34" name="Picture 33">
            <a:extLst>
              <a:ext uri="{FF2B5EF4-FFF2-40B4-BE49-F238E27FC236}">
                <a16:creationId xmlns="" xmlns:a16="http://schemas.microsoft.com/office/drawing/2014/main" id="{87F69DAB-53A2-47C8-9D7C-12C0ED725E59}"/>
              </a:ext>
            </a:extLst>
          </p:cNvPr>
          <p:cNvPicPr>
            <a:picLocks noChangeAspect="1"/>
          </p:cNvPicPr>
          <p:nvPr/>
        </p:nvPicPr>
        <p:blipFill>
          <a:blip r:embed="rId6"/>
          <a:stretch>
            <a:fillRect/>
          </a:stretch>
        </p:blipFill>
        <p:spPr>
          <a:xfrm>
            <a:off x="8496289" y="3961111"/>
            <a:ext cx="3129131" cy="2540802"/>
          </a:xfrm>
          <a:prstGeom prst="rect">
            <a:avLst/>
          </a:prstGeom>
        </p:spPr>
      </p:pic>
      <p:sp>
        <p:nvSpPr>
          <p:cNvPr id="14" name="Rectangle 13">
            <a:extLst>
              <a:ext uri="{FF2B5EF4-FFF2-40B4-BE49-F238E27FC236}">
                <a16:creationId xmlns="" xmlns:a16="http://schemas.microsoft.com/office/drawing/2014/main" id="{D86D3C8A-4E88-4785-AF2C-E03234E95F01}"/>
              </a:ext>
            </a:extLst>
          </p:cNvPr>
          <p:cNvSpPr/>
          <p:nvPr/>
        </p:nvSpPr>
        <p:spPr>
          <a:xfrm>
            <a:off x="3472405" y="3020992"/>
            <a:ext cx="555585" cy="4080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4</a:t>
            </a:r>
          </a:p>
        </p:txBody>
      </p:sp>
      <p:sp>
        <p:nvSpPr>
          <p:cNvPr id="44" name="Rectangle 43">
            <a:extLst>
              <a:ext uri="{FF2B5EF4-FFF2-40B4-BE49-F238E27FC236}">
                <a16:creationId xmlns="" xmlns:a16="http://schemas.microsoft.com/office/drawing/2014/main" id="{805C5ED2-FE96-4840-B88C-3B5BA7F8320E}"/>
              </a:ext>
            </a:extLst>
          </p:cNvPr>
          <p:cNvSpPr/>
          <p:nvPr/>
        </p:nvSpPr>
        <p:spPr>
          <a:xfrm>
            <a:off x="4498049" y="3860417"/>
            <a:ext cx="444342" cy="49166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4766250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2.08333E-6 1.11111E-6 L 0.07696 0.12778 " pathEditMode="relative" rAng="0" ptsTypes="AA">
                                      <p:cBhvr>
                                        <p:cTn id="28" dur="2000" fill="hold"/>
                                        <p:tgtEl>
                                          <p:spTgt spid="14"/>
                                        </p:tgtEl>
                                        <p:attrNameLst>
                                          <p:attrName>ppt_x</p:attrName>
                                          <p:attrName>ppt_y</p:attrName>
                                        </p:attrNameLst>
                                      </p:cBhvr>
                                      <p:rCtr x="3841" y="6389"/>
                                    </p:animMotion>
                                  </p:childTnLst>
                                </p:cTn>
                              </p:par>
                              <p:par>
                                <p:cTn id="29" presetID="42" presetClass="path" presetSubtype="0" accel="50000" decel="50000" fill="hold" grpId="1" nodeType="withEffect">
                                  <p:stCondLst>
                                    <p:cond delay="0"/>
                                  </p:stCondLst>
                                  <p:childTnLst>
                                    <p:animMotion origin="layout" path="M 6.25E-7 -1.11111E-6 L -0.07956 -0.12847 " pathEditMode="relative" rAng="0" ptsTypes="AA">
                                      <p:cBhvr>
                                        <p:cTn id="30" dur="2000" fill="hold"/>
                                        <p:tgtEl>
                                          <p:spTgt spid="44"/>
                                        </p:tgtEl>
                                        <p:attrNameLst>
                                          <p:attrName>ppt_x</p:attrName>
                                          <p:attrName>ppt_y</p:attrName>
                                        </p:attrNameLst>
                                      </p:cBhvr>
                                      <p:rCtr x="-3984" y="-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4" grpId="0" animBg="1"/>
      <p:bldP spid="4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8978" y="1069145"/>
            <a:ext cx="11099409"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3600" b="1"/>
              <a:t>Bài toán: </a:t>
            </a:r>
            <a:r>
              <a:rPr lang="nl-NL" sz="3600"/>
              <a:t>Hai anh em sinh đôi năm nay 28 tuổi. Hỏi tổng số tuổi của hai anh em hiện nay là bao nhiêu tuổi?</a:t>
            </a:r>
            <a:endParaRPr lang="en-US" sz="3600"/>
          </a:p>
        </p:txBody>
      </p:sp>
      <p:pic>
        <p:nvPicPr>
          <p:cNvPr id="4" name="Picture 4" descr="https://i.pinimg.com/564x/1f/8f/24/1f8f24e19deb35a60c20060e6368a5ae.jpg">
            <a:extLst>
              <a:ext uri="{FF2B5EF4-FFF2-40B4-BE49-F238E27FC236}">
                <a16:creationId xmlns="" xmlns:a16="http://schemas.microsoft.com/office/drawing/2014/main" id="{2010B23C-561E-417B-ACFE-894B1EF62F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8185976" y="2493880"/>
            <a:ext cx="4803901" cy="38397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75932" y="3414299"/>
            <a:ext cx="4496744" cy="132343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nl-NL" sz="4000" b="1">
                <a:solidFill>
                  <a:srgbClr val="FF0000"/>
                </a:solidFill>
                <a:latin typeface="Times New Roman" panose="02020603050405020304" pitchFamily="18" charset="0"/>
              </a:rPr>
              <a:t>Đáp án: 56 tuổi</a:t>
            </a:r>
          </a:p>
          <a:p>
            <a:r>
              <a:rPr lang="nl-NL" sz="4000" b="1">
                <a:solidFill>
                  <a:srgbClr val="FF0000"/>
                </a:solidFill>
                <a:latin typeface="Times New Roman" panose="02020603050405020304" pitchFamily="18" charset="0"/>
                <a:ea typeface="Times New Roman" panose="02020603050405020304" pitchFamily="18" charset="0"/>
              </a:rPr>
              <a:t>Vì 28 x 2 = 56 (tuổi)</a:t>
            </a:r>
          </a:p>
        </p:txBody>
      </p:sp>
    </p:spTree>
    <p:extLst>
      <p:ext uri="{BB962C8B-B14F-4D97-AF65-F5344CB8AC3E}">
        <p14:creationId xmlns:p14="http://schemas.microsoft.com/office/powerpoint/2010/main" val="25208878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7B2892A5-B1DC-4975-BA79-A4E3A10AB9A6}"/>
              </a:ext>
            </a:extLst>
          </p:cNvPr>
          <p:cNvPicPr>
            <a:picLocks noChangeAspect="1"/>
          </p:cNvPicPr>
          <p:nvPr/>
        </p:nvPicPr>
        <p:blipFill rotWithShape="1">
          <a:blip r:embed="rId3">
            <a:extLst>
              <a:ext uri="{28A0092B-C50C-407E-A947-70E740481C1C}">
                <a14:useLocalDpi xmlns:a14="http://schemas.microsoft.com/office/drawing/2010/main" val="0"/>
              </a:ext>
            </a:extLst>
          </a:blip>
          <a:srcRect l="11474" t="52444" r="35209" b="8417"/>
          <a:stretch/>
        </p:blipFill>
        <p:spPr>
          <a:xfrm flipH="1">
            <a:off x="0" y="-194930"/>
            <a:ext cx="4237702" cy="6736022"/>
          </a:xfrm>
          <a:prstGeom prst="rect">
            <a:avLst/>
          </a:prstGeom>
        </p:spPr>
      </p:pic>
      <p:sp>
        <p:nvSpPr>
          <p:cNvPr id="7" name="矩形: 圆角 5">
            <a:extLst>
              <a:ext uri="{FF2B5EF4-FFF2-40B4-BE49-F238E27FC236}">
                <a16:creationId xmlns="" xmlns:a16="http://schemas.microsoft.com/office/drawing/2014/main" id="{6F59C0B6-8F68-410E-BD44-0E60D685A183}"/>
              </a:ext>
            </a:extLst>
          </p:cNvPr>
          <p:cNvSpPr/>
          <p:nvPr/>
        </p:nvSpPr>
        <p:spPr>
          <a:xfrm>
            <a:off x="3356658" y="2280594"/>
            <a:ext cx="8460491" cy="3850923"/>
          </a:xfrm>
          <a:prstGeom prst="roundRect">
            <a:avLst>
              <a:gd name="adj" fmla="val 29250"/>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 xmlns:a16="http://schemas.microsoft.com/office/drawing/2014/main" id="{9173A723-EC53-4F8D-A9E2-2784F6C0C82C}"/>
              </a:ext>
            </a:extLst>
          </p:cNvPr>
          <p:cNvSpPr txBox="1"/>
          <p:nvPr/>
        </p:nvSpPr>
        <p:spPr>
          <a:xfrm>
            <a:off x="3356658" y="2170882"/>
            <a:ext cx="8605244" cy="301768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Kết</a:t>
            </a:r>
            <a:r>
              <a:rPr kumimoji="0" lang="en-US" sz="4400" b="0" i="0" u="none" strike="noStrike" kern="1200" cap="none" spc="0" normalizeH="0" baseline="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thúc</a:t>
            </a:r>
            <a:r>
              <a:rPr kumimoji="0" lang="en-US" sz="4400" b="0" i="0" u="none" strike="noStrike" kern="1200" cap="none" spc="0" normalizeH="0" baseline="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chuyến</a:t>
            </a:r>
            <a:r>
              <a:rPr kumimoji="0" lang="en-US" sz="4400" b="0" i="0" u="none" strike="noStrike" kern="1200" cap="none" spc="0" normalizeH="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tham</a:t>
            </a:r>
            <a:r>
              <a:rPr kumimoji="0" lang="en-US" sz="4400" b="0" i="0" u="none" strike="noStrike" kern="1200" cap="none" spc="0" normalizeH="0" baseline="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quan</a:t>
            </a:r>
            <a:r>
              <a:rPr kumimoji="0" lang="en-US" sz="4400" b="0" i="0" u="none" strike="noStrike" kern="1200" cap="none" spc="0" normalizeH="0" baseline="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Chùa</a:t>
            </a:r>
            <a:r>
              <a:rPr kumimoji="0" lang="en-US" sz="4400" b="0" i="0" u="none" strike="noStrike" kern="1200" cap="none" spc="0" normalizeH="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Cột</a:t>
            </a:r>
            <a:r>
              <a:rPr kumimoji="0" lang="en-US" sz="4400" b="0" i="0" u="none" strike="noStrike" kern="1200" cap="none" spc="0" normalizeH="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rPr>
              <a:t>, </a:t>
            </a:r>
            <a:r>
              <a:rPr lang="en-US" sz="4400" noProof="0" dirty="0" err="1">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hẹn</a:t>
            </a:r>
            <a:r>
              <a:rPr lang="en-US" sz="4400" noProof="0" dirty="0">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 </a:t>
            </a:r>
            <a:r>
              <a:rPr lang="en-US" sz="4400" noProof="0" dirty="0" err="1">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các</a:t>
            </a:r>
            <a:r>
              <a:rPr lang="en-US" sz="4400" noProof="0" dirty="0">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 </a:t>
            </a:r>
            <a:r>
              <a:rPr lang="en-US" sz="4400" noProof="0" dirty="0" err="1">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em</a:t>
            </a:r>
            <a:r>
              <a:rPr lang="en-US" sz="4400" noProof="0" dirty="0">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 </a:t>
            </a:r>
            <a:r>
              <a:rPr lang="en-US" sz="4400" noProof="0" dirty="0" err="1">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vào</a:t>
            </a:r>
            <a:r>
              <a:rPr lang="en-US" sz="4400" noProof="0" dirty="0">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 </a:t>
            </a:r>
            <a:r>
              <a:rPr lang="en-US" sz="4400" noProof="0" dirty="0" err="1">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chuyến</a:t>
            </a:r>
            <a:r>
              <a:rPr lang="en-US" sz="4400" noProof="0" dirty="0">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 </a:t>
            </a:r>
            <a:r>
              <a:rPr lang="en-US" sz="4400" noProof="0" dirty="0" err="1">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tham</a:t>
            </a:r>
            <a:r>
              <a:rPr lang="en-US" sz="4400" noProof="0" dirty="0">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 </a:t>
            </a:r>
            <a:r>
              <a:rPr lang="en-US" sz="4400" noProof="0" dirty="0" err="1">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quan</a:t>
            </a:r>
            <a:r>
              <a:rPr lang="en-US" sz="4400" noProof="0" dirty="0">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 </a:t>
            </a:r>
            <a:r>
              <a:rPr lang="en-US" sz="4400" noProof="0" dirty="0" err="1">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tiếp</a:t>
            </a:r>
            <a:r>
              <a:rPr lang="en-US" sz="4400" noProof="0" dirty="0">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 </a:t>
            </a:r>
            <a:r>
              <a:rPr lang="en-US" sz="4400" noProof="0" dirty="0" err="1">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theo</a:t>
            </a:r>
            <a:r>
              <a:rPr lang="en-US" sz="4400" noProof="0" dirty="0">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 </a:t>
            </a:r>
            <a:r>
              <a:rPr lang="en-US" sz="4400" noProof="0" dirty="0" err="1">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nhé</a:t>
            </a:r>
            <a:r>
              <a:rPr lang="en-US" sz="4400" noProof="0" dirty="0">
                <a:solidFill>
                  <a:srgbClr val="ED7D31">
                    <a:lumMod val="75000"/>
                  </a:srgbClr>
                </a:solidFill>
                <a:effectLst>
                  <a:glow rad="63500">
                    <a:srgbClr val="70AD47">
                      <a:satMod val="175000"/>
                      <a:alpha val="40000"/>
                    </a:srgbClr>
                  </a:glow>
                </a:effectLst>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ED7D31">
                  <a:lumMod val="75000"/>
                </a:srgbClr>
              </a:solidFill>
              <a:effectLst>
                <a:glow rad="63500">
                  <a:srgbClr val="70AD47">
                    <a:satMod val="175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9026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par>
                                <p:cTn id="31" presetID="32" presetClass="emph" presetSubtype="0" fill="hold" grpId="1" nodeType="withEffect">
                                  <p:stCondLst>
                                    <p:cond delay="0"/>
                                  </p:stCondLst>
                                  <p:childTnLst>
                                    <p:animRot by="120000">
                                      <p:cBhvr>
                                        <p:cTn id="32" dur="100" fill="hold">
                                          <p:stCondLst>
                                            <p:cond delay="0"/>
                                          </p:stCondLst>
                                        </p:cTn>
                                        <p:tgtEl>
                                          <p:spTgt spid="7"/>
                                        </p:tgtEl>
                                        <p:attrNameLst>
                                          <p:attrName>r</p:attrName>
                                        </p:attrNameLst>
                                      </p:cBhvr>
                                    </p:animRot>
                                    <p:animRot by="-240000">
                                      <p:cBhvr>
                                        <p:cTn id="33" dur="200" fill="hold">
                                          <p:stCondLst>
                                            <p:cond delay="200"/>
                                          </p:stCondLst>
                                        </p:cTn>
                                        <p:tgtEl>
                                          <p:spTgt spid="7"/>
                                        </p:tgtEl>
                                        <p:attrNameLst>
                                          <p:attrName>r</p:attrName>
                                        </p:attrNameLst>
                                      </p:cBhvr>
                                    </p:animRot>
                                    <p:animRot by="240000">
                                      <p:cBhvr>
                                        <p:cTn id="34" dur="200" fill="hold">
                                          <p:stCondLst>
                                            <p:cond delay="400"/>
                                          </p:stCondLst>
                                        </p:cTn>
                                        <p:tgtEl>
                                          <p:spTgt spid="7"/>
                                        </p:tgtEl>
                                        <p:attrNameLst>
                                          <p:attrName>r</p:attrName>
                                        </p:attrNameLst>
                                      </p:cBhvr>
                                    </p:animRot>
                                    <p:animRot by="-240000">
                                      <p:cBhvr>
                                        <p:cTn id="35" dur="200" fill="hold">
                                          <p:stCondLst>
                                            <p:cond delay="600"/>
                                          </p:stCondLst>
                                        </p:cTn>
                                        <p:tgtEl>
                                          <p:spTgt spid="7"/>
                                        </p:tgtEl>
                                        <p:attrNameLst>
                                          <p:attrName>r</p:attrName>
                                        </p:attrNameLst>
                                      </p:cBhvr>
                                    </p:animRot>
                                    <p:animRot by="120000">
                                      <p:cBhvr>
                                        <p:cTn id="36" dur="200" fill="hold">
                                          <p:stCondLst>
                                            <p:cond delay="800"/>
                                          </p:stCondLst>
                                        </p:cTn>
                                        <p:tgtEl>
                                          <p:spTgt spid="7"/>
                                        </p:tgtEl>
                                        <p:attrNameLst>
                                          <p:attrName>r</p:attrName>
                                        </p:attrNameLst>
                                      </p:cBhvr>
                                    </p:animRot>
                                  </p:childTnLst>
                                </p:cTn>
                              </p:par>
                              <p:par>
                                <p:cTn id="37" presetID="32" presetClass="emph" presetSubtype="0" fill="hold" grpId="1"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D875A79-45E7-4EF7-B558-EC4124D0B6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214" y="-1920240"/>
            <a:ext cx="13499973" cy="11328400"/>
          </a:xfrm>
          <a:prstGeom prst="rect">
            <a:avLst/>
          </a:prstGeom>
        </p:spPr>
      </p:pic>
      <p:sp>
        <p:nvSpPr>
          <p:cNvPr id="11" name="TextBox 10">
            <a:extLst>
              <a:ext uri="{FF2B5EF4-FFF2-40B4-BE49-F238E27FC236}">
                <a16:creationId xmlns="" xmlns:a16="http://schemas.microsoft.com/office/drawing/2014/main" id="{30B2FDA7-E0E5-4C3C-8089-EE1629C04ABB}"/>
              </a:ext>
            </a:extLst>
          </p:cNvPr>
          <p:cNvSpPr txBox="1"/>
          <p:nvPr/>
        </p:nvSpPr>
        <p:spPr>
          <a:xfrm>
            <a:off x="1663908" y="2090172"/>
            <a:ext cx="8831372" cy="2062103"/>
          </a:xfrm>
          <a:prstGeom prst="rect">
            <a:avLst/>
          </a:prstGeom>
          <a:noFill/>
        </p:spPr>
        <p:txBody>
          <a:bodyPr wrap="square">
            <a:spAutoFit/>
          </a:bodyPr>
          <a:lstStyle/>
          <a:p>
            <a:pPr lvl="0" algn="ctr"/>
            <a:r>
              <a:rPr lang="en-US" sz="3200" dirty="0" err="1">
                <a:solidFill>
                  <a:schemeClr val="bg1"/>
                </a:solidFill>
                <a:latin typeface="Times New Roman" panose="02020603050405020304" pitchFamily="18" charset="0"/>
                <a:cs typeface="Times New Roman" panose="02020603050405020304" pitchFamily="18" charset="0"/>
              </a:rPr>
              <a:t>Chùa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Cột</a:t>
            </a:r>
            <a:r>
              <a:rPr lang="en-US" sz="3200" dirty="0">
                <a:solidFill>
                  <a:schemeClr val="bg1"/>
                </a:solidFill>
                <a:latin typeface="Times New Roman" panose="02020603050405020304" pitchFamily="18" charset="0"/>
                <a:cs typeface="Times New Roman" panose="02020603050405020304" pitchFamily="18" charset="0"/>
              </a:rPr>
              <a:t> hay </a:t>
            </a:r>
            <a:r>
              <a:rPr lang="en-US" sz="3200" dirty="0" err="1">
                <a:solidFill>
                  <a:schemeClr val="bg1"/>
                </a:solidFill>
                <a:latin typeface="Times New Roman" panose="02020603050405020304" pitchFamily="18" charset="0"/>
                <a:cs typeface="Times New Roman" panose="02020603050405020304" pitchFamily="18" charset="0"/>
              </a:rPr>
              <a:t>còn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gọi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Liên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nằm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trên</a:t>
            </a:r>
            <a:r>
              <a:rPr lang="en-US" sz="3200" dirty="0">
                <a:solidFill>
                  <a:schemeClr val="bg1"/>
                </a:solidFill>
                <a:latin typeface="Times New Roman" panose="02020603050405020304" pitchFamily="18" charset="0"/>
                <a:cs typeface="Times New Roman" panose="02020603050405020304" pitchFamily="18" charset="0"/>
              </a:rPr>
              <a:t> con </a:t>
            </a:r>
            <a:r>
              <a:rPr lang="en-US" sz="3200" dirty="0" err="1">
                <a:solidFill>
                  <a:schemeClr val="bg1"/>
                </a:solidFill>
                <a:latin typeface="Times New Roman" panose="02020603050405020304" pitchFamily="18" charset="0"/>
                <a:cs typeface="Times New Roman" panose="02020603050405020304" pitchFamily="18" charset="0"/>
              </a:rPr>
              <a:t>phố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cùng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thuộc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Quận</a:t>
            </a:r>
            <a:r>
              <a:rPr lang="en-US" sz="3200" dirty="0">
                <a:solidFill>
                  <a:schemeClr val="bg1"/>
                </a:solidFill>
                <a:latin typeface="Times New Roman" panose="02020603050405020304" pitchFamily="18" charset="0"/>
                <a:cs typeface="Times New Roman" panose="02020603050405020304" pitchFamily="18" charset="0"/>
              </a:rPr>
              <a:t> Ba </a:t>
            </a:r>
            <a:r>
              <a:rPr lang="en-US" sz="3200" dirty="0" err="1">
                <a:solidFill>
                  <a:schemeClr val="bg1"/>
                </a:solidFill>
                <a:latin typeface="Times New Roman" panose="02020603050405020304" pitchFamily="18" charset="0"/>
                <a:cs typeface="Times New Roman" panose="02020603050405020304" pitchFamily="18" charset="0"/>
              </a:rPr>
              <a:t>Đình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Nội</a:t>
            </a:r>
            <a:r>
              <a:rPr lang="en-US" sz="3200" dirty="0">
                <a:solidFill>
                  <a:schemeClr val="bg1"/>
                </a:solidFill>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Mời</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tham</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gia</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trò</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chơi</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sau</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đây</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bắt</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đầu</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chuyến</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khởi</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hành</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tới</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thăm</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Chùa</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Một</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cột</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nhé</a:t>
            </a:r>
            <a:r>
              <a:rPr kumimoji="0" lang="en-US" sz="3200" b="0"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08760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649"/>
            <a:ext cx="12191999" cy="6878649"/>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488" y="332141"/>
            <a:ext cx="2571512" cy="25888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800" y="2192084"/>
            <a:ext cx="4775200" cy="4775200"/>
          </a:xfrm>
          <a:prstGeom prst="rect">
            <a:avLst/>
          </a:prstGeom>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1765777" y="-25400"/>
            <a:ext cx="7658577" cy="1244600"/>
          </a:xfrm>
          <a:prstGeom prst="rect">
            <a:avLst/>
          </a:prstGeom>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5791201" y="0"/>
            <a:ext cx="7658577" cy="1244600"/>
          </a:xfrm>
          <a:prstGeom prst="rect">
            <a:avLst/>
          </a:prstGeom>
        </p:spPr>
      </p:pic>
      <p:pic>
        <p:nvPicPr>
          <p:cNvPr id="5" name="Picture 4">
            <a:extLst>
              <a:ext uri="{FF2B5EF4-FFF2-40B4-BE49-F238E27FC236}">
                <a16:creationId xmlns="" xmlns:a16="http://schemas.microsoft.com/office/drawing/2014/main" id="{F704080A-877B-4477-A0C4-1E1288953AF4}"/>
              </a:ext>
            </a:extLst>
          </p:cNvPr>
          <p:cNvPicPr>
            <a:picLocks noChangeAspect="1"/>
          </p:cNvPicPr>
          <p:nvPr/>
        </p:nvPicPr>
        <p:blipFill>
          <a:blip r:embed="rId7"/>
          <a:stretch>
            <a:fillRect/>
          </a:stretch>
        </p:blipFill>
        <p:spPr>
          <a:xfrm>
            <a:off x="2484840" y="1249351"/>
            <a:ext cx="6815919" cy="4377307"/>
          </a:xfrm>
          <a:prstGeom prst="rect">
            <a:avLst/>
          </a:prstGeom>
        </p:spPr>
      </p:pic>
      <p:pic>
        <p:nvPicPr>
          <p:cNvPr id="7" name="Picture 6" descr="A picture containing text, orange&#10;&#10;Description automatically generated">
            <a:extLst>
              <a:ext uri="{FF2B5EF4-FFF2-40B4-BE49-F238E27FC236}">
                <a16:creationId xmlns="" xmlns:a16="http://schemas.microsoft.com/office/drawing/2014/main" id="{22EAB469-2A60-4708-A1B0-5E028314F1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888" y="2107601"/>
            <a:ext cx="4839375" cy="4944165"/>
          </a:xfrm>
          <a:prstGeom prst="rect">
            <a:avLst/>
          </a:prstGeom>
        </p:spPr>
      </p:pic>
    </p:spTree>
    <p:extLst>
      <p:ext uri="{BB962C8B-B14F-4D97-AF65-F5344CB8AC3E}">
        <p14:creationId xmlns:p14="http://schemas.microsoft.com/office/powerpoint/2010/main" val="18047841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60000">
                                          <p:cBhvr additive="base">
                                            <p:cTn id="15" dur="11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6" dur="1100" fill="hold"/>
                                            <p:tgtEl>
                                              <p:spTgt spid="21"/>
                                            </p:tgtEl>
                                            <p:attrNameLst>
                                              <p:attrName>ppt_y</p:attrName>
                                            </p:attrNameLst>
                                          </p:cBhvr>
                                          <p:tavLst>
                                            <p:tav tm="0">
                                              <p:val>
                                                <p:strVal val="1+#ppt_h/2"/>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100" fill="hold"/>
                                            <p:tgtEl>
                                              <p:spTgt spid="21"/>
                                            </p:tgtEl>
                                            <p:attrNameLst>
                                              <p:attrName>ppt_x</p:attrName>
                                            </p:attrNameLst>
                                          </p:cBhvr>
                                          <p:tavLst>
                                            <p:tav tm="0">
                                              <p:val>
                                                <p:strVal val="#ppt_x"/>
                                              </p:val>
                                            </p:tav>
                                            <p:tav tm="100000">
                                              <p:val>
                                                <p:strVal val="#ppt_x"/>
                                              </p:val>
                                            </p:tav>
                                          </p:tavLst>
                                        </p:anim>
                                        <p:anim calcmode="lin" valueType="num">
                                          <p:cBhvr additive="base">
                                            <p:cTn id="16" dur="1100" fill="hold"/>
                                            <p:tgtEl>
                                              <p:spTgt spid="21"/>
                                            </p:tgtEl>
                                            <p:attrNameLst>
                                              <p:attrName>ppt_y</p:attrName>
                                            </p:attrNameLst>
                                          </p:cBhvr>
                                          <p:tavLst>
                                            <p:tav tm="0">
                                              <p:val>
                                                <p:strVal val="1+#ppt_h/2"/>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87" name="Straight Connector 86"/>
          <p:cNvCxnSpPr/>
          <p:nvPr/>
        </p:nvCxnSpPr>
        <p:spPr>
          <a:xfrm>
            <a:off x="7416800" y="3958960"/>
            <a:ext cx="0" cy="68924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416800" y="3857359"/>
            <a:ext cx="0" cy="72208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56689" y="1803401"/>
            <a:ext cx="0" cy="144417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0" y="-18142"/>
            <a:ext cx="7010400" cy="4005943"/>
          </a:xfrm>
          <a:prstGeom prst="rect">
            <a:avLst/>
          </a:prstGeom>
        </p:spPr>
      </p:pic>
      <p:cxnSp>
        <p:nvCxnSpPr>
          <p:cNvPr id="78" name="Straight Connector 77"/>
          <p:cNvCxnSpPr/>
          <p:nvPr/>
        </p:nvCxnSpPr>
        <p:spPr>
          <a:xfrm>
            <a:off x="1828800" y="2311401"/>
            <a:ext cx="0" cy="144417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5" name="Picture 102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100373">
            <a:off x="3124559" y="2473547"/>
            <a:ext cx="2214380" cy="2256162"/>
          </a:xfrm>
          <a:prstGeom prst="rect">
            <a:avLst/>
          </a:prstGeom>
        </p:spPr>
      </p:pic>
      <p:cxnSp>
        <p:nvCxnSpPr>
          <p:cNvPr id="80" name="Straight Connector 79"/>
          <p:cNvCxnSpPr/>
          <p:nvPr/>
        </p:nvCxnSpPr>
        <p:spPr>
          <a:xfrm>
            <a:off x="9042400" y="3755573"/>
            <a:ext cx="0" cy="144417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90391" y="-635000"/>
            <a:ext cx="6604000" cy="6604000"/>
          </a:xfrm>
          <a:prstGeom prst="rect">
            <a:avLst/>
          </a:prstGeom>
        </p:spPr>
      </p:pic>
      <p:pic>
        <p:nvPicPr>
          <p:cNvPr id="1028" name="Picture 102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1494040">
            <a:off x="6586882" y="3799848"/>
            <a:ext cx="2390907" cy="2426142"/>
          </a:xfrm>
          <a:prstGeom prst="rect">
            <a:avLst/>
          </a:prstGeom>
        </p:spPr>
      </p:pic>
      <p:pic>
        <p:nvPicPr>
          <p:cNvPr id="1041" name="Picture 4">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9322789" y="3147176"/>
            <a:ext cx="2384230" cy="254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102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15718" y="1175529"/>
            <a:ext cx="2224656" cy="2272829"/>
          </a:xfrm>
          <a:prstGeom prst="rect">
            <a:avLst/>
          </a:prstGeom>
        </p:spPr>
      </p:pic>
      <p:pic>
        <p:nvPicPr>
          <p:cNvPr id="90" name="Picture 89"/>
          <p:cNvPicPr>
            <a:picLocks noChangeAspect="1"/>
          </p:cNvPicPr>
          <p:nvPr/>
        </p:nvPicPr>
        <p:blipFill rotWithShape="1">
          <a:blip r:embed="rId17">
            <a:extLst>
              <a:ext uri="{28A0092B-C50C-407E-A947-70E740481C1C}">
                <a14:useLocalDpi xmlns:a14="http://schemas.microsoft.com/office/drawing/2010/main" val="0"/>
              </a:ext>
            </a:extLst>
          </a:blip>
          <a:srcRect t="17784" b="54105"/>
          <a:stretch/>
        </p:blipFill>
        <p:spPr>
          <a:xfrm flipV="1">
            <a:off x="-1765777" y="-25400"/>
            <a:ext cx="7658577" cy="1244600"/>
          </a:xfrm>
          <a:prstGeom prst="rect">
            <a:avLst/>
          </a:prstGeom>
        </p:spPr>
      </p:pic>
      <p:pic>
        <p:nvPicPr>
          <p:cNvPr id="91" name="Picture 90"/>
          <p:cNvPicPr>
            <a:picLocks noChangeAspect="1"/>
          </p:cNvPicPr>
          <p:nvPr/>
        </p:nvPicPr>
        <p:blipFill rotWithShape="1">
          <a:blip r:embed="rId17">
            <a:extLst>
              <a:ext uri="{28A0092B-C50C-407E-A947-70E740481C1C}">
                <a14:useLocalDpi xmlns:a14="http://schemas.microsoft.com/office/drawing/2010/main" val="0"/>
              </a:ext>
            </a:extLst>
          </a:blip>
          <a:srcRect t="17784" b="54105"/>
          <a:stretch/>
        </p:blipFill>
        <p:spPr>
          <a:xfrm flipV="1">
            <a:off x="5791201" y="0"/>
            <a:ext cx="7658577" cy="1244600"/>
          </a:xfrm>
          <a:prstGeom prst="rect">
            <a:avLst/>
          </a:prstGeom>
        </p:spPr>
      </p:pic>
      <p:pic>
        <p:nvPicPr>
          <p:cNvPr id="101" name="Picture 10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02486" y="3566152"/>
            <a:ext cx="1050953" cy="785613"/>
          </a:xfrm>
          <a:prstGeom prst="rect">
            <a:avLst/>
          </a:prstGeom>
        </p:spPr>
      </p:pic>
      <p:pic>
        <p:nvPicPr>
          <p:cNvPr id="104" name="Picture 10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30857" y="4745827"/>
            <a:ext cx="1050953" cy="785613"/>
          </a:xfrm>
          <a:prstGeom prst="rect">
            <a:avLst/>
          </a:prstGeom>
        </p:spPr>
      </p:pic>
      <p:pic>
        <p:nvPicPr>
          <p:cNvPr id="105" name="Picture 10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25428" y="5220763"/>
            <a:ext cx="1050953" cy="785613"/>
          </a:xfrm>
          <a:prstGeom prst="rect">
            <a:avLst/>
          </a:prstGeom>
        </p:spPr>
      </p:pic>
      <p:pic>
        <p:nvPicPr>
          <p:cNvPr id="1052"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2208" y="2667000"/>
            <a:ext cx="1739900" cy="86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6"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636977" y="1524515"/>
            <a:ext cx="812800" cy="812800"/>
          </a:xfrm>
          <a:prstGeom prst="rect">
            <a:avLst/>
          </a:prstGeom>
        </p:spPr>
      </p:pic>
      <p:pic>
        <p:nvPicPr>
          <p:cNvPr id="113" name="Picture 112">
            <a:hlinkClick r:id="" action="ppaction://noaction"/>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58400" y="5080718"/>
            <a:ext cx="2333120" cy="1891719"/>
          </a:xfrm>
          <a:prstGeom prst="rect">
            <a:avLst/>
          </a:prstGeom>
        </p:spPr>
      </p:pic>
      <p:sp>
        <p:nvSpPr>
          <p:cNvPr id="2" name="Oval 1">
            <a:extLst>
              <a:ext uri="{FF2B5EF4-FFF2-40B4-BE49-F238E27FC236}">
                <a16:creationId xmlns="" xmlns:a16="http://schemas.microsoft.com/office/drawing/2014/main" id="{B28E017C-6B69-4525-8EFC-9B8D1637A948}"/>
              </a:ext>
            </a:extLst>
          </p:cNvPr>
          <p:cNvSpPr/>
          <p:nvPr/>
        </p:nvSpPr>
        <p:spPr>
          <a:xfrm>
            <a:off x="991781" y="1065014"/>
            <a:ext cx="619760" cy="52883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3</a:t>
            </a:r>
          </a:p>
        </p:txBody>
      </p:sp>
      <p:sp>
        <p:nvSpPr>
          <p:cNvPr id="29" name="Oval 28">
            <a:extLst>
              <a:ext uri="{FF2B5EF4-FFF2-40B4-BE49-F238E27FC236}">
                <a16:creationId xmlns="" xmlns:a16="http://schemas.microsoft.com/office/drawing/2014/main" id="{37C77E03-D1BB-4137-9F38-8E7FEDBD5B55}"/>
              </a:ext>
            </a:extLst>
          </p:cNvPr>
          <p:cNvSpPr/>
          <p:nvPr/>
        </p:nvSpPr>
        <p:spPr>
          <a:xfrm>
            <a:off x="3755502" y="2575949"/>
            <a:ext cx="619760" cy="52883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a:t>
            </a:r>
          </a:p>
        </p:txBody>
      </p:sp>
      <p:sp>
        <p:nvSpPr>
          <p:cNvPr id="30" name="Oval 29">
            <a:extLst>
              <a:ext uri="{FF2B5EF4-FFF2-40B4-BE49-F238E27FC236}">
                <a16:creationId xmlns="" xmlns:a16="http://schemas.microsoft.com/office/drawing/2014/main" id="{A8A24F2C-3A9F-46C4-836F-B2D455DB1A72}"/>
              </a:ext>
            </a:extLst>
          </p:cNvPr>
          <p:cNvSpPr/>
          <p:nvPr/>
        </p:nvSpPr>
        <p:spPr>
          <a:xfrm>
            <a:off x="7571739" y="3890274"/>
            <a:ext cx="619760" cy="52883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2</a:t>
            </a:r>
          </a:p>
        </p:txBody>
      </p:sp>
      <p:sp>
        <p:nvSpPr>
          <p:cNvPr id="31" name="Oval 30">
            <a:extLst>
              <a:ext uri="{FF2B5EF4-FFF2-40B4-BE49-F238E27FC236}">
                <a16:creationId xmlns="" xmlns:a16="http://schemas.microsoft.com/office/drawing/2014/main" id="{22A23602-7CDA-456F-BA26-02873D57FC95}"/>
              </a:ext>
            </a:extLst>
          </p:cNvPr>
          <p:cNvSpPr/>
          <p:nvPr/>
        </p:nvSpPr>
        <p:spPr>
          <a:xfrm>
            <a:off x="10264725" y="3409276"/>
            <a:ext cx="619760" cy="52883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4</a:t>
            </a:r>
          </a:p>
        </p:txBody>
      </p:sp>
      <p:sp>
        <p:nvSpPr>
          <p:cNvPr id="3" name="Rectangle: Rounded Corners 2">
            <a:hlinkClick r:id="rId22" action="ppaction://hlinksldjump"/>
            <a:extLst>
              <a:ext uri="{FF2B5EF4-FFF2-40B4-BE49-F238E27FC236}">
                <a16:creationId xmlns="" xmlns:a16="http://schemas.microsoft.com/office/drawing/2014/main" id="{6A8A6D43-F767-4F6F-A3F9-725C0F577120}"/>
              </a:ext>
            </a:extLst>
          </p:cNvPr>
          <p:cNvSpPr/>
          <p:nvPr/>
        </p:nvSpPr>
        <p:spPr>
          <a:xfrm>
            <a:off x="315718" y="6134582"/>
            <a:ext cx="1212140" cy="601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Đi</a:t>
            </a:r>
            <a:r>
              <a:rPr lang="en-US" dirty="0"/>
              <a:t> </a:t>
            </a:r>
            <a:r>
              <a:rPr lang="en-US" dirty="0" err="1"/>
              <a:t>tiếp</a:t>
            </a:r>
            <a:endParaRPr lang="en-US" dirty="0"/>
          </a:p>
        </p:txBody>
      </p:sp>
    </p:spTree>
    <p:extLst>
      <p:ext uri="{BB962C8B-B14F-4D97-AF65-F5344CB8AC3E}">
        <p14:creationId xmlns:p14="http://schemas.microsoft.com/office/powerpoint/2010/main" val="4167394361"/>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nodeType="withEffect">
                                      <p:stCondLst>
                                        <p:cond delay="0"/>
                                      </p:stCondLst>
                                      <p:childTnLst>
                                        <p:set>
                                          <p:cBhvr>
                                            <p:cTn id="21" dur="1" fill="hold">
                                              <p:stCondLst>
                                                <p:cond delay="0"/>
                                              </p:stCondLst>
                                            </p:cTn>
                                            <p:tgtEl>
                                              <p:spTgt spid="1025"/>
                                            </p:tgtEl>
                                            <p:attrNameLst>
                                              <p:attrName>style.visibility</p:attrName>
                                            </p:attrNameLst>
                                          </p:cBhvr>
                                          <p:to>
                                            <p:strVal val="visible"/>
                                          </p:to>
                                        </p:set>
                                        <p:animEffect transition="in" filter="fade">
                                          <p:cBhvr>
                                            <p:cTn id="22" dur="500"/>
                                            <p:tgtEl>
                                              <p:spTgt spid="1025"/>
                                            </p:tgtEl>
                                          </p:cBhvr>
                                        </p:animEffect>
                                      </p:childTnLst>
                                    </p:cTn>
                                  </p:par>
                                  <p:par>
                                    <p:cTn id="23" presetID="10"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0" presetClass="entr" presetSubtype="0" fill="hold" nodeType="withEffect">
                                      <p:stCondLst>
                                        <p:cond delay="0"/>
                                      </p:stCondLst>
                                      <p:childTnLst>
                                        <p:set>
                                          <p:cBhvr>
                                            <p:cTn id="30" dur="1" fill="hold">
                                              <p:stCondLst>
                                                <p:cond delay="0"/>
                                              </p:stCondLst>
                                            </p:cTn>
                                            <p:tgtEl>
                                              <p:spTgt spid="1041"/>
                                            </p:tgtEl>
                                            <p:attrNameLst>
                                              <p:attrName>style.visibility</p:attrName>
                                            </p:attrNameLst>
                                          </p:cBhvr>
                                          <p:to>
                                            <p:strVal val="visible"/>
                                          </p:to>
                                        </p:set>
                                        <p:animEffect transition="in" filter="fade">
                                          <p:cBhvr>
                                            <p:cTn id="31" dur="500"/>
                                            <p:tgtEl>
                                              <p:spTgt spid="1041"/>
                                            </p:tgtEl>
                                          </p:cBhvr>
                                        </p:animEffect>
                                      </p:childTnLst>
                                    </p:cTn>
                                  </p:par>
                                  <p:par>
                                    <p:cTn id="32" presetID="10" presetClass="entr" presetSubtype="0" fill="hold" nodeType="withEffect">
                                      <p:stCondLst>
                                        <p:cond delay="0"/>
                                      </p:stCondLst>
                                      <p:childTnLst>
                                        <p:set>
                                          <p:cBhvr>
                                            <p:cTn id="33" dur="1" fill="hold">
                                              <p:stCondLst>
                                                <p:cond delay="0"/>
                                              </p:stCondLst>
                                            </p:cTn>
                                            <p:tgtEl>
                                              <p:spTgt spid="1029"/>
                                            </p:tgtEl>
                                            <p:attrNameLst>
                                              <p:attrName>style.visibility</p:attrName>
                                            </p:attrNameLst>
                                          </p:cBhvr>
                                          <p:to>
                                            <p:strVal val="visible"/>
                                          </p:to>
                                        </p:set>
                                        <p:animEffect transition="in" filter="fade">
                                          <p:cBhvr>
                                            <p:cTn id="34" dur="500"/>
                                            <p:tgtEl>
                                              <p:spTgt spid="1029"/>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par>
                              <p:cTn id="50" fill="hold">
                                <p:stCondLst>
                                  <p:cond delay="500"/>
                                </p:stCondLst>
                                <p:childTnLst>
                                  <p:par>
                                    <p:cTn id="51" presetID="2" presetClass="entr" presetSubtype="4" fill="hold" nodeType="afterEffect" p14:presetBounceEnd="60000">
                                      <p:stCondLst>
                                        <p:cond delay="0"/>
                                      </p:stCondLst>
                                      <p:childTnLst>
                                        <p:set>
                                          <p:cBhvr>
                                            <p:cTn id="52" dur="1" fill="hold">
                                              <p:stCondLst>
                                                <p:cond delay="0"/>
                                              </p:stCondLst>
                                            </p:cTn>
                                            <p:tgtEl>
                                              <p:spTgt spid="113"/>
                                            </p:tgtEl>
                                            <p:attrNameLst>
                                              <p:attrName>style.visibility</p:attrName>
                                            </p:attrNameLst>
                                          </p:cBhvr>
                                          <p:to>
                                            <p:strVal val="visible"/>
                                          </p:to>
                                        </p:set>
                                        <p:anim calcmode="lin" valueType="num" p14:bounceEnd="60000">
                                          <p:cBhvr additive="base">
                                            <p:cTn id="53" dur="1100" fill="hold"/>
                                            <p:tgtEl>
                                              <p:spTgt spid="113"/>
                                            </p:tgtEl>
                                            <p:attrNameLst>
                                              <p:attrName>ppt_x</p:attrName>
                                            </p:attrNameLst>
                                          </p:cBhvr>
                                          <p:tavLst>
                                            <p:tav tm="0">
                                              <p:val>
                                                <p:strVal val="#ppt_x"/>
                                              </p:val>
                                            </p:tav>
                                            <p:tav tm="100000">
                                              <p:val>
                                                <p:strVal val="#ppt_x"/>
                                              </p:val>
                                            </p:tav>
                                          </p:tavLst>
                                        </p:anim>
                                        <p:anim calcmode="lin" valueType="num" p14:bounceEnd="60000">
                                          <p:cBhvr additive="base">
                                            <p:cTn id="54" dur="11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029"/>
                        </p:tgtEl>
                      </p:cond>
                    </p:stCondLst>
                    <p:endSync evt="end" delay="0">
                      <p:rtn val="all"/>
                    </p:endSync>
                    <p:childTnLst>
                      <p:par>
                        <p:cTn id="56" fill="hold">
                          <p:stCondLst>
                            <p:cond delay="0"/>
                          </p:stCondLst>
                          <p:childTnLst>
                            <p:par>
                              <p:cTn id="57" fill="hold">
                                <p:stCondLst>
                                  <p:cond delay="0"/>
                                </p:stCondLst>
                                <p:childTnLst>
                                  <p:par>
                                    <p:cTn id="58" presetID="31" presetClass="entr" presetSubtype="0" fill="hold" nodeType="withEffect">
                                      <p:stCondLst>
                                        <p:cond delay="0"/>
                                      </p:stCondLst>
                                      <p:childTnLst>
                                        <p:set>
                                          <p:cBhvr>
                                            <p:cTn id="59" dur="1" fill="hold">
                                              <p:stCondLst>
                                                <p:cond delay="0"/>
                                              </p:stCondLst>
                                            </p:cTn>
                                            <p:tgtEl>
                                              <p:spTgt spid="1052"/>
                                            </p:tgtEl>
                                            <p:attrNameLst>
                                              <p:attrName>style.visibility</p:attrName>
                                            </p:attrNameLst>
                                          </p:cBhvr>
                                          <p:to>
                                            <p:strVal val="visible"/>
                                          </p:to>
                                        </p:set>
                                        <p:anim calcmode="lin" valueType="num">
                                          <p:cBhvr>
                                            <p:cTn id="60" dur="500" fill="hold"/>
                                            <p:tgtEl>
                                              <p:spTgt spid="1052"/>
                                            </p:tgtEl>
                                            <p:attrNameLst>
                                              <p:attrName>ppt_w</p:attrName>
                                            </p:attrNameLst>
                                          </p:cBhvr>
                                          <p:tavLst>
                                            <p:tav tm="0">
                                              <p:val>
                                                <p:fltVal val="0"/>
                                              </p:val>
                                            </p:tav>
                                            <p:tav tm="100000">
                                              <p:val>
                                                <p:strVal val="#ppt_w"/>
                                              </p:val>
                                            </p:tav>
                                          </p:tavLst>
                                        </p:anim>
                                        <p:anim calcmode="lin" valueType="num">
                                          <p:cBhvr>
                                            <p:cTn id="61" dur="500" fill="hold"/>
                                            <p:tgtEl>
                                              <p:spTgt spid="1052"/>
                                            </p:tgtEl>
                                            <p:attrNameLst>
                                              <p:attrName>ppt_h</p:attrName>
                                            </p:attrNameLst>
                                          </p:cBhvr>
                                          <p:tavLst>
                                            <p:tav tm="0">
                                              <p:val>
                                                <p:fltVal val="0"/>
                                              </p:val>
                                            </p:tav>
                                            <p:tav tm="100000">
                                              <p:val>
                                                <p:strVal val="#ppt_h"/>
                                              </p:val>
                                            </p:tav>
                                          </p:tavLst>
                                        </p:anim>
                                        <p:anim calcmode="lin" valueType="num">
                                          <p:cBhvr>
                                            <p:cTn id="62" dur="500" fill="hold"/>
                                            <p:tgtEl>
                                              <p:spTgt spid="1052"/>
                                            </p:tgtEl>
                                            <p:attrNameLst>
                                              <p:attrName>style.rotation</p:attrName>
                                            </p:attrNameLst>
                                          </p:cBhvr>
                                          <p:tavLst>
                                            <p:tav tm="0">
                                              <p:val>
                                                <p:fltVal val="90"/>
                                              </p:val>
                                            </p:tav>
                                            <p:tav tm="100000">
                                              <p:val>
                                                <p:fltVal val="0"/>
                                              </p:val>
                                            </p:tav>
                                          </p:tavLst>
                                        </p:anim>
                                        <p:animEffect transition="in" filter="fade">
                                          <p:cBhvr>
                                            <p:cTn id="63" dur="500"/>
                                            <p:tgtEl>
                                              <p:spTgt spid="1052"/>
                                            </p:tgtEl>
                                          </p:cBhvr>
                                        </p:animEffect>
                                      </p:childTnLst>
                                      <p:subTnLst>
                                        <p:audio>
                                          <p:cMediaNode>
                                            <p:cTn display="0" masterRel="sameClick">
                                              <p:stCondLst>
                                                <p:cond evt="begin" delay="0">
                                                  <p:tn val="58"/>
                                                </p:cond>
                                              </p:stCondLst>
                                              <p:endCondLst>
                                                <p:cond evt="onStopAudio" delay="0">
                                                  <p:tgtEl>
                                                    <p:sldTgt/>
                                                  </p:tgtEl>
                                                </p:cond>
                                              </p:endCondLst>
                                            </p:cTn>
                                            <p:tgtEl>
                                              <p:sndTgt r:embed="rId5" name="chimes.wav"/>
                                            </p:tgtEl>
                                          </p:cMediaNode>
                                        </p:audio>
                                      </p:subTnLst>
                                    </p:cTn>
                                  </p:par>
                                </p:childTnLst>
                              </p:cTn>
                            </p:par>
                            <p:par>
                              <p:cTn id="64" fill="hold">
                                <p:stCondLst>
                                  <p:cond delay="500"/>
                                </p:stCondLst>
                                <p:childTnLst>
                                  <p:par>
                                    <p:cTn id="65" presetID="1" presetClass="mediacall" presetSubtype="0" fill="hold" nodeType="afterEffect">
                                      <p:stCondLst>
                                        <p:cond delay="0"/>
                                      </p:stCondLst>
                                      <p:childTnLst>
                                        <p:cmd type="call" cmd="playFrom(0.0)">
                                          <p:cBhvr>
                                            <p:cTn id="66" dur="4414" fill="hold"/>
                                            <p:tgtEl>
                                              <p:spTgt spid="1056"/>
                                            </p:tgtEl>
                                          </p:cBhvr>
                                        </p:cmd>
                                      </p:childTnLst>
                                    </p:cTn>
                                  </p:par>
                                </p:childTnLst>
                              </p:cTn>
                            </p:par>
                          </p:childTnLst>
                        </p:cTn>
                      </p:par>
                    </p:childTnLst>
                  </p:cTn>
                  <p:nextCondLst>
                    <p:cond evt="onClick" delay="0">
                      <p:tgtEl>
                        <p:spTgt spid="1029"/>
                      </p:tgtEl>
                    </p:cond>
                  </p:nextCondLst>
                </p:seq>
                <p:audio>
                  <p:cMediaNode vol="80000">
                    <p:cTn id="67" fill="hold" display="0">
                      <p:stCondLst>
                        <p:cond delay="indefinite"/>
                      </p:stCondLst>
                      <p:endCondLst>
                        <p:cond evt="onStopAudio" delay="0">
                          <p:tgtEl>
                            <p:sldTgt/>
                          </p:tgtEl>
                        </p:cond>
                      </p:endCondLst>
                    </p:cTn>
                    <p:tgtEl>
                      <p:spTgt spid="1056"/>
                    </p:tgtEl>
                  </p:cMediaNode>
                </p:audio>
                <p:seq concurrent="1" nextAc="seek">
                  <p:cTn id="68" restart="whenNotActive" fill="hold" evtFilter="cancelBubble" nodeType="interactiveSeq">
                    <p:stCondLst>
                      <p:cond evt="onClick" delay="0">
                        <p:tgtEl>
                          <p:spTgt spid="1028"/>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withEffect">
                                      <p:stCondLst>
                                        <p:cond delay="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 calcmode="lin" valueType="num">
                                          <p:cBhvr>
                                            <p:cTn id="75" dur="500" fill="hold"/>
                                            <p:tgtEl>
                                              <p:spTgt spid="105"/>
                                            </p:tgtEl>
                                            <p:attrNameLst>
                                              <p:attrName>style.rotation</p:attrName>
                                            </p:attrNameLst>
                                          </p:cBhvr>
                                          <p:tavLst>
                                            <p:tav tm="0">
                                              <p:val>
                                                <p:fltVal val="90"/>
                                              </p:val>
                                            </p:tav>
                                            <p:tav tm="100000">
                                              <p:val>
                                                <p:fltVal val="0"/>
                                              </p:val>
                                            </p:tav>
                                          </p:tavLst>
                                        </p:anim>
                                        <p:animEffect transition="in" filter="fade">
                                          <p:cBhvr>
                                            <p:cTn id="76" dur="500"/>
                                            <p:tgtEl>
                                              <p:spTgt spid="105"/>
                                            </p:tgtEl>
                                          </p:cBhvr>
                                        </p:animEffect>
                                      </p:childTnLst>
                                      <p:subTnLst>
                                        <p:audio>
                                          <p:cMediaNode>
                                            <p:cTn display="0" masterRel="sameClick">
                                              <p:stCondLst>
                                                <p:cond evt="begin" delay="0">
                                                  <p:tn val="71"/>
                                                </p:cond>
                                              </p:stCondLst>
                                              <p:endCondLst>
                                                <p:cond evt="onStopAudio" delay="0">
                                                  <p:tgtEl>
                                                    <p:sldTgt/>
                                                  </p:tgtEl>
                                                </p:cond>
                                              </p:endCondLst>
                                            </p:cTn>
                                            <p:tgtEl>
                                              <p:sndTgt r:embed="rId5" name="chimes.wav"/>
                                            </p:tgtEl>
                                          </p:cMediaNode>
                                        </p:audio>
                                      </p:subTnLst>
                                    </p:cTn>
                                  </p:par>
                                </p:childTnLst>
                              </p:cTn>
                            </p:par>
                            <p:par>
                              <p:cTn id="77" fill="hold">
                                <p:stCondLst>
                                  <p:cond delay="500"/>
                                </p:stCondLst>
                                <p:childTnLst>
                                  <p:par>
                                    <p:cTn id="78" presetID="1" presetClass="mediacall" presetSubtype="0" fill="hold" nodeType="afterEffect">
                                      <p:stCondLst>
                                        <p:cond delay="0"/>
                                      </p:stCondLst>
                                      <p:childTnLst>
                                        <p:cmd type="call" cmd="playFrom(0.0)">
                                          <p:cBhvr>
                                            <p:cTn id="79" dur="4414" fill="hold"/>
                                            <p:tgtEl>
                                              <p:spTgt spid="1056"/>
                                            </p:tgtEl>
                                          </p:cBhvr>
                                        </p:cmd>
                                      </p:child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1041"/>
                        </p:tgtEl>
                      </p:cond>
                    </p:stCondLst>
                    <p:endSync evt="end" delay="0">
                      <p:rtn val="all"/>
                    </p:endSync>
                    <p:childTnLst>
                      <p:par>
                        <p:cTn id="81" fill="hold">
                          <p:stCondLst>
                            <p:cond delay="0"/>
                          </p:stCondLst>
                          <p:childTnLst>
                            <p:par>
                              <p:cTn id="82" fill="hold">
                                <p:stCondLst>
                                  <p:cond delay="0"/>
                                </p:stCondLst>
                                <p:childTnLst>
                                  <p:par>
                                    <p:cTn id="83" presetID="31" presetClass="entr" presetSubtype="0" fill="hold" nodeType="clickEffect">
                                      <p:stCondLst>
                                        <p:cond delay="0"/>
                                      </p:stCondLst>
                                      <p:childTnLst>
                                        <p:set>
                                          <p:cBhvr>
                                            <p:cTn id="84" dur="1" fill="hold">
                                              <p:stCondLst>
                                                <p:cond delay="0"/>
                                              </p:stCondLst>
                                            </p:cTn>
                                            <p:tgtEl>
                                              <p:spTgt spid="104"/>
                                            </p:tgtEl>
                                            <p:attrNameLst>
                                              <p:attrName>style.visibility</p:attrName>
                                            </p:attrNameLst>
                                          </p:cBhvr>
                                          <p:to>
                                            <p:strVal val="visible"/>
                                          </p:to>
                                        </p:set>
                                        <p:anim calcmode="lin" valueType="num">
                                          <p:cBhvr>
                                            <p:cTn id="85" dur="500" fill="hold"/>
                                            <p:tgtEl>
                                              <p:spTgt spid="104"/>
                                            </p:tgtEl>
                                            <p:attrNameLst>
                                              <p:attrName>ppt_w</p:attrName>
                                            </p:attrNameLst>
                                          </p:cBhvr>
                                          <p:tavLst>
                                            <p:tav tm="0">
                                              <p:val>
                                                <p:fltVal val="0"/>
                                              </p:val>
                                            </p:tav>
                                            <p:tav tm="100000">
                                              <p:val>
                                                <p:strVal val="#ppt_w"/>
                                              </p:val>
                                            </p:tav>
                                          </p:tavLst>
                                        </p:anim>
                                        <p:anim calcmode="lin" valueType="num">
                                          <p:cBhvr>
                                            <p:cTn id="86" dur="500" fill="hold"/>
                                            <p:tgtEl>
                                              <p:spTgt spid="104"/>
                                            </p:tgtEl>
                                            <p:attrNameLst>
                                              <p:attrName>ppt_h</p:attrName>
                                            </p:attrNameLst>
                                          </p:cBhvr>
                                          <p:tavLst>
                                            <p:tav tm="0">
                                              <p:val>
                                                <p:fltVal val="0"/>
                                              </p:val>
                                            </p:tav>
                                            <p:tav tm="100000">
                                              <p:val>
                                                <p:strVal val="#ppt_h"/>
                                              </p:val>
                                            </p:tav>
                                          </p:tavLst>
                                        </p:anim>
                                        <p:anim calcmode="lin" valueType="num">
                                          <p:cBhvr>
                                            <p:cTn id="87" dur="500" fill="hold"/>
                                            <p:tgtEl>
                                              <p:spTgt spid="104"/>
                                            </p:tgtEl>
                                            <p:attrNameLst>
                                              <p:attrName>style.rotation</p:attrName>
                                            </p:attrNameLst>
                                          </p:cBhvr>
                                          <p:tavLst>
                                            <p:tav tm="0">
                                              <p:val>
                                                <p:fltVal val="90"/>
                                              </p:val>
                                            </p:tav>
                                            <p:tav tm="100000">
                                              <p:val>
                                                <p:fltVal val="0"/>
                                              </p:val>
                                            </p:tav>
                                          </p:tavLst>
                                        </p:anim>
                                        <p:animEffect transition="in" filter="fade">
                                          <p:cBhvr>
                                            <p:cTn id="88" dur="500"/>
                                            <p:tgtEl>
                                              <p:spTgt spid="104"/>
                                            </p:tgtEl>
                                          </p:cBhvr>
                                        </p:animEffect>
                                      </p:childTnLst>
                                      <p:subTnLst>
                                        <p:audio>
                                          <p:cMediaNode>
                                            <p:cTn display="0" masterRel="sameClick">
                                              <p:stCondLst>
                                                <p:cond evt="begin" delay="0">
                                                  <p:tn val="83"/>
                                                </p:cond>
                                              </p:stCondLst>
                                              <p:endCondLst>
                                                <p:cond evt="onStopAudio" delay="0">
                                                  <p:tgtEl>
                                                    <p:sldTgt/>
                                                  </p:tgtEl>
                                                </p:cond>
                                              </p:endCondLst>
                                            </p:cTn>
                                            <p:tgtEl>
                                              <p:sndTgt r:embed="rId5" name="chimes.wav"/>
                                            </p:tgtEl>
                                          </p:cMediaNode>
                                        </p:audio>
                                      </p:subTnLst>
                                    </p:cTn>
                                  </p:par>
                                </p:childTnLst>
                              </p:cTn>
                            </p:par>
                            <p:par>
                              <p:cTn id="89" fill="hold">
                                <p:stCondLst>
                                  <p:cond delay="500"/>
                                </p:stCondLst>
                                <p:childTnLst>
                                  <p:par>
                                    <p:cTn id="90" presetID="1" presetClass="mediacall" presetSubtype="0" fill="hold" nodeType="afterEffect">
                                      <p:stCondLst>
                                        <p:cond delay="0"/>
                                      </p:stCondLst>
                                      <p:childTnLst>
                                        <p:cmd type="call" cmd="playFrom(0.0)">
                                          <p:cBhvr>
                                            <p:cTn id="91" dur="4414" fill="hold"/>
                                            <p:tgtEl>
                                              <p:spTgt spid="1056"/>
                                            </p:tgtEl>
                                          </p:cBhvr>
                                        </p:cmd>
                                      </p:childTnLst>
                                    </p:cTn>
                                  </p:par>
                                </p:childTnLst>
                              </p:cTn>
                            </p:par>
                          </p:childTnLst>
                        </p:cTn>
                      </p:par>
                    </p:childTnLst>
                  </p:cTn>
                  <p:nextCondLst>
                    <p:cond evt="onClick" delay="0">
                      <p:tgtEl>
                        <p:spTgt spid="1041"/>
                      </p:tgtEl>
                    </p:cond>
                  </p:nextCondLst>
                </p:seq>
                <p:seq concurrent="1" nextAc="seek">
                  <p:cTn id="92" restart="whenNotActive" fill="hold" evtFilter="cancelBubble" nodeType="interactiveSeq">
                    <p:stCondLst>
                      <p:cond evt="onClick" delay="0">
                        <p:tgtEl>
                          <p:spTgt spid="1025"/>
                        </p:tgtEl>
                      </p:cond>
                    </p:stCondLst>
                    <p:endSync evt="end" delay="0">
                      <p:rtn val="all"/>
                    </p:endSync>
                    <p:childTnLst>
                      <p:par>
                        <p:cTn id="93" fill="hold">
                          <p:stCondLst>
                            <p:cond delay="0"/>
                          </p:stCondLst>
                          <p:childTnLst>
                            <p:par>
                              <p:cTn id="94" fill="hold">
                                <p:stCondLst>
                                  <p:cond delay="0"/>
                                </p:stCondLst>
                                <p:childTnLst>
                                  <p:par>
                                    <p:cTn id="95" presetID="31" presetClass="entr" presetSubtype="0" fill="hold" nodeType="clickEffect">
                                      <p:stCondLst>
                                        <p:cond delay="0"/>
                                      </p:stCondLst>
                                      <p:childTnLst>
                                        <p:set>
                                          <p:cBhvr>
                                            <p:cTn id="96" dur="1" fill="hold">
                                              <p:stCondLst>
                                                <p:cond delay="0"/>
                                              </p:stCondLst>
                                            </p:cTn>
                                            <p:tgtEl>
                                              <p:spTgt spid="101"/>
                                            </p:tgtEl>
                                            <p:attrNameLst>
                                              <p:attrName>style.visibility</p:attrName>
                                            </p:attrNameLst>
                                          </p:cBhvr>
                                          <p:to>
                                            <p:strVal val="visible"/>
                                          </p:to>
                                        </p:set>
                                        <p:anim calcmode="lin" valueType="num">
                                          <p:cBhvr>
                                            <p:cTn id="97" dur="600" fill="hold"/>
                                            <p:tgtEl>
                                              <p:spTgt spid="101"/>
                                            </p:tgtEl>
                                            <p:attrNameLst>
                                              <p:attrName>ppt_w</p:attrName>
                                            </p:attrNameLst>
                                          </p:cBhvr>
                                          <p:tavLst>
                                            <p:tav tm="0">
                                              <p:val>
                                                <p:fltVal val="0"/>
                                              </p:val>
                                            </p:tav>
                                            <p:tav tm="100000">
                                              <p:val>
                                                <p:strVal val="#ppt_w"/>
                                              </p:val>
                                            </p:tav>
                                          </p:tavLst>
                                        </p:anim>
                                        <p:anim calcmode="lin" valueType="num">
                                          <p:cBhvr>
                                            <p:cTn id="98" dur="600" fill="hold"/>
                                            <p:tgtEl>
                                              <p:spTgt spid="101"/>
                                            </p:tgtEl>
                                            <p:attrNameLst>
                                              <p:attrName>ppt_h</p:attrName>
                                            </p:attrNameLst>
                                          </p:cBhvr>
                                          <p:tavLst>
                                            <p:tav tm="0">
                                              <p:val>
                                                <p:fltVal val="0"/>
                                              </p:val>
                                            </p:tav>
                                            <p:tav tm="100000">
                                              <p:val>
                                                <p:strVal val="#ppt_h"/>
                                              </p:val>
                                            </p:tav>
                                          </p:tavLst>
                                        </p:anim>
                                        <p:anim calcmode="lin" valueType="num">
                                          <p:cBhvr>
                                            <p:cTn id="99" dur="600" fill="hold"/>
                                            <p:tgtEl>
                                              <p:spTgt spid="101"/>
                                            </p:tgtEl>
                                            <p:attrNameLst>
                                              <p:attrName>style.rotation</p:attrName>
                                            </p:attrNameLst>
                                          </p:cBhvr>
                                          <p:tavLst>
                                            <p:tav tm="0">
                                              <p:val>
                                                <p:fltVal val="90"/>
                                              </p:val>
                                            </p:tav>
                                            <p:tav tm="100000">
                                              <p:val>
                                                <p:fltVal val="0"/>
                                              </p:val>
                                            </p:tav>
                                          </p:tavLst>
                                        </p:anim>
                                        <p:animEffect transition="in" filter="fade">
                                          <p:cBhvr>
                                            <p:cTn id="100" dur="600"/>
                                            <p:tgtEl>
                                              <p:spTgt spid="101"/>
                                            </p:tgtEl>
                                          </p:cBhvr>
                                        </p:animEffect>
                                      </p:childTnLst>
                                      <p:subTnLst>
                                        <p:audio>
                                          <p:cMediaNode>
                                            <p:cTn display="0" masterRel="sameClick">
                                              <p:stCondLst>
                                                <p:cond evt="begin" delay="0">
                                                  <p:tn val="95"/>
                                                </p:cond>
                                              </p:stCondLst>
                                              <p:endCondLst>
                                                <p:cond evt="onStopAudio" delay="0">
                                                  <p:tgtEl>
                                                    <p:sldTgt/>
                                                  </p:tgtEl>
                                                </p:cond>
                                              </p:endCondLst>
                                            </p:cTn>
                                            <p:tgtEl>
                                              <p:sndTgt r:embed="rId5" name="chimes.wav"/>
                                            </p:tgtEl>
                                          </p:cMediaNode>
                                        </p:audio>
                                      </p:subTnLst>
                                    </p:cTn>
                                  </p:par>
                                </p:childTnLst>
                              </p:cTn>
                            </p:par>
                            <p:par>
                              <p:cTn id="101" fill="hold">
                                <p:stCondLst>
                                  <p:cond delay="600"/>
                                </p:stCondLst>
                                <p:childTnLst>
                                  <p:par>
                                    <p:cTn id="102" presetID="1" presetClass="mediacall" presetSubtype="0" fill="hold" nodeType="afterEffect">
                                      <p:stCondLst>
                                        <p:cond delay="0"/>
                                      </p:stCondLst>
                                      <p:childTnLst>
                                        <p:cmd type="call" cmd="playFrom(0.0)">
                                          <p:cBhvr>
                                            <p:cTn id="103" dur="4414" fill="hold"/>
                                            <p:tgtEl>
                                              <p:spTgt spid="1056"/>
                                            </p:tgtEl>
                                          </p:cBhvr>
                                        </p:cmd>
                                      </p:childTnLst>
                                    </p:cTn>
                                  </p:par>
                                </p:childTnLst>
                              </p:cTn>
                            </p:par>
                          </p:childTnLst>
                        </p:cTn>
                      </p:par>
                    </p:childTnLst>
                  </p:cTn>
                  <p:nextCondLst>
                    <p:cond evt="onClick" delay="0">
                      <p:tgtEl>
                        <p:spTgt spid="1025"/>
                      </p:tgtEl>
                    </p:cond>
                  </p:nextCondLst>
                </p:seq>
              </p:childTnLst>
            </p:cTn>
          </p:par>
        </p:tnLst>
        <p:bldLst>
          <p:bldP spid="2" grpId="0" animBg="1"/>
          <p:bldP spid="29" grpId="0" animBg="1"/>
          <p:bldP spid="30" grpId="0" animBg="1"/>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nodeType="withEffect">
                                      <p:stCondLst>
                                        <p:cond delay="0"/>
                                      </p:stCondLst>
                                      <p:childTnLst>
                                        <p:set>
                                          <p:cBhvr>
                                            <p:cTn id="21" dur="1" fill="hold">
                                              <p:stCondLst>
                                                <p:cond delay="0"/>
                                              </p:stCondLst>
                                            </p:cTn>
                                            <p:tgtEl>
                                              <p:spTgt spid="1025"/>
                                            </p:tgtEl>
                                            <p:attrNameLst>
                                              <p:attrName>style.visibility</p:attrName>
                                            </p:attrNameLst>
                                          </p:cBhvr>
                                          <p:to>
                                            <p:strVal val="visible"/>
                                          </p:to>
                                        </p:set>
                                        <p:animEffect transition="in" filter="fade">
                                          <p:cBhvr>
                                            <p:cTn id="22" dur="500"/>
                                            <p:tgtEl>
                                              <p:spTgt spid="1025"/>
                                            </p:tgtEl>
                                          </p:cBhvr>
                                        </p:animEffect>
                                      </p:childTnLst>
                                    </p:cTn>
                                  </p:par>
                                  <p:par>
                                    <p:cTn id="23" presetID="10"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0" presetClass="entr" presetSubtype="0" fill="hold" nodeType="withEffect">
                                      <p:stCondLst>
                                        <p:cond delay="0"/>
                                      </p:stCondLst>
                                      <p:childTnLst>
                                        <p:set>
                                          <p:cBhvr>
                                            <p:cTn id="30" dur="1" fill="hold">
                                              <p:stCondLst>
                                                <p:cond delay="0"/>
                                              </p:stCondLst>
                                            </p:cTn>
                                            <p:tgtEl>
                                              <p:spTgt spid="1041"/>
                                            </p:tgtEl>
                                            <p:attrNameLst>
                                              <p:attrName>style.visibility</p:attrName>
                                            </p:attrNameLst>
                                          </p:cBhvr>
                                          <p:to>
                                            <p:strVal val="visible"/>
                                          </p:to>
                                        </p:set>
                                        <p:animEffect transition="in" filter="fade">
                                          <p:cBhvr>
                                            <p:cTn id="31" dur="500"/>
                                            <p:tgtEl>
                                              <p:spTgt spid="1041"/>
                                            </p:tgtEl>
                                          </p:cBhvr>
                                        </p:animEffect>
                                      </p:childTnLst>
                                    </p:cTn>
                                  </p:par>
                                  <p:par>
                                    <p:cTn id="32" presetID="10" presetClass="entr" presetSubtype="0" fill="hold" nodeType="withEffect">
                                      <p:stCondLst>
                                        <p:cond delay="0"/>
                                      </p:stCondLst>
                                      <p:childTnLst>
                                        <p:set>
                                          <p:cBhvr>
                                            <p:cTn id="33" dur="1" fill="hold">
                                              <p:stCondLst>
                                                <p:cond delay="0"/>
                                              </p:stCondLst>
                                            </p:cTn>
                                            <p:tgtEl>
                                              <p:spTgt spid="1029"/>
                                            </p:tgtEl>
                                            <p:attrNameLst>
                                              <p:attrName>style.visibility</p:attrName>
                                            </p:attrNameLst>
                                          </p:cBhvr>
                                          <p:to>
                                            <p:strVal val="visible"/>
                                          </p:to>
                                        </p:set>
                                        <p:animEffect transition="in" filter="fade">
                                          <p:cBhvr>
                                            <p:cTn id="34" dur="500"/>
                                            <p:tgtEl>
                                              <p:spTgt spid="1029"/>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par>
                              <p:cTn id="50" fill="hold">
                                <p:stCondLst>
                                  <p:cond delay="500"/>
                                </p:stCondLst>
                                <p:childTnLst>
                                  <p:par>
                                    <p:cTn id="51" presetID="2" presetClass="entr" presetSubtype="4" fill="hold" nodeType="afterEffect">
                                      <p:stCondLst>
                                        <p:cond delay="0"/>
                                      </p:stCondLst>
                                      <p:childTnLst>
                                        <p:set>
                                          <p:cBhvr>
                                            <p:cTn id="52" dur="1" fill="hold">
                                              <p:stCondLst>
                                                <p:cond delay="0"/>
                                              </p:stCondLst>
                                            </p:cTn>
                                            <p:tgtEl>
                                              <p:spTgt spid="113"/>
                                            </p:tgtEl>
                                            <p:attrNameLst>
                                              <p:attrName>style.visibility</p:attrName>
                                            </p:attrNameLst>
                                          </p:cBhvr>
                                          <p:to>
                                            <p:strVal val="visible"/>
                                          </p:to>
                                        </p:set>
                                        <p:anim calcmode="lin" valueType="num">
                                          <p:cBhvr additive="base">
                                            <p:cTn id="53" dur="1100" fill="hold"/>
                                            <p:tgtEl>
                                              <p:spTgt spid="113"/>
                                            </p:tgtEl>
                                            <p:attrNameLst>
                                              <p:attrName>ppt_x</p:attrName>
                                            </p:attrNameLst>
                                          </p:cBhvr>
                                          <p:tavLst>
                                            <p:tav tm="0">
                                              <p:val>
                                                <p:strVal val="#ppt_x"/>
                                              </p:val>
                                            </p:tav>
                                            <p:tav tm="100000">
                                              <p:val>
                                                <p:strVal val="#ppt_x"/>
                                              </p:val>
                                            </p:tav>
                                          </p:tavLst>
                                        </p:anim>
                                        <p:anim calcmode="lin" valueType="num">
                                          <p:cBhvr additive="base">
                                            <p:cTn id="54" dur="11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029"/>
                        </p:tgtEl>
                      </p:cond>
                    </p:stCondLst>
                    <p:endSync evt="end" delay="0">
                      <p:rtn val="all"/>
                    </p:endSync>
                    <p:childTnLst>
                      <p:par>
                        <p:cTn id="56" fill="hold">
                          <p:stCondLst>
                            <p:cond delay="0"/>
                          </p:stCondLst>
                          <p:childTnLst>
                            <p:par>
                              <p:cTn id="57" fill="hold">
                                <p:stCondLst>
                                  <p:cond delay="0"/>
                                </p:stCondLst>
                                <p:childTnLst>
                                  <p:par>
                                    <p:cTn id="58" presetID="31" presetClass="entr" presetSubtype="0" fill="hold" nodeType="withEffect">
                                      <p:stCondLst>
                                        <p:cond delay="0"/>
                                      </p:stCondLst>
                                      <p:childTnLst>
                                        <p:set>
                                          <p:cBhvr>
                                            <p:cTn id="59" dur="1" fill="hold">
                                              <p:stCondLst>
                                                <p:cond delay="0"/>
                                              </p:stCondLst>
                                            </p:cTn>
                                            <p:tgtEl>
                                              <p:spTgt spid="1052"/>
                                            </p:tgtEl>
                                            <p:attrNameLst>
                                              <p:attrName>style.visibility</p:attrName>
                                            </p:attrNameLst>
                                          </p:cBhvr>
                                          <p:to>
                                            <p:strVal val="visible"/>
                                          </p:to>
                                        </p:set>
                                        <p:anim calcmode="lin" valueType="num">
                                          <p:cBhvr>
                                            <p:cTn id="60" dur="500" fill="hold"/>
                                            <p:tgtEl>
                                              <p:spTgt spid="1052"/>
                                            </p:tgtEl>
                                            <p:attrNameLst>
                                              <p:attrName>ppt_w</p:attrName>
                                            </p:attrNameLst>
                                          </p:cBhvr>
                                          <p:tavLst>
                                            <p:tav tm="0">
                                              <p:val>
                                                <p:fltVal val="0"/>
                                              </p:val>
                                            </p:tav>
                                            <p:tav tm="100000">
                                              <p:val>
                                                <p:strVal val="#ppt_w"/>
                                              </p:val>
                                            </p:tav>
                                          </p:tavLst>
                                        </p:anim>
                                        <p:anim calcmode="lin" valueType="num">
                                          <p:cBhvr>
                                            <p:cTn id="61" dur="500" fill="hold"/>
                                            <p:tgtEl>
                                              <p:spTgt spid="1052"/>
                                            </p:tgtEl>
                                            <p:attrNameLst>
                                              <p:attrName>ppt_h</p:attrName>
                                            </p:attrNameLst>
                                          </p:cBhvr>
                                          <p:tavLst>
                                            <p:tav tm="0">
                                              <p:val>
                                                <p:fltVal val="0"/>
                                              </p:val>
                                            </p:tav>
                                            <p:tav tm="100000">
                                              <p:val>
                                                <p:strVal val="#ppt_h"/>
                                              </p:val>
                                            </p:tav>
                                          </p:tavLst>
                                        </p:anim>
                                        <p:anim calcmode="lin" valueType="num">
                                          <p:cBhvr>
                                            <p:cTn id="62" dur="500" fill="hold"/>
                                            <p:tgtEl>
                                              <p:spTgt spid="1052"/>
                                            </p:tgtEl>
                                            <p:attrNameLst>
                                              <p:attrName>style.rotation</p:attrName>
                                            </p:attrNameLst>
                                          </p:cBhvr>
                                          <p:tavLst>
                                            <p:tav tm="0">
                                              <p:val>
                                                <p:fltVal val="90"/>
                                              </p:val>
                                            </p:tav>
                                            <p:tav tm="100000">
                                              <p:val>
                                                <p:fltVal val="0"/>
                                              </p:val>
                                            </p:tav>
                                          </p:tavLst>
                                        </p:anim>
                                        <p:animEffect transition="in" filter="fade">
                                          <p:cBhvr>
                                            <p:cTn id="63" dur="500"/>
                                            <p:tgtEl>
                                              <p:spTgt spid="1052"/>
                                            </p:tgtEl>
                                          </p:cBhvr>
                                        </p:animEffect>
                                      </p:childTnLst>
                                      <p:subTnLst>
                                        <p:audio>
                                          <p:cMediaNode>
                                            <p:cTn display="0" masterRel="sameClick">
                                              <p:stCondLst>
                                                <p:cond evt="begin" delay="0">
                                                  <p:tn val="58"/>
                                                </p:cond>
                                              </p:stCondLst>
                                              <p:endCondLst>
                                                <p:cond evt="onStopAudio" delay="0">
                                                  <p:tgtEl>
                                                    <p:sldTgt/>
                                                  </p:tgtEl>
                                                </p:cond>
                                              </p:endCondLst>
                                            </p:cTn>
                                            <p:tgtEl>
                                              <p:sndTgt r:embed="rId23" name="chimes.wav"/>
                                            </p:tgtEl>
                                          </p:cMediaNode>
                                        </p:audio>
                                      </p:subTnLst>
                                    </p:cTn>
                                  </p:par>
                                </p:childTnLst>
                              </p:cTn>
                            </p:par>
                            <p:par>
                              <p:cTn id="64" fill="hold">
                                <p:stCondLst>
                                  <p:cond delay="500"/>
                                </p:stCondLst>
                                <p:childTnLst>
                                  <p:par>
                                    <p:cTn id="65" presetID="1" presetClass="mediacall" presetSubtype="0" fill="hold" nodeType="afterEffect">
                                      <p:stCondLst>
                                        <p:cond delay="0"/>
                                      </p:stCondLst>
                                      <p:childTnLst>
                                        <p:cmd type="call" cmd="playFrom(0.0)">
                                          <p:cBhvr>
                                            <p:cTn id="66" dur="4414" fill="hold"/>
                                            <p:tgtEl>
                                              <p:spTgt spid="1056"/>
                                            </p:tgtEl>
                                          </p:cBhvr>
                                        </p:cmd>
                                      </p:childTnLst>
                                    </p:cTn>
                                  </p:par>
                                </p:childTnLst>
                              </p:cTn>
                            </p:par>
                          </p:childTnLst>
                        </p:cTn>
                      </p:par>
                    </p:childTnLst>
                  </p:cTn>
                  <p:nextCondLst>
                    <p:cond evt="onClick" delay="0">
                      <p:tgtEl>
                        <p:spTgt spid="1029"/>
                      </p:tgtEl>
                    </p:cond>
                  </p:nextCondLst>
                </p:seq>
                <p:audio>
                  <p:cMediaNode vol="80000">
                    <p:cTn id="67" fill="hold" display="0">
                      <p:stCondLst>
                        <p:cond delay="indefinite"/>
                      </p:stCondLst>
                      <p:endCondLst>
                        <p:cond evt="onStopAudio" delay="0">
                          <p:tgtEl>
                            <p:sldTgt/>
                          </p:tgtEl>
                        </p:cond>
                      </p:endCondLst>
                    </p:cTn>
                    <p:tgtEl>
                      <p:spTgt spid="1056"/>
                    </p:tgtEl>
                  </p:cMediaNode>
                </p:audio>
                <p:seq concurrent="1" nextAc="seek">
                  <p:cTn id="68" restart="whenNotActive" fill="hold" evtFilter="cancelBubble" nodeType="interactiveSeq">
                    <p:stCondLst>
                      <p:cond evt="onClick" delay="0">
                        <p:tgtEl>
                          <p:spTgt spid="1028"/>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withEffect">
                                      <p:stCondLst>
                                        <p:cond delay="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 calcmode="lin" valueType="num">
                                          <p:cBhvr>
                                            <p:cTn id="75" dur="500" fill="hold"/>
                                            <p:tgtEl>
                                              <p:spTgt spid="105"/>
                                            </p:tgtEl>
                                            <p:attrNameLst>
                                              <p:attrName>style.rotation</p:attrName>
                                            </p:attrNameLst>
                                          </p:cBhvr>
                                          <p:tavLst>
                                            <p:tav tm="0">
                                              <p:val>
                                                <p:fltVal val="90"/>
                                              </p:val>
                                            </p:tav>
                                            <p:tav tm="100000">
                                              <p:val>
                                                <p:fltVal val="0"/>
                                              </p:val>
                                            </p:tav>
                                          </p:tavLst>
                                        </p:anim>
                                        <p:animEffect transition="in" filter="fade">
                                          <p:cBhvr>
                                            <p:cTn id="76" dur="500"/>
                                            <p:tgtEl>
                                              <p:spTgt spid="105"/>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7" fill="hold">
                                <p:stCondLst>
                                  <p:cond delay="500"/>
                                </p:stCondLst>
                                <p:childTnLst>
                                  <p:par>
                                    <p:cTn id="78" presetID="1" presetClass="mediacall" presetSubtype="0" fill="hold" nodeType="afterEffect">
                                      <p:stCondLst>
                                        <p:cond delay="0"/>
                                      </p:stCondLst>
                                      <p:childTnLst>
                                        <p:cmd type="call" cmd="playFrom(0.0)">
                                          <p:cBhvr>
                                            <p:cTn id="79" dur="4414" fill="hold"/>
                                            <p:tgtEl>
                                              <p:spTgt spid="1056"/>
                                            </p:tgtEl>
                                          </p:cBhvr>
                                        </p:cmd>
                                      </p:child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1041"/>
                        </p:tgtEl>
                      </p:cond>
                    </p:stCondLst>
                    <p:endSync evt="end" delay="0">
                      <p:rtn val="all"/>
                    </p:endSync>
                    <p:childTnLst>
                      <p:par>
                        <p:cTn id="81" fill="hold">
                          <p:stCondLst>
                            <p:cond delay="0"/>
                          </p:stCondLst>
                          <p:childTnLst>
                            <p:par>
                              <p:cTn id="82" fill="hold">
                                <p:stCondLst>
                                  <p:cond delay="0"/>
                                </p:stCondLst>
                                <p:childTnLst>
                                  <p:par>
                                    <p:cTn id="83" presetID="31" presetClass="entr" presetSubtype="0" fill="hold" nodeType="clickEffect">
                                      <p:stCondLst>
                                        <p:cond delay="0"/>
                                      </p:stCondLst>
                                      <p:childTnLst>
                                        <p:set>
                                          <p:cBhvr>
                                            <p:cTn id="84" dur="1" fill="hold">
                                              <p:stCondLst>
                                                <p:cond delay="0"/>
                                              </p:stCondLst>
                                            </p:cTn>
                                            <p:tgtEl>
                                              <p:spTgt spid="104"/>
                                            </p:tgtEl>
                                            <p:attrNameLst>
                                              <p:attrName>style.visibility</p:attrName>
                                            </p:attrNameLst>
                                          </p:cBhvr>
                                          <p:to>
                                            <p:strVal val="visible"/>
                                          </p:to>
                                        </p:set>
                                        <p:anim calcmode="lin" valueType="num">
                                          <p:cBhvr>
                                            <p:cTn id="85" dur="500" fill="hold"/>
                                            <p:tgtEl>
                                              <p:spTgt spid="104"/>
                                            </p:tgtEl>
                                            <p:attrNameLst>
                                              <p:attrName>ppt_w</p:attrName>
                                            </p:attrNameLst>
                                          </p:cBhvr>
                                          <p:tavLst>
                                            <p:tav tm="0">
                                              <p:val>
                                                <p:fltVal val="0"/>
                                              </p:val>
                                            </p:tav>
                                            <p:tav tm="100000">
                                              <p:val>
                                                <p:strVal val="#ppt_w"/>
                                              </p:val>
                                            </p:tav>
                                          </p:tavLst>
                                        </p:anim>
                                        <p:anim calcmode="lin" valueType="num">
                                          <p:cBhvr>
                                            <p:cTn id="86" dur="500" fill="hold"/>
                                            <p:tgtEl>
                                              <p:spTgt spid="104"/>
                                            </p:tgtEl>
                                            <p:attrNameLst>
                                              <p:attrName>ppt_h</p:attrName>
                                            </p:attrNameLst>
                                          </p:cBhvr>
                                          <p:tavLst>
                                            <p:tav tm="0">
                                              <p:val>
                                                <p:fltVal val="0"/>
                                              </p:val>
                                            </p:tav>
                                            <p:tav tm="100000">
                                              <p:val>
                                                <p:strVal val="#ppt_h"/>
                                              </p:val>
                                            </p:tav>
                                          </p:tavLst>
                                        </p:anim>
                                        <p:anim calcmode="lin" valueType="num">
                                          <p:cBhvr>
                                            <p:cTn id="87" dur="500" fill="hold"/>
                                            <p:tgtEl>
                                              <p:spTgt spid="104"/>
                                            </p:tgtEl>
                                            <p:attrNameLst>
                                              <p:attrName>style.rotation</p:attrName>
                                            </p:attrNameLst>
                                          </p:cBhvr>
                                          <p:tavLst>
                                            <p:tav tm="0">
                                              <p:val>
                                                <p:fltVal val="90"/>
                                              </p:val>
                                            </p:tav>
                                            <p:tav tm="100000">
                                              <p:val>
                                                <p:fltVal val="0"/>
                                              </p:val>
                                            </p:tav>
                                          </p:tavLst>
                                        </p:anim>
                                        <p:animEffect transition="in" filter="fade">
                                          <p:cBhvr>
                                            <p:cTn id="88" dur="500"/>
                                            <p:tgtEl>
                                              <p:spTgt spid="104"/>
                                            </p:tgtEl>
                                          </p:cBhvr>
                                        </p:animEffect>
                                      </p:childTnLst>
                                      <p:subTnLst>
                                        <p:audio>
                                          <p:cMediaNode>
                                            <p:cTn display="0" masterRel="sameClick">
                                              <p:stCondLst>
                                                <p:cond evt="begin" delay="0">
                                                  <p:tn val="83"/>
                                                </p:cond>
                                              </p:stCondLst>
                                              <p:endCondLst>
                                                <p:cond evt="onStopAudio" delay="0">
                                                  <p:tgtEl>
                                                    <p:sldTgt/>
                                                  </p:tgtEl>
                                                </p:cond>
                                              </p:endCondLst>
                                            </p:cTn>
                                            <p:tgtEl>
                                              <p:sndTgt r:embed="rId23" name="chimes.wav"/>
                                            </p:tgtEl>
                                          </p:cMediaNode>
                                        </p:audio>
                                      </p:subTnLst>
                                    </p:cTn>
                                  </p:par>
                                </p:childTnLst>
                              </p:cTn>
                            </p:par>
                            <p:par>
                              <p:cTn id="89" fill="hold">
                                <p:stCondLst>
                                  <p:cond delay="500"/>
                                </p:stCondLst>
                                <p:childTnLst>
                                  <p:par>
                                    <p:cTn id="90" presetID="1" presetClass="mediacall" presetSubtype="0" fill="hold" nodeType="afterEffect">
                                      <p:stCondLst>
                                        <p:cond delay="0"/>
                                      </p:stCondLst>
                                      <p:childTnLst>
                                        <p:cmd type="call" cmd="playFrom(0.0)">
                                          <p:cBhvr>
                                            <p:cTn id="91" dur="4414" fill="hold"/>
                                            <p:tgtEl>
                                              <p:spTgt spid="1056"/>
                                            </p:tgtEl>
                                          </p:cBhvr>
                                        </p:cmd>
                                      </p:childTnLst>
                                    </p:cTn>
                                  </p:par>
                                </p:childTnLst>
                              </p:cTn>
                            </p:par>
                          </p:childTnLst>
                        </p:cTn>
                      </p:par>
                    </p:childTnLst>
                  </p:cTn>
                  <p:nextCondLst>
                    <p:cond evt="onClick" delay="0">
                      <p:tgtEl>
                        <p:spTgt spid="1041"/>
                      </p:tgtEl>
                    </p:cond>
                  </p:nextCondLst>
                </p:seq>
                <p:seq concurrent="1" nextAc="seek">
                  <p:cTn id="92" restart="whenNotActive" fill="hold" evtFilter="cancelBubble" nodeType="interactiveSeq">
                    <p:stCondLst>
                      <p:cond evt="onClick" delay="0">
                        <p:tgtEl>
                          <p:spTgt spid="1025"/>
                        </p:tgtEl>
                      </p:cond>
                    </p:stCondLst>
                    <p:endSync evt="end" delay="0">
                      <p:rtn val="all"/>
                    </p:endSync>
                    <p:childTnLst>
                      <p:par>
                        <p:cTn id="93" fill="hold">
                          <p:stCondLst>
                            <p:cond delay="0"/>
                          </p:stCondLst>
                          <p:childTnLst>
                            <p:par>
                              <p:cTn id="94" fill="hold">
                                <p:stCondLst>
                                  <p:cond delay="0"/>
                                </p:stCondLst>
                                <p:childTnLst>
                                  <p:par>
                                    <p:cTn id="95" presetID="31" presetClass="entr" presetSubtype="0" fill="hold" nodeType="clickEffect">
                                      <p:stCondLst>
                                        <p:cond delay="0"/>
                                      </p:stCondLst>
                                      <p:childTnLst>
                                        <p:set>
                                          <p:cBhvr>
                                            <p:cTn id="96" dur="1" fill="hold">
                                              <p:stCondLst>
                                                <p:cond delay="0"/>
                                              </p:stCondLst>
                                            </p:cTn>
                                            <p:tgtEl>
                                              <p:spTgt spid="101"/>
                                            </p:tgtEl>
                                            <p:attrNameLst>
                                              <p:attrName>style.visibility</p:attrName>
                                            </p:attrNameLst>
                                          </p:cBhvr>
                                          <p:to>
                                            <p:strVal val="visible"/>
                                          </p:to>
                                        </p:set>
                                        <p:anim calcmode="lin" valueType="num">
                                          <p:cBhvr>
                                            <p:cTn id="97" dur="600" fill="hold"/>
                                            <p:tgtEl>
                                              <p:spTgt spid="101"/>
                                            </p:tgtEl>
                                            <p:attrNameLst>
                                              <p:attrName>ppt_w</p:attrName>
                                            </p:attrNameLst>
                                          </p:cBhvr>
                                          <p:tavLst>
                                            <p:tav tm="0">
                                              <p:val>
                                                <p:fltVal val="0"/>
                                              </p:val>
                                            </p:tav>
                                            <p:tav tm="100000">
                                              <p:val>
                                                <p:strVal val="#ppt_w"/>
                                              </p:val>
                                            </p:tav>
                                          </p:tavLst>
                                        </p:anim>
                                        <p:anim calcmode="lin" valueType="num">
                                          <p:cBhvr>
                                            <p:cTn id="98" dur="600" fill="hold"/>
                                            <p:tgtEl>
                                              <p:spTgt spid="101"/>
                                            </p:tgtEl>
                                            <p:attrNameLst>
                                              <p:attrName>ppt_h</p:attrName>
                                            </p:attrNameLst>
                                          </p:cBhvr>
                                          <p:tavLst>
                                            <p:tav tm="0">
                                              <p:val>
                                                <p:fltVal val="0"/>
                                              </p:val>
                                            </p:tav>
                                            <p:tav tm="100000">
                                              <p:val>
                                                <p:strVal val="#ppt_h"/>
                                              </p:val>
                                            </p:tav>
                                          </p:tavLst>
                                        </p:anim>
                                        <p:anim calcmode="lin" valueType="num">
                                          <p:cBhvr>
                                            <p:cTn id="99" dur="600" fill="hold"/>
                                            <p:tgtEl>
                                              <p:spTgt spid="101"/>
                                            </p:tgtEl>
                                            <p:attrNameLst>
                                              <p:attrName>style.rotation</p:attrName>
                                            </p:attrNameLst>
                                          </p:cBhvr>
                                          <p:tavLst>
                                            <p:tav tm="0">
                                              <p:val>
                                                <p:fltVal val="90"/>
                                              </p:val>
                                            </p:tav>
                                            <p:tav tm="100000">
                                              <p:val>
                                                <p:fltVal val="0"/>
                                              </p:val>
                                            </p:tav>
                                          </p:tavLst>
                                        </p:anim>
                                        <p:animEffect transition="in" filter="fade">
                                          <p:cBhvr>
                                            <p:cTn id="100" dur="600"/>
                                            <p:tgtEl>
                                              <p:spTgt spid="101"/>
                                            </p:tgtEl>
                                          </p:cBhvr>
                                        </p:animEffect>
                                      </p:childTnLst>
                                      <p:subTnLst>
                                        <p:audio>
                                          <p:cMediaNode>
                                            <p:cTn display="0" masterRel="sameClick">
                                              <p:stCondLst>
                                                <p:cond evt="begin" delay="0">
                                                  <p:tn val="95"/>
                                                </p:cond>
                                              </p:stCondLst>
                                              <p:endCondLst>
                                                <p:cond evt="onStopAudio" delay="0">
                                                  <p:tgtEl>
                                                    <p:sldTgt/>
                                                  </p:tgtEl>
                                                </p:cond>
                                              </p:endCondLst>
                                            </p:cTn>
                                            <p:tgtEl>
                                              <p:sndTgt r:embed="rId23" name="chimes.wav"/>
                                            </p:tgtEl>
                                          </p:cMediaNode>
                                        </p:audio>
                                      </p:subTnLst>
                                    </p:cTn>
                                  </p:par>
                                </p:childTnLst>
                              </p:cTn>
                            </p:par>
                            <p:par>
                              <p:cTn id="101" fill="hold">
                                <p:stCondLst>
                                  <p:cond delay="600"/>
                                </p:stCondLst>
                                <p:childTnLst>
                                  <p:par>
                                    <p:cTn id="102" presetID="1" presetClass="mediacall" presetSubtype="0" fill="hold" nodeType="afterEffect">
                                      <p:stCondLst>
                                        <p:cond delay="0"/>
                                      </p:stCondLst>
                                      <p:childTnLst>
                                        <p:cmd type="call" cmd="playFrom(0.0)">
                                          <p:cBhvr>
                                            <p:cTn id="103" dur="4414" fill="hold"/>
                                            <p:tgtEl>
                                              <p:spTgt spid="1056"/>
                                            </p:tgtEl>
                                          </p:cBhvr>
                                        </p:cmd>
                                      </p:childTnLst>
                                    </p:cTn>
                                  </p:par>
                                </p:childTnLst>
                              </p:cTn>
                            </p:par>
                          </p:childTnLst>
                        </p:cTn>
                      </p:par>
                    </p:childTnLst>
                  </p:cTn>
                  <p:nextCondLst>
                    <p:cond evt="onClick" delay="0">
                      <p:tgtEl>
                        <p:spTgt spid="1025"/>
                      </p:tgtEl>
                    </p:cond>
                  </p:nextCondLst>
                </p:seq>
              </p:childTnLst>
            </p:cTn>
          </p:par>
        </p:tnLst>
        <p:bldLst>
          <p:bldP spid="2" grpId="0" animBg="1"/>
          <p:bldP spid="29" grpId="0" animBg="1"/>
          <p:bldP spid="30" grpId="0" animBg="1"/>
          <p:bldP spid="31"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0" name="Picture 89"/>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1765777" y="-25400"/>
            <a:ext cx="7658577" cy="1244600"/>
          </a:xfrm>
          <a:prstGeom prst="rect">
            <a:avLst/>
          </a:prstGeom>
        </p:spPr>
      </p:pic>
      <p:pic>
        <p:nvPicPr>
          <p:cNvPr id="91" name="Picture 90"/>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5791201" y="0"/>
            <a:ext cx="7658577" cy="1244600"/>
          </a:xfrm>
          <a:prstGeom prst="rect">
            <a:avLst/>
          </a:prstGeom>
        </p:spPr>
      </p:pic>
      <p:pic>
        <p:nvPicPr>
          <p:cNvPr id="1049" name="Picture 10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H="1">
            <a:off x="7120198" y="1624827"/>
            <a:ext cx="3960853" cy="5943600"/>
          </a:xfrm>
          <a:prstGeom prst="rect">
            <a:avLst/>
          </a:prstGeom>
        </p:spPr>
      </p:pic>
      <p:sp>
        <p:nvSpPr>
          <p:cNvPr id="26" name="TextBox 25"/>
          <p:cNvSpPr txBox="1"/>
          <p:nvPr/>
        </p:nvSpPr>
        <p:spPr>
          <a:xfrm>
            <a:off x="7221024" y="3835400"/>
            <a:ext cx="3954976" cy="1446550"/>
          </a:xfrm>
          <a:prstGeom prst="rect">
            <a:avLst/>
          </a:prstGeom>
          <a:noFill/>
        </p:spPr>
        <p:txBody>
          <a:bodyPr wrap="square" rtlCol="0">
            <a:spAutoFit/>
          </a:bodyPr>
          <a:lstStyle/>
          <a:p>
            <a:pPr algn="ctr" defTabSz="1219170"/>
            <a:r>
              <a:rPr lang="en-US" sz="8800" b="1" dirty="0">
                <a:solidFill>
                  <a:srgbClr val="FF0000"/>
                </a:solidFill>
                <a:latin typeface="Times New Roman" panose="02020603050405020304" pitchFamily="18" charset="0"/>
                <a:cs typeface="Times New Roman" panose="02020603050405020304" pitchFamily="18" charset="0"/>
              </a:rPr>
              <a:t>70</a:t>
            </a:r>
          </a:p>
        </p:txBody>
      </p:sp>
      <p:grpSp>
        <p:nvGrpSpPr>
          <p:cNvPr id="8" name="Group 7"/>
          <p:cNvGrpSpPr/>
          <p:nvPr/>
        </p:nvGrpSpPr>
        <p:grpSpPr>
          <a:xfrm>
            <a:off x="-406400" y="1005907"/>
            <a:ext cx="7740119" cy="6604520"/>
            <a:chOff x="-304800" y="754430"/>
            <a:chExt cx="5805089" cy="4953390"/>
          </a:xfrm>
        </p:grpSpPr>
        <p:pic>
          <p:nvPicPr>
            <p:cNvPr id="1046" name="Picture 10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143000" y="2246070"/>
              <a:ext cx="2667000" cy="684755"/>
            </a:xfrm>
            <a:prstGeom prst="rect">
              <a:avLst/>
            </a:prstGeom>
            <a:noFill/>
          </p:spPr>
          <p:txBody>
            <a:bodyPr wrap="square" rtlCol="0">
              <a:spAutoFit/>
            </a:bodyPr>
            <a:lstStyle/>
            <a:p>
              <a:pPr algn="ctr" defTabSz="1219170"/>
              <a:r>
                <a:rPr lang="en-US" sz="5333" b="1" dirty="0">
                  <a:solidFill>
                    <a:srgbClr val="C0504D">
                      <a:lumMod val="50000"/>
                    </a:srgbClr>
                  </a:solidFill>
                  <a:latin typeface="Times New Roman" panose="02020603050405020304" pitchFamily="18" charset="0"/>
                  <a:cs typeface="Times New Roman" panose="02020603050405020304" pitchFamily="18" charset="0"/>
                </a:rPr>
                <a:t>10 x 7 = ?</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8" y="830024"/>
            <a:ext cx="906983" cy="3205333"/>
          </a:xfrm>
          <a:prstGeom prst="rect">
            <a:avLst/>
          </a:prstGeom>
        </p:spPr>
      </p:pic>
      <p:pic>
        <p:nvPicPr>
          <p:cNvPr id="27" name="Picture 2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1100373">
            <a:off x="-304558" y="-44720"/>
            <a:ext cx="1891690" cy="1927383"/>
          </a:xfrm>
          <a:prstGeom prst="rect">
            <a:avLst/>
          </a:prstGeom>
        </p:spPr>
      </p:pic>
    </p:spTree>
    <p:extLst>
      <p:ext uri="{BB962C8B-B14F-4D97-AF65-F5344CB8AC3E}">
        <p14:creationId xmlns:p14="http://schemas.microsoft.com/office/powerpoint/2010/main" val="36362512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1765777" y="-25400"/>
            <a:ext cx="7658577" cy="124460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5791201" y="0"/>
            <a:ext cx="7658577" cy="124460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7120198" y="1624827"/>
            <a:ext cx="3960853" cy="5943600"/>
          </a:xfrm>
          <a:prstGeom prst="rect">
            <a:avLst/>
          </a:prstGeom>
        </p:spPr>
      </p:pic>
      <p:sp>
        <p:nvSpPr>
          <p:cNvPr id="26" name="TextBox 25"/>
          <p:cNvSpPr txBox="1"/>
          <p:nvPr/>
        </p:nvSpPr>
        <p:spPr>
          <a:xfrm>
            <a:off x="6895196" y="4020675"/>
            <a:ext cx="3954976" cy="1446550"/>
          </a:xfrm>
          <a:prstGeom prst="rect">
            <a:avLst/>
          </a:prstGeom>
          <a:noFill/>
        </p:spPr>
        <p:txBody>
          <a:bodyPr wrap="square" rtlCol="0">
            <a:spAutoFit/>
          </a:bodyPr>
          <a:lstStyle/>
          <a:p>
            <a:pPr algn="ctr" defTabSz="1219170"/>
            <a:r>
              <a:rPr lang="en-US" sz="8800" b="1" dirty="0">
                <a:solidFill>
                  <a:srgbClr val="FF0000"/>
                </a:solidFill>
                <a:latin typeface="Times New Roman" panose="02020603050405020304" pitchFamily="18" charset="0"/>
                <a:cs typeface="Times New Roman" panose="02020603050405020304" pitchFamily="18" charset="0"/>
              </a:rPr>
              <a:t>60</a:t>
            </a:r>
          </a:p>
        </p:txBody>
      </p:sp>
      <p:grpSp>
        <p:nvGrpSpPr>
          <p:cNvPr id="8" name="Group 7"/>
          <p:cNvGrpSpPr/>
          <p:nvPr/>
        </p:nvGrpSpPr>
        <p:grpSpPr>
          <a:xfrm>
            <a:off x="-406400" y="1005907"/>
            <a:ext cx="7740119" cy="660452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096898" y="2762715"/>
              <a:ext cx="2667000" cy="761747"/>
            </a:xfrm>
            <a:prstGeom prst="rect">
              <a:avLst/>
            </a:prstGeom>
            <a:noFill/>
          </p:spPr>
          <p:txBody>
            <a:bodyPr wrap="square" rtlCol="0">
              <a:spAutoFit/>
            </a:bodyPr>
            <a:lstStyle/>
            <a:p>
              <a:pPr algn="ctr" defTabSz="1219170"/>
              <a:r>
                <a:rPr lang="en-US" sz="6000" b="1" dirty="0">
                  <a:solidFill>
                    <a:srgbClr val="C0504D">
                      <a:lumMod val="50000"/>
                    </a:srgbClr>
                  </a:solidFill>
                  <a:latin typeface="Times New Roman" panose="02020603050405020304" pitchFamily="18" charset="0"/>
                  <a:cs typeface="Times New Roman" panose="02020603050405020304" pitchFamily="18" charset="0"/>
                </a:rPr>
                <a:t>30 x 2 = ?</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8" y="830024"/>
            <a:ext cx="906983" cy="3205333"/>
          </a:xfrm>
          <a:prstGeom prst="rect">
            <a:avLst/>
          </a:prstGeom>
        </p:spPr>
      </p:pic>
      <p:pic>
        <p:nvPicPr>
          <p:cNvPr id="14" name="Picture 13">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1100373">
            <a:off x="-467970" y="-22411"/>
            <a:ext cx="2076480" cy="2107082"/>
          </a:xfrm>
          <a:prstGeom prst="rect">
            <a:avLst/>
          </a:prstGeom>
        </p:spPr>
      </p:pic>
    </p:spTree>
    <p:extLst>
      <p:ext uri="{BB962C8B-B14F-4D97-AF65-F5344CB8AC3E}">
        <p14:creationId xmlns:p14="http://schemas.microsoft.com/office/powerpoint/2010/main" val="28898092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907" y="0"/>
            <a:ext cx="13017907" cy="6858000"/>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2284581" y="-25400"/>
            <a:ext cx="8177382" cy="124460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5272397" y="0"/>
            <a:ext cx="8177382" cy="124460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6918883" y="1423512"/>
            <a:ext cx="3960853" cy="6346230"/>
          </a:xfrm>
          <a:prstGeom prst="rect">
            <a:avLst/>
          </a:prstGeom>
        </p:spPr>
      </p:pic>
      <p:sp>
        <p:nvSpPr>
          <p:cNvPr id="26" name="TextBox 25"/>
          <p:cNvSpPr txBox="1"/>
          <p:nvPr/>
        </p:nvSpPr>
        <p:spPr>
          <a:xfrm>
            <a:off x="6844083" y="4048205"/>
            <a:ext cx="4222893" cy="1446550"/>
          </a:xfrm>
          <a:prstGeom prst="rect">
            <a:avLst/>
          </a:prstGeom>
          <a:noFill/>
        </p:spPr>
        <p:txBody>
          <a:bodyPr wrap="square" rtlCol="0">
            <a:spAutoFit/>
          </a:bodyPr>
          <a:lstStyle/>
          <a:p>
            <a:pPr algn="ctr" defTabSz="1219170"/>
            <a:r>
              <a:rPr lang="en-US" sz="8800" b="1" dirty="0">
                <a:solidFill>
                  <a:srgbClr val="FF0000"/>
                </a:solidFill>
                <a:latin typeface="Times New Roman" panose="02020603050405020304" pitchFamily="18" charset="0"/>
                <a:cs typeface="Times New Roman" panose="02020603050405020304" pitchFamily="18" charset="0"/>
              </a:rPr>
              <a:t>50</a:t>
            </a:r>
          </a:p>
        </p:txBody>
      </p:sp>
      <p:grpSp>
        <p:nvGrpSpPr>
          <p:cNvPr id="8" name="Group 7"/>
          <p:cNvGrpSpPr/>
          <p:nvPr/>
        </p:nvGrpSpPr>
        <p:grpSpPr>
          <a:xfrm>
            <a:off x="-930728" y="1005907"/>
            <a:ext cx="8264448" cy="660452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295400" y="2910932"/>
              <a:ext cx="2667000" cy="1592744"/>
            </a:xfrm>
            <a:prstGeom prst="rect">
              <a:avLst/>
            </a:prstGeom>
            <a:noFill/>
          </p:spPr>
          <p:txBody>
            <a:bodyPr wrap="square" rtlCol="0">
              <a:spAutoFit/>
            </a:bodyPr>
            <a:lstStyle/>
            <a:p>
              <a:pPr algn="ctr" defTabSz="1219170"/>
              <a:r>
                <a:rPr lang="en-US" sz="6600" b="1" dirty="0">
                  <a:solidFill>
                    <a:srgbClr val="C0504D">
                      <a:lumMod val="50000"/>
                    </a:srgbClr>
                  </a:solidFill>
                  <a:latin typeface="Times New Roman" panose="02020603050405020304" pitchFamily="18" charset="0"/>
                  <a:cs typeface="Times New Roman" panose="02020603050405020304" pitchFamily="18" charset="0"/>
                </a:rPr>
                <a:t>10 x 5 = ?</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22" y="830024"/>
            <a:ext cx="968424" cy="3205333"/>
          </a:xfrm>
          <a:prstGeom prst="rect">
            <a:avLst/>
          </a:prstGeom>
        </p:spPr>
      </p:pic>
      <p:pic>
        <p:nvPicPr>
          <p:cNvPr id="14" name="Picture 1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100373">
            <a:off x="-505351" y="-104781"/>
            <a:ext cx="2136449" cy="2044232"/>
          </a:xfrm>
          <a:prstGeom prst="rect">
            <a:avLst/>
          </a:prstGeom>
        </p:spPr>
      </p:pic>
    </p:spTree>
    <p:extLst>
      <p:ext uri="{BB962C8B-B14F-4D97-AF65-F5344CB8AC3E}">
        <p14:creationId xmlns:p14="http://schemas.microsoft.com/office/powerpoint/2010/main" val="14906771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1" name="Picture 90"/>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5791201" y="0"/>
            <a:ext cx="7658577" cy="1244600"/>
          </a:xfrm>
          <a:prstGeom prst="rect">
            <a:avLst/>
          </a:prstGeom>
        </p:spPr>
      </p:pic>
      <p:pic>
        <p:nvPicPr>
          <p:cNvPr id="1049" name="Picture 10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7120198" y="1624827"/>
            <a:ext cx="3960853" cy="5943600"/>
          </a:xfrm>
          <a:prstGeom prst="rect">
            <a:avLst/>
          </a:prstGeom>
        </p:spPr>
      </p:pic>
      <p:sp>
        <p:nvSpPr>
          <p:cNvPr id="26" name="TextBox 25"/>
          <p:cNvSpPr txBox="1"/>
          <p:nvPr/>
        </p:nvSpPr>
        <p:spPr>
          <a:xfrm>
            <a:off x="7112000" y="4048205"/>
            <a:ext cx="3954976" cy="1446550"/>
          </a:xfrm>
          <a:prstGeom prst="rect">
            <a:avLst/>
          </a:prstGeom>
          <a:noFill/>
        </p:spPr>
        <p:txBody>
          <a:bodyPr wrap="square" rtlCol="0">
            <a:spAutoFit/>
          </a:bodyPr>
          <a:lstStyle/>
          <a:p>
            <a:pPr algn="ctr" defTabSz="1219170"/>
            <a:r>
              <a:rPr lang="en-US" sz="8800" b="1" dirty="0">
                <a:solidFill>
                  <a:srgbClr val="FF0000"/>
                </a:solidFill>
                <a:latin typeface="Times New Roman" panose="02020603050405020304" pitchFamily="18" charset="0"/>
                <a:cs typeface="Times New Roman" panose="02020603050405020304" pitchFamily="18" charset="0"/>
              </a:rPr>
              <a:t>66</a:t>
            </a:r>
          </a:p>
        </p:txBody>
      </p:sp>
      <p:grpSp>
        <p:nvGrpSpPr>
          <p:cNvPr id="8" name="Group 7"/>
          <p:cNvGrpSpPr/>
          <p:nvPr/>
        </p:nvGrpSpPr>
        <p:grpSpPr>
          <a:xfrm>
            <a:off x="-406400" y="1005907"/>
            <a:ext cx="7740119" cy="6604520"/>
            <a:chOff x="-304800" y="754430"/>
            <a:chExt cx="5805089" cy="4953390"/>
          </a:xfrm>
        </p:grpSpPr>
        <p:pic>
          <p:nvPicPr>
            <p:cNvPr id="1046" name="Picture 10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897769"/>
              <a:ext cx="5805089" cy="4810051"/>
            </a:xfrm>
            <a:prstGeom prst="rect">
              <a:avLst/>
            </a:prstGeom>
          </p:spPr>
        </p:pic>
        <p:sp>
          <p:nvSpPr>
            <p:cNvPr id="1048" name="TextBox 1047"/>
            <p:cNvSpPr txBox="1"/>
            <p:nvPr/>
          </p:nvSpPr>
          <p:spPr>
            <a:xfrm>
              <a:off x="1143000" y="2543711"/>
              <a:ext cx="2667000" cy="830997"/>
            </a:xfrm>
            <a:prstGeom prst="rect">
              <a:avLst/>
            </a:prstGeom>
            <a:noFill/>
          </p:spPr>
          <p:txBody>
            <a:bodyPr wrap="square" rtlCol="0">
              <a:spAutoFit/>
            </a:bodyPr>
            <a:lstStyle/>
            <a:p>
              <a:pPr algn="ctr" defTabSz="1219170"/>
              <a:r>
                <a:rPr lang="en-US" sz="6600" b="1" dirty="0">
                  <a:solidFill>
                    <a:srgbClr val="C0504D">
                      <a:lumMod val="50000"/>
                    </a:srgbClr>
                  </a:solidFill>
                  <a:latin typeface="Times New Roman" panose="02020603050405020304" pitchFamily="18" charset="0"/>
                  <a:cs typeface="Times New Roman" panose="02020603050405020304" pitchFamily="18" charset="0"/>
                </a:rPr>
                <a:t>11 x 6 = ?</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69460">
              <a:off x="3676933" y="782062"/>
              <a:ext cx="1332931" cy="12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83625" flipH="1">
              <a:off x="-83847" y="3649677"/>
              <a:ext cx="1505829" cy="124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1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100373">
            <a:off x="-348968" y="645520"/>
            <a:ext cx="1775007" cy="1893851"/>
          </a:xfrm>
          <a:prstGeom prst="rect">
            <a:avLst/>
          </a:prstGeom>
        </p:spPr>
      </p:pic>
      <p:pic>
        <p:nvPicPr>
          <p:cNvPr id="90" name="Picture 89"/>
          <p:cNvPicPr>
            <a:picLocks noChangeAspect="1"/>
          </p:cNvPicPr>
          <p:nvPr/>
        </p:nvPicPr>
        <p:blipFill rotWithShape="1">
          <a:blip r:embed="rId3">
            <a:extLst>
              <a:ext uri="{28A0092B-C50C-407E-A947-70E740481C1C}">
                <a14:useLocalDpi xmlns:a14="http://schemas.microsoft.com/office/drawing/2010/main" val="0"/>
              </a:ext>
            </a:extLst>
          </a:blip>
          <a:srcRect t="17784" b="54105"/>
          <a:stretch/>
        </p:blipFill>
        <p:spPr>
          <a:xfrm flipV="1">
            <a:off x="-1765777" y="-25400"/>
            <a:ext cx="7658577" cy="1244600"/>
          </a:xfrm>
          <a:prstGeom prst="rect">
            <a:avLst/>
          </a:prstGeom>
        </p:spPr>
      </p:pic>
    </p:spTree>
    <p:extLst>
      <p:ext uri="{BB962C8B-B14F-4D97-AF65-F5344CB8AC3E}">
        <p14:creationId xmlns:p14="http://schemas.microsoft.com/office/powerpoint/2010/main" val="30775063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wipe(down)">
                                      <p:cBhvr>
                                        <p:cTn id="16" dur="500"/>
                                        <p:tgtEl>
                                          <p:spTgt spid="1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517</Words>
  <Application>Microsoft Office PowerPoint</Application>
  <PresentationFormat>Custom</PresentationFormat>
  <Paragraphs>132</Paragraphs>
  <Slides>28</Slides>
  <Notes>11</Notes>
  <HiddenSlides>0</HiddenSlides>
  <MMClips>1</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56</cp:revision>
  <dcterms:created xsi:type="dcterms:W3CDTF">2022-07-25T07:57:40Z</dcterms:created>
  <dcterms:modified xsi:type="dcterms:W3CDTF">2024-06-20T08:00:33Z</dcterms:modified>
</cp:coreProperties>
</file>