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pn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  <p:sldMasterId id="2147483786" r:id="rId2"/>
  </p:sldMasterIdLst>
  <p:notesMasterIdLst>
    <p:notesMasterId r:id="rId19"/>
  </p:notesMasterIdLst>
  <p:sldIdLst>
    <p:sldId id="612" r:id="rId3"/>
    <p:sldId id="610" r:id="rId4"/>
    <p:sldId id="609" r:id="rId5"/>
    <p:sldId id="584" r:id="rId6"/>
    <p:sldId id="480" r:id="rId7"/>
    <p:sldId id="607" r:id="rId8"/>
    <p:sldId id="608" r:id="rId9"/>
    <p:sldId id="606" r:id="rId10"/>
    <p:sldId id="586" r:id="rId11"/>
    <p:sldId id="602" r:id="rId12"/>
    <p:sldId id="482" r:id="rId13"/>
    <p:sldId id="484" r:id="rId14"/>
    <p:sldId id="488" r:id="rId15"/>
    <p:sldId id="493" r:id="rId16"/>
    <p:sldId id="495" r:id="rId17"/>
    <p:sldId id="614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7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-110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A78DC-5A0E-425F-A154-E80A878C9A4A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906F6-F7E7-4635-8801-A189D58998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961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4BB279A-D454-406E-A0DD-490F1F308CA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08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5999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13" tIns="45694" rIns="91413" bIns="45694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82501BA6-135B-48B1-BC88-6DA6A5712E94}"/>
              </a:ext>
            </a:extLst>
          </p:cNvPr>
          <p:cNvSpPr/>
          <p:nvPr userDrawn="1"/>
        </p:nvSpPr>
        <p:spPr>
          <a:xfrm>
            <a:off x="11060935" y="136524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894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BDD0EC9-AAF6-4028-9E61-DCAAC850977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6380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3406D12-DD67-40A6-97ED-B7D5D4460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BBF0A-4F4C-440C-AEB2-3BB590C3D7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FB3446-FD4B-4976-AEB2-B88314DBD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BE683C8-11B5-46C6-8BB4-D1474691FD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7C26DA4-DFC7-4240-8A46-029882411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0391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758C8D-0F65-41F2-8D2B-8E662F01D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1323DC4F-F04B-4EF7-855D-738F4446D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E48651F-A381-4808-8187-C91BA0034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5FA18D3B-4ACD-4E73-89EB-965186A19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369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172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7524DFA-13F6-43C0-9053-95A339ACE8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3A6E64-5B43-4BA6-8890-55DEB65FE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9379167-2151-44FC-BF25-DFD27049F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86E8D4D-9575-44FE-80EF-A5E5D37744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F0DF73A-77BC-4174-B01E-823EE96F1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488BB73-AA98-40B8-86A0-7E9FF8C49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3D71948-3005-4AD2-A429-FBDF9FC90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7698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FCD88A7-8EBB-43E1-AB26-941303AA58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CEDBF4CA-4B3B-47DC-AC91-7CC00B696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04900BA-A396-46B0-A22B-E6A8AD387DC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0F30CA7-1F4D-40C1-9A6A-040327EAE2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11032F2-F618-4746-9BAE-D6D1CB3D4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52D1357-92FD-4B75-BF6D-B58B30699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A2FC0E1B-A2C9-4098-AFC0-7ED63619D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909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6C6A0C5-A58D-497D-87A0-F926B583C1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AED18E-A2B7-4E79-BCB2-5A940B92F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0A76CAEA-67BE-4816-B1E7-41658737EA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57672-735A-48CF-B4BE-6D3607120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FE929CE-D546-45E7-9512-43EAA33AD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B64245-321E-4D0A-977E-D09E6120C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544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3AE678F-A982-4A11-B6D5-E4EA8E0CAA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401CF19-F0A5-4049-B00B-5887BAD1E9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6CFEB78-67CD-4D61-A945-C99A96A6C1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3EC5EB8-55E4-40D3-9444-A75EEE310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C24AE4C-470C-4596-927E-BEBE02463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48276C-9A0E-4BF6-88D9-D4C27235E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3322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A149D5-D9AD-4ACB-B6FF-2DAC3709B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04FFB89-B9BD-4AE7-AEE1-E3D3BB9C45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655F649-BCD4-4DF4-9D3A-5A1788C1E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56077461-4DD8-41EB-BB6D-74D8AE1E75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49960BD7-E350-4338-AE4E-097AA1748B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9C91111-8CC6-49E8-AFF4-460D7AA5C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EB47E37-C210-4655-8E14-302E21E83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3E78A9EA-D7E5-4BBD-AB42-C9A78E6B6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3A878C85-2C2D-4555-91B2-7F695AA418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67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702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059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2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1" y="2064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4709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37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691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4285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6102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8529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7668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468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5112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3607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4078200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766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996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1" y="2006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15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154" lvl="0" indent="-228577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309" lvl="1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463" lvl="2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617" lvl="3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5771" lvl="4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2926" lvl="5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080" lvl="6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234" lvl="7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389" lvl="8" indent="-22857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154" lvl="0" indent="-342866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309" lvl="1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463" lvl="2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617" lvl="3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5771" lvl="4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2926" lvl="5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080" lvl="6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234" lvl="7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389" lvl="8" indent="-34286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="" xmlns:a16="http://schemas.microsoft.com/office/drawing/2014/main" id="{A6E0E954-4F3D-41F1-B6EB-FCF5D97BFC4E}"/>
              </a:ext>
            </a:extLst>
          </p:cNvPr>
          <p:cNvSpPr/>
          <p:nvPr userDrawn="1"/>
        </p:nvSpPr>
        <p:spPr>
          <a:xfrm>
            <a:off x="10806935" y="170906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304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80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8487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6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B350663-EC9A-4C44-B607-B63DB2B7FE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246000-100C-40C4-BEF3-5A3E38B699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DFDF0F9-3FE1-432B-9703-5AE876434F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F75A5E0-2AFF-4AB5-ACE6-7DA7CD466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69C67-F520-4179-9639-626A9980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5F03E5-824A-4731-8801-F2B2084D9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293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6B4D996-D27A-45F3-8A94-7114A45F77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2AAFCBFE-611A-4CAB-A894-937638D9FD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52E8545-01CE-4FAF-BFB4-D08B76DD53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39B6410-3F70-4DB6-82F8-946CB7F5F4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7455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52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0635D2-1FD4-42FB-A3A0-B9DFEF7C7F90}" type="datetimeFigureOut">
              <a:rPr lang="en-US" smtClean="0"/>
              <a:t>11/13/2024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A4EFB-0D95-4D66-8DB7-7B35D2AA26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936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27.png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xmlns="" id="{8323581E-9856-ACB1-55AC-0DD27AA1F194}"/>
              </a:ext>
            </a:extLst>
          </p:cNvPr>
          <p:cNvGrpSpPr/>
          <p:nvPr/>
        </p:nvGrpSpPr>
        <p:grpSpPr>
          <a:xfrm>
            <a:off x="1088799" y="2884667"/>
            <a:ext cx="9601869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xmlns="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xmlns="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xmlns="" id="{0C945CCD-B735-91CA-F486-32899F0965E0}"/>
              </a:ext>
            </a:extLst>
          </p:cNvPr>
          <p:cNvGrpSpPr/>
          <p:nvPr/>
        </p:nvGrpSpPr>
        <p:grpSpPr>
          <a:xfrm>
            <a:off x="0" y="-53065"/>
            <a:ext cx="12192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xmlns="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xmlns="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xmlns="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xmlns="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409" y="4953007"/>
            <a:ext cx="9439745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030" y="4165377"/>
            <a:ext cx="2638084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xmlns="" id="{5A8348B3-CB2D-E2EF-972D-EB623E0AF026}"/>
              </a:ext>
            </a:extLst>
          </p:cNvPr>
          <p:cNvSpPr txBox="1"/>
          <p:nvPr/>
        </p:nvSpPr>
        <p:spPr>
          <a:xfrm>
            <a:off x="937068" y="3034234"/>
            <a:ext cx="97536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quen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với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phép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trừ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Dấu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trừ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=""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59936" y="-18953"/>
            <a:ext cx="12032064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412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4655"/>
            <a:ext cx="12192001" cy="6922655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FA967A93-9133-487A-B6C0-CC9F3F65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02" y="869665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FC96E26C-7ED6-4398-8CB5-6F4EAB74796F}"/>
              </a:ext>
            </a:extLst>
          </p:cNvPr>
          <p:cNvGrpSpPr/>
          <p:nvPr/>
        </p:nvGrpSpPr>
        <p:grpSpPr>
          <a:xfrm>
            <a:off x="790144" y="708356"/>
            <a:ext cx="1319933" cy="1039383"/>
            <a:chOff x="-207383" y="33384"/>
            <a:chExt cx="1319933" cy="1039383"/>
          </a:xfrm>
        </p:grpSpPr>
        <p:sp>
          <p:nvSpPr>
            <p:cNvPr id="5" name="Sun 3">
              <a:extLst>
                <a:ext uri="{FF2B5EF4-FFF2-40B4-BE49-F238E27FC236}">
                  <a16:creationId xmlns="" xmlns:a16="http://schemas.microsoft.com/office/drawing/2014/main" id="{6D5F69BF-C8C0-4E9C-9FF3-95E53688FFB5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AA2CA546-9B43-410C-AA6C-E1A886E07B15}"/>
                </a:ext>
              </a:extLst>
            </p:cNvPr>
            <p:cNvSpPr/>
            <p:nvPr/>
          </p:nvSpPr>
          <p:spPr>
            <a:xfrm>
              <a:off x="-207383" y="279751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UTM Avo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45307D48-FD78-4F26-98CD-6D530F87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2550" y="1884649"/>
            <a:ext cx="4307187" cy="315273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DD5D489F-4FFF-4BC2-98A4-032BF48A3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0" b="3082"/>
          <a:stretch/>
        </p:blipFill>
        <p:spPr>
          <a:xfrm>
            <a:off x="6096000" y="1884649"/>
            <a:ext cx="5233038" cy="3152731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C4DDCAE7-584F-4F70-8BF0-8C5C6B2E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53" y="5673416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3 - 1 =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FB35E28B-7578-456D-979E-8CC553E2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26" y="5700324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/>
                <a:ea typeface="+mn-ea"/>
                <a:cs typeface="Times New Roman" panose="02020603050405020304" pitchFamily="18" charset="0"/>
              </a:rPr>
              <a:t>4 - 2 =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10E2F661-AEC2-43A9-AC88-8F4AA17AB479}"/>
              </a:ext>
            </a:extLst>
          </p:cNvPr>
          <p:cNvSpPr/>
          <p:nvPr/>
        </p:nvSpPr>
        <p:spPr>
          <a:xfrm>
            <a:off x="3818831" y="570376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2" name="Rounded Rectangle 10">
            <a:extLst>
              <a:ext uri="{FF2B5EF4-FFF2-40B4-BE49-F238E27FC236}">
                <a16:creationId xmlns="" xmlns:a16="http://schemas.microsoft.com/office/drawing/2014/main" id="{E93FE23F-DEC9-41CD-A11C-993F59B207AF}"/>
              </a:ext>
            </a:extLst>
          </p:cNvPr>
          <p:cNvSpPr/>
          <p:nvPr/>
        </p:nvSpPr>
        <p:spPr>
          <a:xfrm>
            <a:off x="3779034" y="5744597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CAEA10C5-7BE2-40A1-8381-8E3BF2C306B0}"/>
              </a:ext>
            </a:extLst>
          </p:cNvPr>
          <p:cNvSpPr/>
          <p:nvPr/>
        </p:nvSpPr>
        <p:spPr>
          <a:xfrm>
            <a:off x="9315593" y="570376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UTM Avo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="" xmlns:a16="http://schemas.microsoft.com/office/drawing/2014/main" id="{350381F1-89F8-4DAE-B95F-C4525A1BDF74}"/>
              </a:ext>
            </a:extLst>
          </p:cNvPr>
          <p:cNvSpPr/>
          <p:nvPr/>
        </p:nvSpPr>
        <p:spPr>
          <a:xfrm>
            <a:off x="9274028" y="5746809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/>
              <a:ea typeface="SimSun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9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3" name="BT1A">
            <a:hlinkClick r:id="" action="ppaction://media"/>
            <a:extLst>
              <a:ext uri="{FF2B5EF4-FFF2-40B4-BE49-F238E27FC236}">
                <a16:creationId xmlns="" xmlns:a16="http://schemas.microsoft.com/office/drawing/2014/main" id="{707C3B55-9FA1-4A0B-8DEB-F4B166626BFC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055" y="1293091"/>
            <a:ext cx="9947564" cy="495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133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FA967A93-9133-487A-B6C0-CC9F3F65D3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1802" y="869665"/>
            <a:ext cx="575704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grpSp>
        <p:nvGrpSpPr>
          <p:cNvPr id="4" name="Group 6">
            <a:extLst>
              <a:ext uri="{FF2B5EF4-FFF2-40B4-BE49-F238E27FC236}">
                <a16:creationId xmlns="" xmlns:a16="http://schemas.microsoft.com/office/drawing/2014/main" id="{FC96E26C-7ED6-4398-8CB5-6F4EAB74796F}"/>
              </a:ext>
            </a:extLst>
          </p:cNvPr>
          <p:cNvGrpSpPr/>
          <p:nvPr/>
        </p:nvGrpSpPr>
        <p:grpSpPr>
          <a:xfrm>
            <a:off x="790144" y="708356"/>
            <a:ext cx="1319933" cy="1039383"/>
            <a:chOff x="-207383" y="33384"/>
            <a:chExt cx="1319933" cy="1039383"/>
          </a:xfrm>
        </p:grpSpPr>
        <p:sp>
          <p:nvSpPr>
            <p:cNvPr id="5" name="Sun 3">
              <a:extLst>
                <a:ext uri="{FF2B5EF4-FFF2-40B4-BE49-F238E27FC236}">
                  <a16:creationId xmlns="" xmlns:a16="http://schemas.microsoft.com/office/drawing/2014/main" id="{6D5F69BF-C8C0-4E9C-9FF3-95E53688FFB5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AA2CA546-9B43-410C-AA6C-E1A886E07B15}"/>
                </a:ext>
              </a:extLst>
            </p:cNvPr>
            <p:cNvSpPr/>
            <p:nvPr/>
          </p:nvSpPr>
          <p:spPr>
            <a:xfrm>
              <a:off x="-207383" y="279751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45307D48-FD78-4F26-98CD-6D530F87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29" y="1884649"/>
            <a:ext cx="4307187" cy="3152731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DD5D489F-4FFF-4BC2-98A4-032BF48A329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00" b="3082"/>
          <a:stretch/>
        </p:blipFill>
        <p:spPr>
          <a:xfrm>
            <a:off x="6096000" y="1884649"/>
            <a:ext cx="5233038" cy="3152731"/>
          </a:xfrm>
          <a:prstGeom prst="rect">
            <a:avLst/>
          </a:prstGeom>
        </p:spPr>
      </p:pic>
      <p:sp>
        <p:nvSpPr>
          <p:cNvPr id="9" name="Text Box 5">
            <a:extLst>
              <a:ext uri="{FF2B5EF4-FFF2-40B4-BE49-F238E27FC236}">
                <a16:creationId xmlns="" xmlns:a16="http://schemas.microsoft.com/office/drawing/2014/main" id="{C4DDCAE7-584F-4F70-8BF0-8C5C6B2EC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5953" y="5673416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3 - 1 = </a:t>
            </a:r>
          </a:p>
        </p:txBody>
      </p:sp>
      <p:sp>
        <p:nvSpPr>
          <p:cNvPr id="10" name="Text Box 5">
            <a:extLst>
              <a:ext uri="{FF2B5EF4-FFF2-40B4-BE49-F238E27FC236}">
                <a16:creationId xmlns="" xmlns:a16="http://schemas.microsoft.com/office/drawing/2014/main" id="{FB35E28B-7578-456D-979E-8CC553E20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26626" y="5700324"/>
            <a:ext cx="200150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4 - 2 = </a:t>
            </a:r>
          </a:p>
        </p:txBody>
      </p:sp>
      <p:sp>
        <p:nvSpPr>
          <p:cNvPr id="11" name="Rounded Rectangle 5">
            <a:extLst>
              <a:ext uri="{FF2B5EF4-FFF2-40B4-BE49-F238E27FC236}">
                <a16:creationId xmlns="" xmlns:a16="http://schemas.microsoft.com/office/drawing/2014/main" id="{10E2F661-AEC2-43A9-AC88-8F4AA17AB479}"/>
              </a:ext>
            </a:extLst>
          </p:cNvPr>
          <p:cNvSpPr/>
          <p:nvPr/>
        </p:nvSpPr>
        <p:spPr>
          <a:xfrm>
            <a:off x="3818831" y="570376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Rounded Rectangle 10">
            <a:extLst>
              <a:ext uri="{FF2B5EF4-FFF2-40B4-BE49-F238E27FC236}">
                <a16:creationId xmlns="" xmlns:a16="http://schemas.microsoft.com/office/drawing/2014/main" id="{E93FE23F-DEC9-41CD-A11C-993F59B207AF}"/>
              </a:ext>
            </a:extLst>
          </p:cNvPr>
          <p:cNvSpPr/>
          <p:nvPr/>
        </p:nvSpPr>
        <p:spPr>
          <a:xfrm>
            <a:off x="3779034" y="5744597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SimSun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="" xmlns:a16="http://schemas.microsoft.com/office/drawing/2014/main" id="{CAEA10C5-7BE2-40A1-8381-8E3BF2C306B0}"/>
              </a:ext>
            </a:extLst>
          </p:cNvPr>
          <p:cNvSpPr/>
          <p:nvPr/>
        </p:nvSpPr>
        <p:spPr>
          <a:xfrm>
            <a:off x="9315593" y="570376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Rounded Rectangle 10">
            <a:extLst>
              <a:ext uri="{FF2B5EF4-FFF2-40B4-BE49-F238E27FC236}">
                <a16:creationId xmlns="" xmlns:a16="http://schemas.microsoft.com/office/drawing/2014/main" id="{350381F1-89F8-4DAE-B95F-C4525A1BDF74}"/>
              </a:ext>
            </a:extLst>
          </p:cNvPr>
          <p:cNvSpPr/>
          <p:nvPr/>
        </p:nvSpPr>
        <p:spPr>
          <a:xfrm>
            <a:off x="9274028" y="5746809"/>
            <a:ext cx="596849" cy="536819"/>
          </a:xfrm>
          <a:prstGeom prst="roundRect">
            <a:avLst/>
          </a:prstGeom>
          <a:noFill/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SimSun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24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1" grpId="0"/>
      <p:bldP spid="12" grpId="0" animBg="1"/>
      <p:bldP spid="13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6407A3AD-CA9F-4E06-9362-135FDD8581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2530" y="961594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noProof="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sz="3200" b="1" noProof="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4">
            <a:extLst>
              <a:ext uri="{FF2B5EF4-FFF2-40B4-BE49-F238E27FC236}">
                <a16:creationId xmlns="" xmlns:a16="http://schemas.microsoft.com/office/drawing/2014/main" id="{9F77F744-4E22-4E10-B985-19297F2CE726}"/>
              </a:ext>
            </a:extLst>
          </p:cNvPr>
          <p:cNvGrpSpPr/>
          <p:nvPr/>
        </p:nvGrpSpPr>
        <p:grpSpPr>
          <a:xfrm>
            <a:off x="863077" y="734291"/>
            <a:ext cx="1282936" cy="1039383"/>
            <a:chOff x="-170386" y="33384"/>
            <a:chExt cx="1282936" cy="1039383"/>
          </a:xfrm>
        </p:grpSpPr>
        <p:sp>
          <p:nvSpPr>
            <p:cNvPr id="5" name="Sun 5">
              <a:extLst>
                <a:ext uri="{FF2B5EF4-FFF2-40B4-BE49-F238E27FC236}">
                  <a16:creationId xmlns="" xmlns:a16="http://schemas.microsoft.com/office/drawing/2014/main" id="{0C8D3D48-7B42-4560-9A6E-76F85C3A083C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4AE38DAE-2568-42A2-892D-6B46E8242ED8}"/>
                </a:ext>
              </a:extLst>
            </p:cNvPr>
            <p:cNvSpPr/>
            <p:nvPr/>
          </p:nvSpPr>
          <p:spPr>
            <a:xfrm>
              <a:off x="-170386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05F2AB5F-69F1-4583-AEA7-E5A9A82B45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65" r="1819"/>
          <a:stretch/>
        </p:blipFill>
        <p:spPr>
          <a:xfrm>
            <a:off x="1066638" y="1767783"/>
            <a:ext cx="10541766" cy="4802787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44CE1F16-8AA5-4BAB-9DE7-528B5368E193}"/>
              </a:ext>
            </a:extLst>
          </p:cNvPr>
          <p:cNvCxnSpPr>
            <a:cxnSpLocks/>
          </p:cNvCxnSpPr>
          <p:nvPr/>
        </p:nvCxnSpPr>
        <p:spPr>
          <a:xfrm>
            <a:off x="5438277" y="3869356"/>
            <a:ext cx="899243" cy="6243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0">
            <a:extLst>
              <a:ext uri="{FF2B5EF4-FFF2-40B4-BE49-F238E27FC236}">
                <a16:creationId xmlns="" xmlns:a16="http://schemas.microsoft.com/office/drawing/2014/main" id="{D0EFA1CE-CFDD-462C-96E7-AE1C8771D8D0}"/>
              </a:ext>
            </a:extLst>
          </p:cNvPr>
          <p:cNvCxnSpPr>
            <a:cxnSpLocks/>
          </p:cNvCxnSpPr>
          <p:nvPr/>
        </p:nvCxnSpPr>
        <p:spPr>
          <a:xfrm flipH="1" flipV="1">
            <a:off x="7863840" y="2841842"/>
            <a:ext cx="1046832" cy="58715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0084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309"/>
            <a:ext cx="12192001" cy="6987309"/>
          </a:xfrm>
          <a:prstGeom prst="rect">
            <a:avLst/>
          </a:prstGeom>
        </p:spPr>
      </p:pic>
      <p:sp>
        <p:nvSpPr>
          <p:cNvPr id="3" name="Text Box 5">
            <a:extLst>
              <a:ext uri="{FF2B5EF4-FFF2-40B4-BE49-F238E27FC236}">
                <a16:creationId xmlns="" xmlns:a16="http://schemas.microsoft.com/office/drawing/2014/main" id="{C1501926-C164-406C-B812-A285257ED9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1904" y="947740"/>
            <a:ext cx="990947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Xem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rồi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viết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phép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thích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hợp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 :</a:t>
            </a:r>
          </a:p>
        </p:txBody>
      </p:sp>
      <p:grpSp>
        <p:nvGrpSpPr>
          <p:cNvPr id="4" name="Group 2">
            <a:extLst>
              <a:ext uri="{FF2B5EF4-FFF2-40B4-BE49-F238E27FC236}">
                <a16:creationId xmlns="" xmlns:a16="http://schemas.microsoft.com/office/drawing/2014/main" id="{5D38D6D0-4F25-48A3-B646-8B3851F5E9F5}"/>
              </a:ext>
            </a:extLst>
          </p:cNvPr>
          <p:cNvGrpSpPr/>
          <p:nvPr/>
        </p:nvGrpSpPr>
        <p:grpSpPr>
          <a:xfrm>
            <a:off x="688596" y="720437"/>
            <a:ext cx="1296791" cy="1039383"/>
            <a:chOff x="-184241" y="33384"/>
            <a:chExt cx="1296791" cy="1039383"/>
          </a:xfrm>
        </p:grpSpPr>
        <p:sp>
          <p:nvSpPr>
            <p:cNvPr id="5" name="Sun 3">
              <a:extLst>
                <a:ext uri="{FF2B5EF4-FFF2-40B4-BE49-F238E27FC236}">
                  <a16:creationId xmlns="" xmlns:a16="http://schemas.microsoft.com/office/drawing/2014/main" id="{1A62B08A-BB31-4DCA-9888-24B0135BF926}"/>
                </a:ext>
              </a:extLst>
            </p:cNvPr>
            <p:cNvSpPr/>
            <p:nvPr/>
          </p:nvSpPr>
          <p:spPr>
            <a:xfrm>
              <a:off x="71339" y="33384"/>
              <a:ext cx="1041211" cy="1039383"/>
            </a:xfrm>
            <a:prstGeom prst="sun">
              <a:avLst/>
            </a:prstGeom>
            <a:solidFill>
              <a:srgbClr val="FF7707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="" xmlns:a16="http://schemas.microsoft.com/office/drawing/2014/main" id="{56320561-8DD4-4E7D-91B6-4FDC0C1EF268}"/>
                </a:ext>
              </a:extLst>
            </p:cNvPr>
            <p:cNvSpPr/>
            <p:nvPr/>
          </p:nvSpPr>
          <p:spPr>
            <a:xfrm>
              <a:off x="-184241" y="256273"/>
              <a:ext cx="1103608" cy="523173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    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3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Hình ảnh 6">
            <a:extLst>
              <a:ext uri="{FF2B5EF4-FFF2-40B4-BE49-F238E27FC236}">
                <a16:creationId xmlns="" xmlns:a16="http://schemas.microsoft.com/office/drawing/2014/main" id="{C442ABDB-6EC0-4A5D-8F68-40FACF85FC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75" b="89969" l="9936" r="90428">
                        <a14:foregroundMark x1="84139" y1="28997" x2="90428" y2="4137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4863" y="2471332"/>
            <a:ext cx="4176446" cy="2428963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="" xmlns:a16="http://schemas.microsoft.com/office/drawing/2014/main" id="{72C19D66-881B-4600-9503-65F67B802A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29" y="2145861"/>
            <a:ext cx="3910970" cy="2356299"/>
          </a:xfrm>
          <a:prstGeom prst="rect">
            <a:avLst/>
          </a:prstGeom>
        </p:spPr>
      </p:pic>
      <p:sp>
        <p:nvSpPr>
          <p:cNvPr id="9" name="Rounded Rectangle 5">
            <a:extLst>
              <a:ext uri="{FF2B5EF4-FFF2-40B4-BE49-F238E27FC236}">
                <a16:creationId xmlns="" xmlns:a16="http://schemas.microsoft.com/office/drawing/2014/main" id="{D9AB5658-AF8D-4A42-B0FA-3A38F5D3D6ED}"/>
              </a:ext>
            </a:extLst>
          </p:cNvPr>
          <p:cNvSpPr/>
          <p:nvPr/>
        </p:nvSpPr>
        <p:spPr>
          <a:xfrm>
            <a:off x="2808118" y="5202273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10" name="Group 17">
            <a:extLst>
              <a:ext uri="{FF2B5EF4-FFF2-40B4-BE49-F238E27FC236}">
                <a16:creationId xmlns="" xmlns:a16="http://schemas.microsoft.com/office/drawing/2014/main" id="{1AB1AA91-4C8E-4776-99C2-D8AD8931D7FB}"/>
              </a:ext>
            </a:extLst>
          </p:cNvPr>
          <p:cNvGrpSpPr/>
          <p:nvPr/>
        </p:nvGrpSpPr>
        <p:grpSpPr>
          <a:xfrm>
            <a:off x="1582882" y="5229495"/>
            <a:ext cx="4499018" cy="667302"/>
            <a:chOff x="4742932" y="5485658"/>
            <a:chExt cx="4499018" cy="667302"/>
          </a:xfrm>
        </p:grpSpPr>
        <p:sp>
          <p:nvSpPr>
            <p:cNvPr id="11" name="Rounded Rectangle 5">
              <a:extLst>
                <a:ext uri="{FF2B5EF4-FFF2-40B4-BE49-F238E27FC236}">
                  <a16:creationId xmlns="" xmlns:a16="http://schemas.microsoft.com/office/drawing/2014/main" id="{BFEA64CD-14C4-484F-B850-189B02C3DFE6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12" name="Rounded Rectangle 10">
              <a:extLst>
                <a:ext uri="{FF2B5EF4-FFF2-40B4-BE49-F238E27FC236}">
                  <a16:creationId xmlns="" xmlns:a16="http://schemas.microsoft.com/office/drawing/2014/main" id="{FAF116CD-6234-4429-AFDE-5A360D5761B0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3" name="Rounded Rectangle 5">
              <a:extLst>
                <a:ext uri="{FF2B5EF4-FFF2-40B4-BE49-F238E27FC236}">
                  <a16:creationId xmlns="" xmlns:a16="http://schemas.microsoft.com/office/drawing/2014/main" id="{F63DD12B-EA8F-43D0-A0BD-B4BEA5E83A3A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4</a:t>
              </a:r>
            </a:p>
          </p:txBody>
        </p:sp>
        <p:sp>
          <p:nvSpPr>
            <p:cNvPr id="14" name="Rounded Rectangle 10">
              <a:extLst>
                <a:ext uri="{FF2B5EF4-FFF2-40B4-BE49-F238E27FC236}">
                  <a16:creationId xmlns="" xmlns:a16="http://schemas.microsoft.com/office/drawing/2014/main" id="{181578CC-A219-453B-A592-9FC050990A44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5" name="Oval 13">
              <a:extLst>
                <a:ext uri="{FF2B5EF4-FFF2-40B4-BE49-F238E27FC236}">
                  <a16:creationId xmlns="" xmlns:a16="http://schemas.microsoft.com/office/drawing/2014/main" id="{AEB2BA07-6E9E-4074-BA9D-5CE51D343F5D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16" name="Rounded Rectangle 10">
              <a:extLst>
                <a:ext uri="{FF2B5EF4-FFF2-40B4-BE49-F238E27FC236}">
                  <a16:creationId xmlns="" xmlns:a16="http://schemas.microsoft.com/office/drawing/2014/main" id="{CDA329B5-5FE8-4F4D-AC5A-D082D38DD809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17" name="Rounded Rectangle 5">
              <a:extLst>
                <a:ext uri="{FF2B5EF4-FFF2-40B4-BE49-F238E27FC236}">
                  <a16:creationId xmlns="" xmlns:a16="http://schemas.microsoft.com/office/drawing/2014/main" id="{7A39141D-1FA1-4B31-9785-E30FCF0AB5DC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18" name="Rounded Rectangle 5">
            <a:extLst>
              <a:ext uri="{FF2B5EF4-FFF2-40B4-BE49-F238E27FC236}">
                <a16:creationId xmlns="" xmlns:a16="http://schemas.microsoft.com/office/drawing/2014/main" id="{A989E329-6681-4AFB-BB3D-853C630DDF83}"/>
              </a:ext>
            </a:extLst>
          </p:cNvPr>
          <p:cNvSpPr/>
          <p:nvPr/>
        </p:nvSpPr>
        <p:spPr>
          <a:xfrm>
            <a:off x="5214880" y="525602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9" name="Rounded Rectangle 5">
            <a:extLst>
              <a:ext uri="{FF2B5EF4-FFF2-40B4-BE49-F238E27FC236}">
                <a16:creationId xmlns="" xmlns:a16="http://schemas.microsoft.com/office/drawing/2014/main" id="{21D5CB3C-6557-4E33-991E-9319F3B3BBA0}"/>
              </a:ext>
            </a:extLst>
          </p:cNvPr>
          <p:cNvSpPr/>
          <p:nvPr/>
        </p:nvSpPr>
        <p:spPr>
          <a:xfrm>
            <a:off x="8328917" y="5199722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-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0" name="Group 17">
            <a:extLst>
              <a:ext uri="{FF2B5EF4-FFF2-40B4-BE49-F238E27FC236}">
                <a16:creationId xmlns="" xmlns:a16="http://schemas.microsoft.com/office/drawing/2014/main" id="{1A169634-7254-448F-B088-F5E0FA2F7A17}"/>
              </a:ext>
            </a:extLst>
          </p:cNvPr>
          <p:cNvGrpSpPr/>
          <p:nvPr/>
        </p:nvGrpSpPr>
        <p:grpSpPr>
          <a:xfrm>
            <a:off x="7100861" y="5229495"/>
            <a:ext cx="4499018" cy="667302"/>
            <a:chOff x="4742932" y="5485658"/>
            <a:chExt cx="4499018" cy="667302"/>
          </a:xfrm>
        </p:grpSpPr>
        <p:sp>
          <p:nvSpPr>
            <p:cNvPr id="21" name="Rounded Rectangle 5">
              <a:extLst>
                <a:ext uri="{FF2B5EF4-FFF2-40B4-BE49-F238E27FC236}">
                  <a16:creationId xmlns="" xmlns:a16="http://schemas.microsoft.com/office/drawing/2014/main" id="{19F5937C-613A-4506-96D9-B8E93FF8395F}"/>
                </a:ext>
              </a:extLst>
            </p:cNvPr>
            <p:cNvSpPr/>
            <p:nvPr/>
          </p:nvSpPr>
          <p:spPr>
            <a:xfrm>
              <a:off x="6952207" y="5487037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1</a:t>
              </a:r>
            </a:p>
          </p:txBody>
        </p:sp>
        <p:sp>
          <p:nvSpPr>
            <p:cNvPr id="22" name="Rounded Rectangle 10">
              <a:extLst>
                <a:ext uri="{FF2B5EF4-FFF2-40B4-BE49-F238E27FC236}">
                  <a16:creationId xmlns="" xmlns:a16="http://schemas.microsoft.com/office/drawing/2014/main" id="{DA23425F-B63C-4DB6-8477-5C910F00656D}"/>
                </a:ext>
              </a:extLst>
            </p:cNvPr>
            <p:cNvSpPr/>
            <p:nvPr/>
          </p:nvSpPr>
          <p:spPr>
            <a:xfrm>
              <a:off x="6840505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5">
              <a:extLst>
                <a:ext uri="{FF2B5EF4-FFF2-40B4-BE49-F238E27FC236}">
                  <a16:creationId xmlns="" xmlns:a16="http://schemas.microsoft.com/office/drawing/2014/main" id="{7A764FD5-880E-4570-AB9C-5971DB24C91F}"/>
                </a:ext>
              </a:extLst>
            </p:cNvPr>
            <p:cNvSpPr/>
            <p:nvPr/>
          </p:nvSpPr>
          <p:spPr>
            <a:xfrm>
              <a:off x="4821379" y="5540102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6</a:t>
              </a:r>
            </a:p>
          </p:txBody>
        </p:sp>
        <p:sp>
          <p:nvSpPr>
            <p:cNvPr id="24" name="Rounded Rectangle 10">
              <a:extLst>
                <a:ext uri="{FF2B5EF4-FFF2-40B4-BE49-F238E27FC236}">
                  <a16:creationId xmlns="" xmlns:a16="http://schemas.microsoft.com/office/drawing/2014/main" id="{05676167-06FE-404F-A615-ED91D3FBEDD9}"/>
                </a:ext>
              </a:extLst>
            </p:cNvPr>
            <p:cNvSpPr/>
            <p:nvPr/>
          </p:nvSpPr>
          <p:spPr>
            <a:xfrm>
              <a:off x="4742932" y="5512880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5" name="Oval 13">
              <a:extLst>
                <a:ext uri="{FF2B5EF4-FFF2-40B4-BE49-F238E27FC236}">
                  <a16:creationId xmlns="" xmlns:a16="http://schemas.microsoft.com/office/drawing/2014/main" id="{34BC6224-4832-431C-8D7D-C3069A07E67E}"/>
                </a:ext>
              </a:extLst>
            </p:cNvPr>
            <p:cNvSpPr/>
            <p:nvPr/>
          </p:nvSpPr>
          <p:spPr>
            <a:xfrm>
              <a:off x="5837298" y="5485658"/>
              <a:ext cx="640080" cy="64008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26" name="Rounded Rectangle 10">
              <a:extLst>
                <a:ext uri="{FF2B5EF4-FFF2-40B4-BE49-F238E27FC236}">
                  <a16:creationId xmlns="" xmlns:a16="http://schemas.microsoft.com/office/drawing/2014/main" id="{27A4B765-B877-418F-972D-CCA95547382B}"/>
                </a:ext>
              </a:extLst>
            </p:cNvPr>
            <p:cNvSpPr/>
            <p:nvPr/>
          </p:nvSpPr>
          <p:spPr>
            <a:xfrm>
              <a:off x="8274034" y="5485658"/>
              <a:ext cx="640080" cy="640080"/>
            </a:xfrm>
            <a:prstGeom prst="roundRect">
              <a:avLst/>
            </a:prstGeom>
            <a:noFill/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SimSun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7" name="Rounded Rectangle 5">
              <a:extLst>
                <a:ext uri="{FF2B5EF4-FFF2-40B4-BE49-F238E27FC236}">
                  <a16:creationId xmlns="" xmlns:a16="http://schemas.microsoft.com/office/drawing/2014/main" id="{8178F75B-59BF-4011-AEEC-321028D5FEC1}"/>
                </a:ext>
              </a:extLst>
            </p:cNvPr>
            <p:cNvSpPr/>
            <p:nvPr/>
          </p:nvSpPr>
          <p:spPr>
            <a:xfrm>
              <a:off x="7641044" y="5485658"/>
              <a:ext cx="1600906" cy="585636"/>
            </a:xfrm>
            <a:prstGeom prst="roundRect">
              <a:avLst/>
            </a:prstGeom>
            <a:noFill/>
            <a:ln w="28575" cap="flat" cmpd="sng" algn="ctr">
              <a:noFill/>
              <a:prstDash val="lgDashDot"/>
              <a:miter lim="800000"/>
            </a:ln>
            <a:effectLst/>
          </p:spPr>
          <p:txBody>
            <a:bodyPr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+mj-lt"/>
                  <a:ea typeface="+mn-ea"/>
                  <a:cs typeface="Times New Roman" panose="02020603050405020304" pitchFamily="18" charset="0"/>
                </a:rPr>
                <a:t>=</a:t>
              </a:r>
            </a:p>
          </p:txBody>
        </p:sp>
      </p:grpSp>
      <p:sp>
        <p:nvSpPr>
          <p:cNvPr id="28" name="Rounded Rectangle 5">
            <a:extLst>
              <a:ext uri="{FF2B5EF4-FFF2-40B4-BE49-F238E27FC236}">
                <a16:creationId xmlns="" xmlns:a16="http://schemas.microsoft.com/office/drawing/2014/main" id="{037A4621-193F-4361-95F0-FAA201331674}"/>
              </a:ext>
            </a:extLst>
          </p:cNvPr>
          <p:cNvSpPr/>
          <p:nvPr/>
        </p:nvSpPr>
        <p:spPr>
          <a:xfrm>
            <a:off x="10732859" y="5256028"/>
            <a:ext cx="1600906" cy="585636"/>
          </a:xfrm>
          <a:prstGeom prst="roundRect">
            <a:avLst/>
          </a:prstGeom>
          <a:noFill/>
          <a:ln w="28575" cap="flat" cmpd="sng" algn="ctr">
            <a:noFill/>
            <a:prstDash val="lgDashDot"/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Text Box 5">
            <a:extLst>
              <a:ext uri="{FF2B5EF4-FFF2-40B4-BE49-F238E27FC236}">
                <a16:creationId xmlns="" xmlns:a16="http://schemas.microsoft.com/office/drawing/2014/main" id="{CB51E5D9-C107-4347-B3AE-EFF5A43426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5564" y="1982709"/>
            <a:ext cx="104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a)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0" name="Text Box 5">
            <a:extLst>
              <a:ext uri="{FF2B5EF4-FFF2-40B4-BE49-F238E27FC236}">
                <a16:creationId xmlns="" xmlns:a16="http://schemas.microsoft.com/office/drawing/2014/main" id="{D7631889-0675-427D-A535-5B5A0C256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346" y="1982709"/>
            <a:ext cx="10412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b)</a:t>
            </a:r>
            <a:endParaRPr kumimoji="0" lang="en-US" alt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8" grpId="0"/>
      <p:bldP spid="19" grpId="0"/>
      <p:bldP spid="28" grpId="0"/>
      <p:bldP spid="29" grpId="0"/>
      <p:bldP spid="3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9309"/>
            <a:ext cx="12192001" cy="6987309"/>
          </a:xfrm>
          <a:prstGeom prst="rect">
            <a:avLst/>
          </a:prstGeom>
        </p:spPr>
      </p:pic>
      <p:pic>
        <p:nvPicPr>
          <p:cNvPr id="3" name="Picture 17">
            <a:extLst>
              <a:ext uri="{FF2B5EF4-FFF2-40B4-BE49-F238E27FC236}">
                <a16:creationId xmlns="" xmlns:a16="http://schemas.microsoft.com/office/drawing/2014/main" id="{D9914E10-2DE5-4915-BA46-3A92CE2A055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74" b="68150" l="3908" r="445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7766" b="41921"/>
          <a:stretch/>
        </p:blipFill>
        <p:spPr>
          <a:xfrm>
            <a:off x="3747566" y="3904703"/>
            <a:ext cx="2603549" cy="2715492"/>
          </a:xfrm>
          <a:prstGeom prst="rect">
            <a:avLst/>
          </a:prstGeom>
        </p:spPr>
      </p:pic>
      <p:pic>
        <p:nvPicPr>
          <p:cNvPr id="4" name="Picture 18">
            <a:extLst>
              <a:ext uri="{FF2B5EF4-FFF2-40B4-BE49-F238E27FC236}">
                <a16:creationId xmlns="" xmlns:a16="http://schemas.microsoft.com/office/drawing/2014/main" id="{2734A0B0-C3E2-41F8-A7DF-567095B67CE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50528" r="94503">
                        <a14:foregroundMark x1="59680" y1="36300" x2="73179" y2="355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031" b="36300"/>
          <a:stretch/>
        </p:blipFill>
        <p:spPr>
          <a:xfrm>
            <a:off x="6805484" y="3872347"/>
            <a:ext cx="3126438" cy="2747847"/>
          </a:xfrm>
          <a:prstGeom prst="rect">
            <a:avLst/>
          </a:prstGeom>
        </p:spPr>
      </p:pic>
      <p:sp>
        <p:nvSpPr>
          <p:cNvPr id="5" name="Thought Bubble: Cloud 2">
            <a:extLst>
              <a:ext uri="{FF2B5EF4-FFF2-40B4-BE49-F238E27FC236}">
                <a16:creationId xmlns="" xmlns:a16="http://schemas.microsoft.com/office/drawing/2014/main" id="{23E24E20-8A40-4F86-9DFA-6A508550093C}"/>
              </a:ext>
            </a:extLst>
          </p:cNvPr>
          <p:cNvSpPr/>
          <p:nvPr/>
        </p:nvSpPr>
        <p:spPr>
          <a:xfrm>
            <a:off x="4365230" y="3166911"/>
            <a:ext cx="4880508" cy="1410871"/>
          </a:xfrm>
          <a:prstGeom prst="cloud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6375E9AE-4A26-493C-838D-3C6B3A32D3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74576" r="80231" b="18192"/>
          <a:stretch/>
        </p:blipFill>
        <p:spPr bwMode="auto">
          <a:xfrm>
            <a:off x="821723" y="747891"/>
            <a:ext cx="1115878" cy="1190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6457BC4C-AC26-4DF3-A281-9E27E79C4A73}"/>
              </a:ext>
            </a:extLst>
          </p:cNvPr>
          <p:cNvSpPr/>
          <p:nvPr/>
        </p:nvSpPr>
        <p:spPr>
          <a:xfrm>
            <a:off x="1937600" y="1323797"/>
            <a:ext cx="10762399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tình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huống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liên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đến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phép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trừ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8" name="Rounded Rectangle 5">
            <a:extLst>
              <a:ext uri="{FF2B5EF4-FFF2-40B4-BE49-F238E27FC236}">
                <a16:creationId xmlns="" xmlns:a16="http://schemas.microsoft.com/office/drawing/2014/main" id="{25CA0A4C-81F0-4295-BC14-8EADE1987D49}"/>
              </a:ext>
            </a:extLst>
          </p:cNvPr>
          <p:cNvSpPr/>
          <p:nvPr/>
        </p:nvSpPr>
        <p:spPr>
          <a:xfrm>
            <a:off x="5290265" y="3496937"/>
            <a:ext cx="3726872" cy="614362"/>
          </a:xfrm>
          <a:prstGeom prst="roundRect">
            <a:avLst/>
          </a:prstGeom>
          <a:noFill/>
          <a:ln w="28575">
            <a:noFill/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+mn-ea"/>
                <a:cs typeface="Times New Roman" panose="02020603050405020304" pitchFamily="18" charset="0"/>
              </a:rPr>
              <a:t>? ? ?</a:t>
            </a:r>
          </a:p>
        </p:txBody>
      </p:sp>
    </p:spTree>
    <p:extLst>
      <p:ext uri="{BB962C8B-B14F-4D97-AF65-F5344CB8AC3E}">
        <p14:creationId xmlns:p14="http://schemas.microsoft.com/office/powerpoint/2010/main" val="427512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10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3010" y="-154312"/>
            <a:ext cx="3261232" cy="1843667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50" y="2779277"/>
            <a:ext cx="2384711" cy="2321804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48441" y="-180720"/>
            <a:ext cx="2562895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81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5" y="6208401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2694797" y="2475532"/>
            <a:ext cx="6801927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Chào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</a:t>
            </a:r>
            <a:r>
              <a:rPr kumimoji="0" lang="en-US" altLang="zh-CN" sz="8800" b="1" i="0" u="none" strike="noStrike" kern="1200" cap="none" spc="0" normalizeH="0" noProof="0" dirty="0" err="1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các</a:t>
            </a:r>
            <a:r>
              <a:rPr kumimoji="0" lang="en-US" altLang="zh-CN" sz="8800" b="1" i="0" u="none" strike="noStrike" kern="1200" cap="none" spc="0" normalizeH="0" noProof="0" dirty="0" smtClean="0">
                <a:ln>
                  <a:noFill/>
                </a:ln>
                <a:solidFill>
                  <a:srgbClr val="92A028"/>
                </a:solidFill>
                <a:effectLst/>
                <a:uLnTx/>
                <a:uFillTx/>
                <a:latin typeface="HP001 4 hàng" pitchFamily="34" charset="0"/>
                <a:ea typeface="宋体" panose="02010600030101010101" pitchFamily="2" charset="-122"/>
                <a:cs typeface="+mn-ea"/>
                <a:sym typeface="+mn-lt"/>
              </a:rPr>
              <a:t> con!</a:t>
            </a:r>
            <a:endParaRPr kumimoji="0" lang="en-US" altLang="zh-CN" sz="8800" b="1" i="0" u="none" strike="noStrike" kern="1200" cap="none" spc="0" normalizeH="0" baseline="0" noProof="0" dirty="0">
              <a:ln>
                <a:noFill/>
              </a:ln>
              <a:solidFill>
                <a:srgbClr val="92A028"/>
              </a:solidFill>
              <a:effectLst/>
              <a:uLnTx/>
              <a:uFillTx/>
              <a:latin typeface="HP001 4 hàng" pitchFamily="34" charset="0"/>
              <a:ea typeface="宋体" panose="02010600030101010101" pitchFamily="2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5186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AFCB3-52FB-6AA9-BD2C-E0650E9D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187"/>
          <a:stretch/>
        </p:blipFill>
        <p:spPr>
          <a:xfrm>
            <a:off x="0" y="-268014"/>
            <a:ext cx="12192000" cy="712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53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0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CBAFCB3-52FB-6AA9-BD2C-E0650E9D576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356"/>
          <a:stretch/>
        </p:blipFill>
        <p:spPr>
          <a:xfrm>
            <a:off x="0" y="-236484"/>
            <a:ext cx="12192000" cy="6840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0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802"/>
            <a:ext cx="12192001" cy="6875714"/>
          </a:xfrm>
          <a:prstGeom prst="rect">
            <a:avLst/>
          </a:prstGeom>
        </p:spPr>
      </p:pic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413AFCA5-2455-4268-AB95-A71A2F9543DB}"/>
              </a:ext>
            </a:extLst>
          </p:cNvPr>
          <p:cNvSpPr/>
          <p:nvPr/>
        </p:nvSpPr>
        <p:spPr>
          <a:xfrm>
            <a:off x="2748956" y="2352306"/>
            <a:ext cx="6345382" cy="133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09</a:t>
            </a:r>
            <a:endParaRPr lang="en-US" dirty="0">
              <a:latin typeface="+mj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0E8F9E8B-279B-4BFC-AB10-61403838A1E4}"/>
              </a:ext>
            </a:extLst>
          </p:cNvPr>
          <p:cNvGrpSpPr/>
          <p:nvPr/>
        </p:nvGrpSpPr>
        <p:grpSpPr>
          <a:xfrm>
            <a:off x="3853997" y="2697975"/>
            <a:ext cx="4135300" cy="640080"/>
            <a:chOff x="1522766" y="1062589"/>
            <a:chExt cx="4135300" cy="640080"/>
          </a:xfrm>
          <a:solidFill>
            <a:srgbClr val="FF0000"/>
          </a:solidFill>
        </p:grpSpPr>
        <p:sp>
          <p:nvSpPr>
            <p:cNvPr id="5" name="Oval 20">
              <a:extLst>
                <a:ext uri="{FF2B5EF4-FFF2-40B4-BE49-F238E27FC236}">
                  <a16:creationId xmlns="" xmlns:a16="http://schemas.microsoft.com/office/drawing/2014/main" id="{B0C2CFED-523D-4621-9C4D-438BC58DE355}"/>
                </a:ext>
              </a:extLst>
            </p:cNvPr>
            <p:cNvSpPr/>
            <p:nvPr/>
          </p:nvSpPr>
          <p:spPr>
            <a:xfrm>
              <a:off x="327037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="" xmlns:a16="http://schemas.microsoft.com/office/drawing/2014/main" id="{C179888D-8F74-443D-A159-3D5781F43D23}"/>
                </a:ext>
              </a:extLst>
            </p:cNvPr>
            <p:cNvSpPr/>
            <p:nvPr/>
          </p:nvSpPr>
          <p:spPr>
            <a:xfrm>
              <a:off x="152276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="" xmlns:a16="http://schemas.microsoft.com/office/drawing/2014/main" id="{66D1AE1C-8BEA-4F1D-A3CD-C760FD5D6A6C}"/>
                </a:ext>
              </a:extLst>
            </p:cNvPr>
            <p:cNvSpPr/>
            <p:nvPr/>
          </p:nvSpPr>
          <p:spPr>
            <a:xfrm>
              <a:off x="2396571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4DC63444-6879-4BD3-8766-262C4BE7B2FE}"/>
                </a:ext>
              </a:extLst>
            </p:cNvPr>
            <p:cNvSpPr/>
            <p:nvPr/>
          </p:nvSpPr>
          <p:spPr>
            <a:xfrm>
              <a:off x="501798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="" xmlns:a16="http://schemas.microsoft.com/office/drawing/2014/main" id="{C67347B3-587B-49BF-96E6-C12E990114FC}"/>
                </a:ext>
              </a:extLst>
            </p:cNvPr>
            <p:cNvSpPr/>
            <p:nvPr/>
          </p:nvSpPr>
          <p:spPr>
            <a:xfrm>
              <a:off x="4144181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012F376F-D9AF-472A-801A-2AA1AAA88A21}"/>
              </a:ext>
            </a:extLst>
          </p:cNvPr>
          <p:cNvCxnSpPr/>
          <p:nvPr/>
        </p:nvCxnSpPr>
        <p:spPr>
          <a:xfrm>
            <a:off x="6475412" y="2506089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8A76597A-08C8-4666-BD18-0FC05A3ED413}"/>
              </a:ext>
            </a:extLst>
          </p:cNvPr>
          <p:cNvCxnSpPr/>
          <p:nvPr/>
        </p:nvCxnSpPr>
        <p:spPr>
          <a:xfrm>
            <a:off x="7325226" y="2486744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9">
            <a:extLst>
              <a:ext uri="{FF2B5EF4-FFF2-40B4-BE49-F238E27FC236}">
                <a16:creationId xmlns="" xmlns:a16="http://schemas.microsoft.com/office/drawing/2014/main" id="{20B6F9C7-0482-F3ED-1702-E35B4C6117D4}"/>
              </a:ext>
            </a:extLst>
          </p:cNvPr>
          <p:cNvCxnSpPr/>
          <p:nvPr/>
        </p:nvCxnSpPr>
        <p:spPr>
          <a:xfrm>
            <a:off x="6475412" y="2486744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29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9802"/>
            <a:ext cx="12192001" cy="6875714"/>
          </a:xfrm>
          <a:prstGeom prst="rect">
            <a:avLst/>
          </a:prstGeom>
        </p:spPr>
      </p:pic>
      <p:sp>
        <p:nvSpPr>
          <p:cNvPr id="3" name="Rectangle: Rounded Corners 1">
            <a:extLst>
              <a:ext uri="{FF2B5EF4-FFF2-40B4-BE49-F238E27FC236}">
                <a16:creationId xmlns="" xmlns:a16="http://schemas.microsoft.com/office/drawing/2014/main" id="{413AFCA5-2455-4268-AB95-A71A2F9543DB}"/>
              </a:ext>
            </a:extLst>
          </p:cNvPr>
          <p:cNvSpPr/>
          <p:nvPr/>
        </p:nvSpPr>
        <p:spPr>
          <a:xfrm>
            <a:off x="2748956" y="2352306"/>
            <a:ext cx="6345382" cy="1331419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+mj-lt"/>
              </a:rPr>
              <a:t>09</a:t>
            </a:r>
            <a:endParaRPr lang="en-US" dirty="0">
              <a:latin typeface="+mj-lt"/>
            </a:endParaRPr>
          </a:p>
        </p:txBody>
      </p:sp>
      <p:grpSp>
        <p:nvGrpSpPr>
          <p:cNvPr id="4" name="Nhóm 3">
            <a:extLst>
              <a:ext uri="{FF2B5EF4-FFF2-40B4-BE49-F238E27FC236}">
                <a16:creationId xmlns="" xmlns:a16="http://schemas.microsoft.com/office/drawing/2014/main" id="{0E8F9E8B-279B-4BFC-AB10-61403838A1E4}"/>
              </a:ext>
            </a:extLst>
          </p:cNvPr>
          <p:cNvGrpSpPr/>
          <p:nvPr/>
        </p:nvGrpSpPr>
        <p:grpSpPr>
          <a:xfrm>
            <a:off x="3853997" y="2697975"/>
            <a:ext cx="4135300" cy="640080"/>
            <a:chOff x="1522766" y="1062589"/>
            <a:chExt cx="4135300" cy="640080"/>
          </a:xfrm>
          <a:solidFill>
            <a:srgbClr val="FF0000"/>
          </a:solidFill>
        </p:grpSpPr>
        <p:sp>
          <p:nvSpPr>
            <p:cNvPr id="5" name="Oval 20">
              <a:extLst>
                <a:ext uri="{FF2B5EF4-FFF2-40B4-BE49-F238E27FC236}">
                  <a16:creationId xmlns="" xmlns:a16="http://schemas.microsoft.com/office/drawing/2014/main" id="{B0C2CFED-523D-4621-9C4D-438BC58DE355}"/>
                </a:ext>
              </a:extLst>
            </p:cNvPr>
            <p:cNvSpPr/>
            <p:nvPr/>
          </p:nvSpPr>
          <p:spPr>
            <a:xfrm>
              <a:off x="327037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6" name="Oval 21">
              <a:extLst>
                <a:ext uri="{FF2B5EF4-FFF2-40B4-BE49-F238E27FC236}">
                  <a16:creationId xmlns="" xmlns:a16="http://schemas.microsoft.com/office/drawing/2014/main" id="{C179888D-8F74-443D-A159-3D5781F43D23}"/>
                </a:ext>
              </a:extLst>
            </p:cNvPr>
            <p:cNvSpPr/>
            <p:nvPr/>
          </p:nvSpPr>
          <p:spPr>
            <a:xfrm>
              <a:off x="152276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7" name="Oval 22">
              <a:extLst>
                <a:ext uri="{FF2B5EF4-FFF2-40B4-BE49-F238E27FC236}">
                  <a16:creationId xmlns="" xmlns:a16="http://schemas.microsoft.com/office/drawing/2014/main" id="{66D1AE1C-8BEA-4F1D-A3CD-C760FD5D6A6C}"/>
                </a:ext>
              </a:extLst>
            </p:cNvPr>
            <p:cNvSpPr/>
            <p:nvPr/>
          </p:nvSpPr>
          <p:spPr>
            <a:xfrm>
              <a:off x="2396571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8" name="Oval 20">
              <a:extLst>
                <a:ext uri="{FF2B5EF4-FFF2-40B4-BE49-F238E27FC236}">
                  <a16:creationId xmlns="" xmlns:a16="http://schemas.microsoft.com/office/drawing/2014/main" id="{4DC63444-6879-4BD3-8766-262C4BE7B2FE}"/>
                </a:ext>
              </a:extLst>
            </p:cNvPr>
            <p:cNvSpPr/>
            <p:nvPr/>
          </p:nvSpPr>
          <p:spPr>
            <a:xfrm>
              <a:off x="5017986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  <p:sp>
          <p:nvSpPr>
            <p:cNvPr id="9" name="Oval 22">
              <a:extLst>
                <a:ext uri="{FF2B5EF4-FFF2-40B4-BE49-F238E27FC236}">
                  <a16:creationId xmlns="" xmlns:a16="http://schemas.microsoft.com/office/drawing/2014/main" id="{C67347B3-587B-49BF-96E6-C12E990114FC}"/>
                </a:ext>
              </a:extLst>
            </p:cNvPr>
            <p:cNvSpPr/>
            <p:nvPr/>
          </p:nvSpPr>
          <p:spPr>
            <a:xfrm>
              <a:off x="4144181" y="1062589"/>
              <a:ext cx="640080" cy="640080"/>
            </a:xfrm>
            <a:prstGeom prst="ellipse">
              <a:avLst/>
            </a:prstGeom>
            <a:grpFill/>
            <a:ln>
              <a:noFill/>
            </a:ln>
            <a:effectLst>
              <a:innerShdw blurRad="63500" dist="508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j-lt"/>
              </a:endParaRPr>
            </a:p>
          </p:txBody>
        </p:sp>
      </p:grpSp>
      <p:cxnSp>
        <p:nvCxnSpPr>
          <p:cNvPr id="10" name="Đường nối Thẳng 9">
            <a:extLst>
              <a:ext uri="{FF2B5EF4-FFF2-40B4-BE49-F238E27FC236}">
                <a16:creationId xmlns="" xmlns:a16="http://schemas.microsoft.com/office/drawing/2014/main" id="{012F376F-D9AF-472A-801A-2AA1AAA88A21}"/>
              </a:ext>
            </a:extLst>
          </p:cNvPr>
          <p:cNvCxnSpPr/>
          <p:nvPr/>
        </p:nvCxnSpPr>
        <p:spPr>
          <a:xfrm>
            <a:off x="6475412" y="2506089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Đường nối Thẳng 10">
            <a:extLst>
              <a:ext uri="{FF2B5EF4-FFF2-40B4-BE49-F238E27FC236}">
                <a16:creationId xmlns="" xmlns:a16="http://schemas.microsoft.com/office/drawing/2014/main" id="{8A76597A-08C8-4666-BD18-0FC05A3ED413}"/>
              </a:ext>
            </a:extLst>
          </p:cNvPr>
          <p:cNvCxnSpPr/>
          <p:nvPr/>
        </p:nvCxnSpPr>
        <p:spPr>
          <a:xfrm>
            <a:off x="7325226" y="2486744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Đường nối Thẳng 9">
            <a:extLst>
              <a:ext uri="{FF2B5EF4-FFF2-40B4-BE49-F238E27FC236}">
                <a16:creationId xmlns="" xmlns:a16="http://schemas.microsoft.com/office/drawing/2014/main" id="{20B6F9C7-0482-F3ED-1702-E35B4C6117D4}"/>
              </a:ext>
            </a:extLst>
          </p:cNvPr>
          <p:cNvCxnSpPr/>
          <p:nvPr/>
        </p:nvCxnSpPr>
        <p:spPr>
          <a:xfrm>
            <a:off x="6475412" y="2486744"/>
            <a:ext cx="664071" cy="99752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853997" y="3959287"/>
            <a:ext cx="875900" cy="712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6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97766" y="3959287"/>
            <a:ext cx="875900" cy="712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115250" y="3949662"/>
            <a:ext cx="875900" cy="712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375477" y="3962591"/>
            <a:ext cx="1593735" cy="712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3</a:t>
            </a:r>
            <a:endParaRPr lang="en-US" sz="600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96735" y="4875875"/>
            <a:ext cx="44899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 trừ hai bằng ba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423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  <p:bldP spid="14" grpId="0"/>
      <p:bldP spid="16" grpId="0"/>
      <p:bldP spid="17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3255" y="0"/>
            <a:ext cx="12192001" cy="687571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/>
          <a:srcRect l="48689" t="53635" r="7276" b="8724"/>
          <a:stretch/>
        </p:blipFill>
        <p:spPr>
          <a:xfrm>
            <a:off x="1828799" y="317634"/>
            <a:ext cx="8980371" cy="6194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753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ình ảnh 1">
            <a:extLst>
              <a:ext uri="{FF2B5EF4-FFF2-40B4-BE49-F238E27FC236}">
                <a16:creationId xmlns="" xmlns:a16="http://schemas.microsoft.com/office/drawing/2014/main" id="{560515AE-8126-49C3-AA95-6B6FC74F3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659"/>
            <a:ext cx="12192001" cy="6875714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307660" y="2515370"/>
            <a:ext cx="1751797" cy="8951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5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69884" y="2499050"/>
            <a:ext cx="1790299" cy="8951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-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860183" y="2499050"/>
            <a:ext cx="1772650" cy="8951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2 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632034" y="2499050"/>
            <a:ext cx="2058212" cy="895148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=    3 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58434C6-6672-DEC6-C9B2-2668412FCC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5712" y="2731971"/>
            <a:ext cx="6651524" cy="1529752"/>
          </a:xfrm>
          <a:prstGeom prst="rect">
            <a:avLst/>
          </a:prstGeom>
        </p:spPr>
      </p:pic>
      <p:pic>
        <p:nvPicPr>
          <p:cNvPr id="9" name="Picture 8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2E65D6F-AE56-68EB-4C6C-2692EB5DCF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625" y="3125154"/>
            <a:ext cx="1097054" cy="814161"/>
          </a:xfrm>
          <a:prstGeom prst="rect">
            <a:avLst/>
          </a:prstGeom>
        </p:spPr>
      </p:pic>
      <p:pic>
        <p:nvPicPr>
          <p:cNvPr id="11" name="Picture 10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C084A8E5-2868-2C4B-9230-AFC8A027572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8939" y="3125154"/>
            <a:ext cx="1097054" cy="814161"/>
          </a:xfrm>
          <a:prstGeom prst="rect">
            <a:avLst/>
          </a:prstGeom>
        </p:spPr>
      </p:pic>
      <p:pic>
        <p:nvPicPr>
          <p:cNvPr id="12" name="Picture 11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B22FA835-51CA-4986-B385-BD530D1815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569" y="3125154"/>
            <a:ext cx="1097053" cy="814160"/>
          </a:xfrm>
          <a:prstGeom prst="rect">
            <a:avLst/>
          </a:prstGeom>
        </p:spPr>
      </p:pic>
      <p:pic>
        <p:nvPicPr>
          <p:cNvPr id="15" name="Picture 14" descr="Shape&#10;&#10;Description automatically generated with medium confidence">
            <a:extLst>
              <a:ext uri="{FF2B5EF4-FFF2-40B4-BE49-F238E27FC236}">
                <a16:creationId xmlns="" xmlns:a16="http://schemas.microsoft.com/office/drawing/2014/main" id="{57C99704-BFD1-4250-8EF7-EBBA270EE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0200" y="3125154"/>
            <a:ext cx="1097053" cy="814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44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02318 0.6032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" y="3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746</TotalTime>
  <Words>125</Words>
  <Application>Microsoft Office PowerPoint</Application>
  <PresentationFormat>Custom</PresentationFormat>
  <Paragraphs>44</Paragraphs>
  <Slides>16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2_Office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Huyền Bùi Thị Kim</dc:creator>
  <cp:lastModifiedBy>Minhthangpc.VN</cp:lastModifiedBy>
  <cp:revision>91</cp:revision>
  <dcterms:created xsi:type="dcterms:W3CDTF">2021-11-02T14:27:33Z</dcterms:created>
  <dcterms:modified xsi:type="dcterms:W3CDTF">2024-11-13T16:48:28Z</dcterms:modified>
</cp:coreProperties>
</file>