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notesMasterIdLst>
    <p:notesMasterId r:id="rId18"/>
  </p:notesMasterIdLst>
  <p:sldIdLst>
    <p:sldId id="311" r:id="rId3"/>
    <p:sldId id="313" r:id="rId4"/>
    <p:sldId id="3186" r:id="rId5"/>
    <p:sldId id="3182" r:id="rId6"/>
    <p:sldId id="3188" r:id="rId7"/>
    <p:sldId id="3189" r:id="rId8"/>
    <p:sldId id="3183" r:id="rId9"/>
    <p:sldId id="3190" r:id="rId10"/>
    <p:sldId id="3191" r:id="rId11"/>
    <p:sldId id="3192" r:id="rId12"/>
    <p:sldId id="3193" r:id="rId13"/>
    <p:sldId id="3184" r:id="rId14"/>
    <p:sldId id="3194" r:id="rId15"/>
    <p:sldId id="283" r:id="rId16"/>
    <p:sldId id="3195" r:id="rId17"/>
  </p:sldIdLst>
  <p:sldSz cx="12192000" cy="6858000"/>
  <p:notesSz cx="6858000" cy="9144000"/>
  <p:embeddedFontLst>
    <p:embeddedFont>
      <p:font typeface="Calibri" panose="020F0502020204030204" pitchFamily="34" charset="0"/>
      <p:regular r:id="rId19"/>
      <p:bold r:id="rId20"/>
      <p:italic r:id="rId21"/>
      <p:boldItalic r:id="rId22"/>
    </p:embeddedFont>
    <p:embeddedFont>
      <p:font typeface="Calibri Light" panose="020F0302020204030204" pitchFamily="34" charset="0"/>
      <p:regular r:id="rId23"/>
      <p:italic r:id="rId24"/>
    </p:embeddedFont>
    <p:embeddedFont>
      <p:font typeface="Cambria" panose="02040503050406030204" pitchFamily="18" charset="0"/>
      <p:regular r:id="rId25"/>
      <p:bold r:id="rId26"/>
      <p:italic r:id="rId27"/>
      <p:boldItalic r:id="rId28"/>
    </p:embeddedFont>
    <p:embeddedFont>
      <p:font typeface="Cambria Math" panose="02040503050406030204" pitchFamily="18" charset="0"/>
      <p:regular r:id="rId29"/>
    </p:embeddedFont>
  </p:embeddedFontLst>
  <p:custDataLst>
    <p:tags r:id="rId3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15349"/>
    <a:srgbClr val="C2D5AB"/>
    <a:srgbClr val="85AB55"/>
    <a:srgbClr val="2DAB66"/>
    <a:srgbClr val="81CFFC"/>
    <a:srgbClr val="1C7056"/>
    <a:srgbClr val="EA6D0C"/>
    <a:srgbClr val="FFFFB9"/>
    <a:srgbClr val="0584C3"/>
    <a:srgbClr val="ED362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660" autoAdjust="0"/>
    <p:restoredTop sz="94869" autoAdjust="0"/>
  </p:normalViewPr>
  <p:slideViewPr>
    <p:cSldViewPr snapToGrid="0">
      <p:cViewPr varScale="1">
        <p:scale>
          <a:sx n="104" d="100"/>
          <a:sy n="104" d="100"/>
        </p:scale>
        <p:origin x="106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" Type="http://schemas.openxmlformats.org/officeDocument/2006/relationships/slide" Target="slides/slide1.xml"/><Relationship Id="rId21" Type="http://schemas.openxmlformats.org/officeDocument/2006/relationships/font" Target="fonts/font3.fntdata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7.fntdata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6.fntdata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10" Type="http://schemas.openxmlformats.org/officeDocument/2006/relationships/slide" Target="slides/slide8.xml"/><Relationship Id="rId19" Type="http://schemas.openxmlformats.org/officeDocument/2006/relationships/font" Target="fonts/font1.fntdata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tags" Target="tags/tag1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566DEA-E1C4-4778-A82A-3FCFCFE05AE2}" type="datetimeFigureOut">
              <a:rPr lang="en-US" smtClean="0"/>
              <a:t>11/18/2024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7CE65B-1DCF-433D-BF29-F8A9430427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59884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4125A3-77AE-496B-B04C-07CB24D2E36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36139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4125A3-77AE-496B-B04C-07CB24D2E36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45948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4125A3-77AE-496B-B04C-07CB24D2E36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6408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4125A3-77AE-496B-B04C-07CB24D2E36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45887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4125A3-77AE-496B-B04C-07CB24D2E36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88360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E81C92-FB04-4531-AA7B-867E9634CAD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57802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4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4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4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4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4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4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4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4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4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4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4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4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03C413-3AB3-E865-BF5A-6B3162553F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D38F38D-A67B-9425-CE3F-8E3CDBAD1F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AC817D-3B18-588D-46F2-0E26AE60AB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FA11B-4DD7-40C9-B42E-E86EF11C3B52}" type="datetimeFigureOut">
              <a:rPr lang="en-US" smtClean="0"/>
              <a:t>11/18/2024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3EB3EE-769D-0C08-12A3-CBB008B1FD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38C933-35D1-8E08-E298-13B373B55F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D6FBAB-E4D3-4010-B39F-BD590056FB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805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429233-9587-5741-7582-445AAB66F2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1BBAC61-7AFD-20BA-5137-49B0FBC482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6DB4F3-596E-8310-A116-CDE20D4819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FA11B-4DD7-40C9-B42E-E86EF11C3B52}" type="datetimeFigureOut">
              <a:rPr lang="en-US" smtClean="0"/>
              <a:t>11/18/2024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603A3D-D8B6-5CA3-2F67-C8AFC7A03C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8B7677-3DFE-1459-3253-C4AAE4E4C8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D6FBAB-E4D3-4010-B39F-BD590056FB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469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2711BD0-7E0B-DFC8-D24D-466E4FB62B8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08F915B-17DD-26AA-E7B3-58F62DB7FF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B3AAD2-0C69-D121-EDA3-B07CFC8450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FA11B-4DD7-40C9-B42E-E86EF11C3B52}" type="datetimeFigureOut">
              <a:rPr lang="en-US" smtClean="0"/>
              <a:t>11/18/2024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15DC47-C6E8-8235-188C-9A92848C86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152F06-D8D6-132D-37C5-C7B8189782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D6FBAB-E4D3-4010-B39F-BD590056FB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5596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4AFA3BD-9F7E-96F1-66D7-BD118F8E3B3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359317-0C5C-D8EC-053A-A5E4F4510CD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755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4AFA3BD-9F7E-96F1-66D7-BD118F8E3B3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359317-0C5C-D8EC-053A-A5E4F4510CD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458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4AFA3BD-9F7E-96F1-66D7-BD118F8E3B3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359317-0C5C-D8EC-053A-A5E4F4510CD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843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4AFA3BD-9F7E-96F1-66D7-BD118F8E3B3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359317-0C5C-D8EC-053A-A5E4F4510CD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3112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4AFA3BD-9F7E-96F1-66D7-BD118F8E3B3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359317-0C5C-D8EC-053A-A5E4F4510CD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279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4AFA3BD-9F7E-96F1-66D7-BD118F8E3B3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359317-0C5C-D8EC-053A-A5E4F4510CD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631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4AFA3BD-9F7E-96F1-66D7-BD118F8E3B3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359317-0C5C-D8EC-053A-A5E4F4510CD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817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4AFA3BD-9F7E-96F1-66D7-BD118F8E3B3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359317-0C5C-D8EC-053A-A5E4F4510CD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289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0F10B1-D43B-ECEE-524E-CD1367F57C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089FF7-B477-50CA-6E5A-0E31FCF18E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40ABE5-C62A-B783-E0F0-B8F37637C7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FA11B-4DD7-40C9-B42E-E86EF11C3B52}" type="datetimeFigureOut">
              <a:rPr lang="en-US" smtClean="0"/>
              <a:t>11/18/2024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5B7FDA-6217-91B9-D2E3-913A413CEB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CE14CD-882B-A714-DFB2-E5EE70E29A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D6FBAB-E4D3-4010-B39F-BD590056FB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3981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4AFA3BD-9F7E-96F1-66D7-BD118F8E3B3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359317-0C5C-D8EC-053A-A5E4F4510CD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284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4AFA3BD-9F7E-96F1-66D7-BD118F8E3B3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359317-0C5C-D8EC-053A-A5E4F4510CD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226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4AFA3BD-9F7E-96F1-66D7-BD118F8E3B3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359317-0C5C-D8EC-053A-A5E4F4510CD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844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4AFA3BD-9F7E-96F1-66D7-BD118F8E3B3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359317-0C5C-D8EC-053A-A5E4F4510CD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448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电脑合成图&#10;&#10;中度可信度描述已自动生成">
            <a:extLst>
              <a:ext uri="{FF2B5EF4-FFF2-40B4-BE49-F238E27FC236}">
                <a16:creationId xmlns:a16="http://schemas.microsoft.com/office/drawing/2014/main" id="{38D3B090-BD1B-188E-C7D5-348C634DCD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82" y="508000"/>
            <a:ext cx="11631636" cy="591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8201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电脑合成图&#10;&#10;中度可信度描述已自动生成">
            <a:extLst>
              <a:ext uri="{FF2B5EF4-FFF2-40B4-BE49-F238E27FC236}">
                <a16:creationId xmlns:a16="http://schemas.microsoft.com/office/drawing/2014/main" id="{38D3B090-BD1B-188E-C7D5-348C634DCD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82" y="508000"/>
            <a:ext cx="11631636" cy="591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347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电脑合成图&#10;&#10;中度可信度描述已自动生成">
            <a:extLst>
              <a:ext uri="{FF2B5EF4-FFF2-40B4-BE49-F238E27FC236}">
                <a16:creationId xmlns:a16="http://schemas.microsoft.com/office/drawing/2014/main" id="{38D3B090-BD1B-188E-C7D5-348C634DCD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82" y="508000"/>
            <a:ext cx="11631636" cy="591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6483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电脑合成图&#10;&#10;中度可信度描述已自动生成">
            <a:extLst>
              <a:ext uri="{FF2B5EF4-FFF2-40B4-BE49-F238E27FC236}">
                <a16:creationId xmlns:a16="http://schemas.microsoft.com/office/drawing/2014/main" id="{38D3B090-BD1B-188E-C7D5-348C634DCD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82" y="508000"/>
            <a:ext cx="11631636" cy="591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0826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电脑合成图&#10;&#10;中度可信度描述已自动生成">
            <a:extLst>
              <a:ext uri="{FF2B5EF4-FFF2-40B4-BE49-F238E27FC236}">
                <a16:creationId xmlns:a16="http://schemas.microsoft.com/office/drawing/2014/main" id="{38D3B090-BD1B-188E-C7D5-348C634DCD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82" y="508000"/>
            <a:ext cx="11631636" cy="591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822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电脑合成图&#10;&#10;中度可信度描述已自动生成">
            <a:extLst>
              <a:ext uri="{FF2B5EF4-FFF2-40B4-BE49-F238E27FC236}">
                <a16:creationId xmlns:a16="http://schemas.microsoft.com/office/drawing/2014/main" id="{38D3B090-BD1B-188E-C7D5-348C634DCD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82" y="508000"/>
            <a:ext cx="11631636" cy="591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587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219223-82BC-295C-D5ED-00E5AB36B3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B86482-C557-BCC5-8A30-6291C06088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28B797-E778-7550-18D9-142EBF8FF4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FA11B-4DD7-40C9-B42E-E86EF11C3B52}" type="datetimeFigureOut">
              <a:rPr lang="en-US" smtClean="0"/>
              <a:t>11/18/2024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10093-6652-35CA-37AC-DD478EA79D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8F6F13-3682-89E3-F779-AC3C5975DC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D6FBAB-E4D3-4010-B39F-BD590056FB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5736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电脑合成图&#10;&#10;中度可信度描述已自动生成">
            <a:extLst>
              <a:ext uri="{FF2B5EF4-FFF2-40B4-BE49-F238E27FC236}">
                <a16:creationId xmlns:a16="http://schemas.microsoft.com/office/drawing/2014/main" id="{38D3B090-BD1B-188E-C7D5-348C634DCD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82" y="508000"/>
            <a:ext cx="11631636" cy="591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473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EFE742-0F39-CD96-9D86-8CB66813C7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7E9A61-5439-1B93-155E-9191F207D58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F0F9E74-A220-D318-C711-D8075D4AA8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324F0E6-3739-9306-6ED1-707AA57562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FA11B-4DD7-40C9-B42E-E86EF11C3B52}" type="datetimeFigureOut">
              <a:rPr lang="en-US" smtClean="0"/>
              <a:t>11/18/2024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3C47033-1EEB-61EB-87C8-81AA12A316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10F1FE-1BC7-0F78-E796-EBD7ADA582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D6FBAB-E4D3-4010-B39F-BD590056FB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036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40A600-99EE-A501-2EB2-870CC8FEE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E78CAD-ADC3-0706-7100-257CF248E8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7E464FC-1EAB-EEE4-5AC8-3B0456EB49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E13E89F-F441-05B7-563E-1B8B6698445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985387A-54F8-BD8D-B85B-95329F3933D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6B1625B-796F-1596-E0AC-0F0EC9FB9E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FA11B-4DD7-40C9-B42E-E86EF11C3B52}" type="datetimeFigureOut">
              <a:rPr lang="en-US" smtClean="0"/>
              <a:t>11/18/2024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80D2B95-8C65-0D58-1839-216434C78E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07DF73F-6F20-8273-0315-A59B09CAF3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D6FBAB-E4D3-4010-B39F-BD590056FB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424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B0B12F-70DE-5BDF-8AE5-7617D2ED92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881ADA9-41BE-F092-7D64-13B4AA77CF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FA11B-4DD7-40C9-B42E-E86EF11C3B52}" type="datetimeFigureOut">
              <a:rPr lang="en-US" smtClean="0"/>
              <a:t>11/18/2024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02042A8-6018-5B7A-CAD8-D2261E0728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2A82554-CE58-C6D7-70A3-A4750B64E4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D6FBAB-E4D3-4010-B39F-BD590056FB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6889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25EB7CE-33AE-E9DD-1330-E978FA2DDF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FA11B-4DD7-40C9-B42E-E86EF11C3B52}" type="datetimeFigureOut">
              <a:rPr lang="en-US" smtClean="0"/>
              <a:t>11/18/2024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B51A0CB-4E7D-0E01-669B-8BC8C24F17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8AF2B8-9704-789E-E71A-E21F30931C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D6FBAB-E4D3-4010-B39F-BD590056FB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5172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F6876F-D33A-9DF7-7229-ABA652F766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BA2EB9-3232-3BF4-DCA8-BF8C301F23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0D9BD03-F39E-9A22-35B2-7FA645B566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70D5BE-7B8F-DE07-35BF-D772C344A3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FA11B-4DD7-40C9-B42E-E86EF11C3B52}" type="datetimeFigureOut">
              <a:rPr lang="en-US" smtClean="0"/>
              <a:t>11/18/2024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061CAAC-7E4C-A6E8-3135-193B71D739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6148C81-FA11-FFB7-32B2-A4090B523B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D6FBAB-E4D3-4010-B39F-BD590056FB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625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9F561F-CE99-C5D0-5D7E-261B858676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84E274A-5D9E-8F06-7895-084C78B5BF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2B73C84-C2D1-4C9F-6503-898A8EBDFB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F7CFF2-51EF-4C1E-B7AF-4A314CED65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FA11B-4DD7-40C9-B42E-E86EF11C3B52}" type="datetimeFigureOut">
              <a:rPr lang="en-US" smtClean="0"/>
              <a:t>11/18/2024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5D153BE-53E3-56A3-2519-4FB17D09B6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280F51-7039-FA2A-3BB8-2CFC90468E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D6FBAB-E4D3-4010-B39F-BD590056FB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580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21" Type="http://schemas.openxmlformats.org/officeDocument/2006/relationships/hyperlink" Target="https://www.facebook.com/groups/629898828017053" TargetMode="Externa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image" Target="../media/image4.png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image" Target="../media/image3.png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image" Target="../media/image2.png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7595EE9-3C46-CA54-8C7A-DD42853023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84F92F-4ED3-C352-A267-AF3D13394E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6B49DC-8EC3-1267-0477-062F7BCAAD7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3FA11B-4DD7-40C9-B42E-E86EF11C3B52}" type="datetimeFigureOut">
              <a:rPr lang="en-US" smtClean="0"/>
              <a:t>11/18/2024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4B6C4D-0FBE-1401-CE37-1BE987CC0F8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49807B-3711-9D8B-A4C6-B604528C02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D6FBAB-E4D3-4010-B39F-BD590056FBC1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9670F761-85A3-05C4-B046-082440904B77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C4593DD-DBC6-B4FF-5FCD-8B486285CABD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DA7EF26-1868-B7C8-C575-E04FCA45AF0F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84AEFD3-7622-A188-83A4-565E70C3EAB8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FF04AFF-CA89-C6D7-EDC2-34F17DE4AA6E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6F754E83-ED70-B37F-8DD4-CD9E714F1614}"/>
              </a:ext>
            </a:extLst>
          </p:cNvPr>
          <p:cNvSpPr txBox="1">
            <a:spLocks/>
          </p:cNvSpPr>
          <p:nvPr userDrawn="1"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160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FF2BAE9-BF02-68DB-7EBF-55DB33AC027D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5C6F52B-6336-408B-8E6D-FDEB194EF3F7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0FC7959-B4EA-119B-9A8F-FBBE8F65AF88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6607588-05E5-2E20-0344-CE1A6F3D8739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18272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>
            <a:extLst>
              <a:ext uri="{FF2B5EF4-FFF2-40B4-BE49-F238E27FC236}">
                <a16:creationId xmlns:a16="http://schemas.microsoft.com/office/drawing/2014/main" id="{40646936-AAFE-CE0E-618F-95A14A66C4F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8F5F17D-21FD-ECBB-1F8F-40D7027C08F2}"/>
              </a:ext>
            </a:extLst>
          </p:cNvPr>
          <p:cNvPicPr>
            <a:picLocks noChangeAspect="1"/>
          </p:cNvPicPr>
          <p:nvPr userDrawn="1"/>
        </p:nvPicPr>
        <p:blipFill>
          <a:blip r:embed="rId2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E576366-98F4-2234-4E1F-83D5FC83EC97}"/>
              </a:ext>
            </a:extLst>
          </p:cNvPr>
          <p:cNvPicPr>
            <a:picLocks noChangeAspect="1"/>
          </p:cNvPicPr>
          <p:nvPr userDrawn="1"/>
        </p:nvPicPr>
        <p:blipFill>
          <a:blip r:embed="rId2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1EA38B9-1CED-4836-E3E4-E11DA6073A64}"/>
              </a:ext>
            </a:extLst>
          </p:cNvPr>
          <p:cNvPicPr>
            <a:picLocks noChangeAspect="1"/>
          </p:cNvPicPr>
          <p:nvPr userDrawn="1"/>
        </p:nvPicPr>
        <p:blipFill>
          <a:blip r:embed="rId2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ED72C7A-98F9-CB0D-DFD4-A592E6781E72}"/>
              </a:ext>
            </a:extLst>
          </p:cNvPr>
          <p:cNvPicPr>
            <a:picLocks noChangeAspect="1"/>
          </p:cNvPicPr>
          <p:nvPr userDrawn="1"/>
        </p:nvPicPr>
        <p:blipFill>
          <a:blip r:embed="rId2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722AEAC2-BF8F-C1BC-B63E-9A305D4322B2}"/>
              </a:ext>
            </a:extLst>
          </p:cNvPr>
          <p:cNvSpPr txBox="1">
            <a:spLocks/>
          </p:cNvSpPr>
          <p:nvPr userDrawn="1"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160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C29AED5-E044-ABC1-3CD2-C46B1D2AD965}"/>
              </a:ext>
            </a:extLst>
          </p:cNvPr>
          <p:cNvPicPr>
            <a:picLocks noChangeAspect="1"/>
          </p:cNvPicPr>
          <p:nvPr userDrawn="1"/>
        </p:nvPicPr>
        <p:blipFill>
          <a:blip r:embed="rId23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24B8220-53C2-D902-9A6A-3EA977A8C566}"/>
              </a:ext>
            </a:extLst>
          </p:cNvPr>
          <p:cNvPicPr>
            <a:picLocks noChangeAspect="1"/>
          </p:cNvPicPr>
          <p:nvPr userDrawn="1"/>
        </p:nvPicPr>
        <p:blipFill>
          <a:blip r:embed="rId23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B646FF3-A3A6-9C98-0C67-BBFEE9057BF9}"/>
              </a:ext>
            </a:extLst>
          </p:cNvPr>
          <p:cNvPicPr>
            <a:picLocks noChangeAspect="1"/>
          </p:cNvPicPr>
          <p:nvPr userDrawn="1"/>
        </p:nvPicPr>
        <p:blipFill>
          <a:blip r:embed="rId24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07EDFB5-E1A0-B896-CD9E-C983B1DA3C1F}"/>
              </a:ext>
            </a:extLst>
          </p:cNvPr>
          <p:cNvPicPr>
            <a:picLocks noChangeAspect="1"/>
          </p:cNvPicPr>
          <p:nvPr userDrawn="1"/>
        </p:nvPicPr>
        <p:blipFill>
          <a:blip r:embed="rId25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9947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82" r:id="rId2"/>
    <p:sldLayoutId id="2147483681" r:id="rId3"/>
    <p:sldLayoutId id="2147483680" r:id="rId4"/>
    <p:sldLayoutId id="2147483679" r:id="rId5"/>
    <p:sldLayoutId id="2147483677" r:id="rId6"/>
    <p:sldLayoutId id="2147483676" r:id="rId7"/>
    <p:sldLayoutId id="2147483675" r:id="rId8"/>
    <p:sldLayoutId id="2147483674" r:id="rId9"/>
    <p:sldLayoutId id="2147483672" r:id="rId10"/>
    <p:sldLayoutId id="2147483671" r:id="rId11"/>
    <p:sldLayoutId id="2147483669" r:id="rId12"/>
    <p:sldLayoutId id="2147483662" r:id="rId13"/>
    <p:sldLayoutId id="2147483678" r:id="rId14"/>
    <p:sldLayoutId id="2147483673" r:id="rId15"/>
    <p:sldLayoutId id="2147483670" r:id="rId16"/>
    <p:sldLayoutId id="2147483668" r:id="rId17"/>
    <p:sldLayoutId id="2147483667" r:id="rId18"/>
    <p:sldLayoutId id="2147483666" r:id="rId19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4.png"/><Relationship Id="rId3" Type="http://schemas.openxmlformats.org/officeDocument/2006/relationships/image" Target="../media/image5.jpg"/><Relationship Id="rId7" Type="http://schemas.openxmlformats.org/officeDocument/2006/relationships/image" Target="../media/image13.png"/><Relationship Id="rId12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2.png"/><Relationship Id="rId11" Type="http://schemas.openxmlformats.org/officeDocument/2006/relationships/image" Target="../media/image16.png"/><Relationship Id="rId5" Type="http://schemas.openxmlformats.org/officeDocument/2006/relationships/image" Target="../media/image11.png"/><Relationship Id="rId15" Type="http://schemas.openxmlformats.org/officeDocument/2006/relationships/image" Target="../media/image18.png"/><Relationship Id="rId10" Type="http://schemas.openxmlformats.org/officeDocument/2006/relationships/image" Target="../media/image15.png"/><Relationship Id="rId4" Type="http://schemas.openxmlformats.org/officeDocument/2006/relationships/image" Target="../media/image10.png"/><Relationship Id="rId9" Type="http://schemas.openxmlformats.org/officeDocument/2006/relationships/image" Target="../media/image14.png"/><Relationship Id="rId14" Type="http://schemas.openxmlformats.org/officeDocument/2006/relationships/image" Target="../media/image1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5.jp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4.png"/><Relationship Id="rId11" Type="http://schemas.openxmlformats.org/officeDocument/2006/relationships/image" Target="../media/image32.png"/><Relationship Id="rId5" Type="http://schemas.openxmlformats.org/officeDocument/2006/relationships/image" Target="../media/image12.png"/><Relationship Id="rId10" Type="http://schemas.openxmlformats.org/officeDocument/2006/relationships/image" Target="../media/image4.png"/><Relationship Id="rId4" Type="http://schemas.openxmlformats.org/officeDocument/2006/relationships/image" Target="../media/image10.png"/><Relationship Id="rId9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2.png"/><Relationship Id="rId11" Type="http://schemas.openxmlformats.org/officeDocument/2006/relationships/image" Target="../media/image34.png"/><Relationship Id="rId5" Type="http://schemas.openxmlformats.org/officeDocument/2006/relationships/image" Target="../media/image41.png"/><Relationship Id="rId10" Type="http://schemas.openxmlformats.org/officeDocument/2006/relationships/image" Target="../media/image46.png"/><Relationship Id="rId4" Type="http://schemas.openxmlformats.org/officeDocument/2006/relationships/image" Target="../media/image33.png"/><Relationship Id="rId9" Type="http://schemas.openxmlformats.org/officeDocument/2006/relationships/image" Target="../media/image4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0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12" Type="http://schemas.openxmlformats.org/officeDocument/2006/relationships/image" Target="../media/image3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1.png"/><Relationship Id="rId11" Type="http://schemas.openxmlformats.org/officeDocument/2006/relationships/image" Target="../media/image46.png"/><Relationship Id="rId5" Type="http://schemas.openxmlformats.org/officeDocument/2006/relationships/image" Target="../media/image33.png"/><Relationship Id="rId10" Type="http://schemas.openxmlformats.org/officeDocument/2006/relationships/image" Target="../media/image45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5.jp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4.png"/><Relationship Id="rId11" Type="http://schemas.openxmlformats.org/officeDocument/2006/relationships/image" Target="../media/image21.png"/><Relationship Id="rId5" Type="http://schemas.openxmlformats.org/officeDocument/2006/relationships/image" Target="../media/image12.png"/><Relationship Id="rId10" Type="http://schemas.openxmlformats.org/officeDocument/2006/relationships/image" Target="../media/image4.png"/><Relationship Id="rId4" Type="http://schemas.openxmlformats.org/officeDocument/2006/relationships/image" Target="../media/image10.png"/><Relationship Id="rId9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5.jp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4.png"/><Relationship Id="rId11" Type="http://schemas.openxmlformats.org/officeDocument/2006/relationships/image" Target="../media/image23.png"/><Relationship Id="rId5" Type="http://schemas.openxmlformats.org/officeDocument/2006/relationships/image" Target="../media/image12.png"/><Relationship Id="rId10" Type="http://schemas.openxmlformats.org/officeDocument/2006/relationships/image" Target="../media/image4.png"/><Relationship Id="rId4" Type="http://schemas.openxmlformats.org/officeDocument/2006/relationships/image" Target="../media/image10.png"/><Relationship Id="rId9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5.jp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4.png"/><Relationship Id="rId5" Type="http://schemas.openxmlformats.org/officeDocument/2006/relationships/image" Target="../media/image12.png"/><Relationship Id="rId4" Type="http://schemas.openxmlformats.org/officeDocument/2006/relationships/image" Target="../media/image10.png"/><Relationship Id="rId9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41">
            <a:extLst>
              <a:ext uri="{FF2B5EF4-FFF2-40B4-BE49-F238E27FC236}">
                <a16:creationId xmlns:a16="http://schemas.microsoft.com/office/drawing/2014/main" id="{DD310B36-59A5-DCC5-8B75-27292A8E5AE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B830F8C0-C741-763E-9EA0-4E7515AE1A6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484" t="11959" r="11818"/>
          <a:stretch/>
        </p:blipFill>
        <p:spPr>
          <a:xfrm>
            <a:off x="806475" y="-66066"/>
            <a:ext cx="11350894" cy="6628580"/>
          </a:xfrm>
          <a:prstGeom prst="rect">
            <a:avLst/>
          </a:prstGeom>
        </p:spPr>
      </p:pic>
      <p:pic>
        <p:nvPicPr>
          <p:cNvPr id="54" name="图片 53">
            <a:extLst>
              <a:ext uri="{FF2B5EF4-FFF2-40B4-BE49-F238E27FC236}">
                <a16:creationId xmlns:a16="http://schemas.microsoft.com/office/drawing/2014/main" id="{9F6D768A-BF3F-D1AA-1652-D36EFC8D80D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625" y="4151447"/>
            <a:ext cx="4059807" cy="4059807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FC252311-5B28-D452-D611-B7EF4258346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205060" y="-280201"/>
            <a:ext cx="4619311" cy="4619311"/>
          </a:xfrm>
          <a:prstGeom prst="rect">
            <a:avLst/>
          </a:prstGeom>
        </p:spPr>
      </p:pic>
      <p:pic>
        <p:nvPicPr>
          <p:cNvPr id="62" name="图片 61">
            <a:extLst>
              <a:ext uri="{FF2B5EF4-FFF2-40B4-BE49-F238E27FC236}">
                <a16:creationId xmlns:a16="http://schemas.microsoft.com/office/drawing/2014/main" id="{1EE7C8CB-BDA3-BE81-B6C5-2E1D69EBB69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112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74" t="5212" r="63318" b="67851"/>
          <a:stretch/>
        </p:blipFill>
        <p:spPr>
          <a:xfrm>
            <a:off x="5040303" y="5428702"/>
            <a:ext cx="1376878" cy="1110160"/>
          </a:xfrm>
          <a:prstGeom prst="rect">
            <a:avLst/>
          </a:prstGeom>
        </p:spPr>
      </p:pic>
      <p:grpSp>
        <p:nvGrpSpPr>
          <p:cNvPr id="66" name="组合 65">
            <a:extLst>
              <a:ext uri="{FF2B5EF4-FFF2-40B4-BE49-F238E27FC236}">
                <a16:creationId xmlns:a16="http://schemas.microsoft.com/office/drawing/2014/main" id="{B1EAD35E-A6A9-1409-C3E1-5FAE61B5ACF3}"/>
              </a:ext>
            </a:extLst>
          </p:cNvPr>
          <p:cNvGrpSpPr/>
          <p:nvPr/>
        </p:nvGrpSpPr>
        <p:grpSpPr>
          <a:xfrm>
            <a:off x="8770887" y="3492194"/>
            <a:ext cx="3984357" cy="3463837"/>
            <a:chOff x="8236467" y="3278909"/>
            <a:chExt cx="3984357" cy="3463837"/>
          </a:xfrm>
        </p:grpSpPr>
        <p:pic>
          <p:nvPicPr>
            <p:cNvPr id="65" name="图片 64">
              <a:extLst>
                <a:ext uri="{FF2B5EF4-FFF2-40B4-BE49-F238E27FC236}">
                  <a16:creationId xmlns:a16="http://schemas.microsoft.com/office/drawing/2014/main" id="{770CB4B2-3A9C-E7EB-E8E7-36A5EE93DCC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67476EE9-09E3-ED15-5951-44DCF49E449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21" name="图片 20">
            <a:extLst>
              <a:ext uri="{FF2B5EF4-FFF2-40B4-BE49-F238E27FC236}">
                <a16:creationId xmlns:a16="http://schemas.microsoft.com/office/drawing/2014/main" id="{7E96C052-9917-2FE7-A31E-3EC932B0F61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19557" y="2846098"/>
            <a:ext cx="3161336" cy="3161336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A456D54-4B1F-EF51-29AF-DC0195027C0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B6416C3-146F-027A-DCBB-DF008BF851E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53FF41F-B3B3-2259-DF66-00F215756AE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199243" y="1020680"/>
            <a:ext cx="2627604" cy="107908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90198F9-8EE1-BE12-490A-2623E7C05768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591779" y="1686078"/>
            <a:ext cx="9650804" cy="346282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6A451EA-E0CB-A2BD-AFA6-67AC88ADA56F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062594" y="4687486"/>
            <a:ext cx="3011685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107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1" objId="42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64EE1252-BB19-AA20-A421-8178837A25F9}"/>
              </a:ext>
            </a:extLst>
          </p:cNvPr>
          <p:cNvSpPr/>
          <p:nvPr/>
        </p:nvSpPr>
        <p:spPr>
          <a:xfrm>
            <a:off x="458274" y="2519069"/>
            <a:ext cx="6726298" cy="259060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C7D888C-B57F-AD1B-212B-21CE96538CC8}"/>
              </a:ext>
            </a:extLst>
          </p:cNvPr>
          <p:cNvSpPr txBox="1"/>
          <p:nvPr/>
        </p:nvSpPr>
        <p:spPr>
          <a:xfrm>
            <a:off x="5969726" y="1175740"/>
            <a:ext cx="345991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4400" b="1" kern="0" dirty="0">
                <a:latin typeface="Cambria" panose="02040503050406030204" pitchFamily="18" charset="0"/>
              </a:rPr>
              <a:t>(Theo mẫu)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455AD0B-3ECC-52B5-3E92-20487011D0E1}"/>
              </a:ext>
            </a:extLst>
          </p:cNvPr>
          <p:cNvSpPr txBox="1"/>
          <p:nvPr/>
        </p:nvSpPr>
        <p:spPr>
          <a:xfrm>
            <a:off x="458274" y="2665248"/>
            <a:ext cx="423339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4400" b="1" kern="0" dirty="0">
                <a:latin typeface="Cambria" panose="02040503050406030204" pitchFamily="18" charset="0"/>
              </a:rPr>
              <a:t>Mẫu: 90 : 3 = ?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FBCB464-53D3-DF44-4D6D-33C3E00B6CBD}"/>
              </a:ext>
            </a:extLst>
          </p:cNvPr>
          <p:cNvSpPr txBox="1"/>
          <p:nvPr/>
        </p:nvSpPr>
        <p:spPr>
          <a:xfrm>
            <a:off x="558423" y="3383771"/>
            <a:ext cx="200399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4400" b="1" kern="0" dirty="0">
                <a:latin typeface="Cambria" panose="02040503050406030204" pitchFamily="18" charset="0"/>
              </a:rPr>
              <a:t>Nhẩm: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125DC2B-269A-78EE-C2EA-6ED029772A90}"/>
              </a:ext>
            </a:extLst>
          </p:cNvPr>
          <p:cNvSpPr txBox="1"/>
          <p:nvPr/>
        </p:nvSpPr>
        <p:spPr>
          <a:xfrm>
            <a:off x="2216392" y="3428648"/>
            <a:ext cx="510809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4400" b="1" kern="0" dirty="0">
                <a:latin typeface="Cambria" panose="02040503050406030204" pitchFamily="18" charset="0"/>
              </a:rPr>
              <a:t>9 chục : 3 = 3 chục 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B363CB3-EB38-367B-84FB-022A70AC63D5}"/>
              </a:ext>
            </a:extLst>
          </p:cNvPr>
          <p:cNvSpPr txBox="1"/>
          <p:nvPr/>
        </p:nvSpPr>
        <p:spPr>
          <a:xfrm>
            <a:off x="2719965" y="4153212"/>
            <a:ext cx="300366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4400" b="1" kern="0" dirty="0">
                <a:latin typeface="Cambria" panose="02040503050406030204" pitchFamily="18" charset="0"/>
              </a:rPr>
              <a:t>90 : 3 = 30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Cambria" panose="02040503050406030204" pitchFamily="18" charset="0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87737FCA-83DC-7EB4-23A2-D4580E8CC990}"/>
              </a:ext>
            </a:extLst>
          </p:cNvPr>
          <p:cNvGrpSpPr/>
          <p:nvPr/>
        </p:nvGrpSpPr>
        <p:grpSpPr>
          <a:xfrm>
            <a:off x="7628842" y="2211373"/>
            <a:ext cx="2302783" cy="907750"/>
            <a:chOff x="7628842" y="2211373"/>
            <a:chExt cx="2302783" cy="907750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6E3C0BB1-A5FF-5BC0-6994-65CC9F835FDD}"/>
                </a:ext>
              </a:extLst>
            </p:cNvPr>
            <p:cNvSpPr/>
            <p:nvPr/>
          </p:nvSpPr>
          <p:spPr>
            <a:xfrm>
              <a:off x="7628842" y="2211373"/>
              <a:ext cx="2302783" cy="907750"/>
            </a:xfrm>
            <a:prstGeom prst="roundRect">
              <a:avLst/>
            </a:prstGeom>
            <a:solidFill>
              <a:srgbClr val="FFFFB9"/>
            </a:solidFill>
            <a:ln w="19050" cap="flat" cmpd="sng" algn="ctr">
              <a:solidFill>
                <a:srgbClr val="EA6D0C"/>
              </a:solidFill>
              <a:prstDash val="sysDash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B9DD1734-B095-933C-F233-F7167DF947F5}"/>
                </a:ext>
              </a:extLst>
            </p:cNvPr>
            <p:cNvSpPr txBox="1"/>
            <p:nvPr/>
          </p:nvSpPr>
          <p:spPr>
            <a:xfrm>
              <a:off x="7885850" y="2249749"/>
              <a:ext cx="1788766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4800" b="1" kern="0" dirty="0">
                  <a:solidFill>
                    <a:srgbClr val="EA6D0C"/>
                  </a:solidFill>
                  <a:latin typeface="Cambria" panose="02040503050406030204" pitchFamily="18" charset="0"/>
                </a:rPr>
                <a:t>60 : 2</a:t>
              </a:r>
              <a:endPara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EA6D0C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218E464F-B107-1A35-AB6B-B9A6DE41D147}"/>
              </a:ext>
            </a:extLst>
          </p:cNvPr>
          <p:cNvGrpSpPr/>
          <p:nvPr/>
        </p:nvGrpSpPr>
        <p:grpSpPr>
          <a:xfrm>
            <a:off x="9082600" y="3200119"/>
            <a:ext cx="2302783" cy="907750"/>
            <a:chOff x="9082600" y="3200119"/>
            <a:chExt cx="2302783" cy="907750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80887829-F8EB-4ABA-FA89-E2920A289522}"/>
                </a:ext>
              </a:extLst>
            </p:cNvPr>
            <p:cNvSpPr/>
            <p:nvPr/>
          </p:nvSpPr>
          <p:spPr>
            <a:xfrm>
              <a:off x="9082600" y="3200119"/>
              <a:ext cx="2302783" cy="907750"/>
            </a:xfrm>
            <a:prstGeom prst="roundRect">
              <a:avLst/>
            </a:prstGeom>
            <a:solidFill>
              <a:srgbClr val="FFFFB9"/>
            </a:solidFill>
            <a:ln w="19050" cap="flat" cmpd="sng" algn="ctr">
              <a:solidFill>
                <a:srgbClr val="EA6D0C"/>
              </a:solidFill>
              <a:prstDash val="sysDash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B101FC32-51FA-9102-779D-F0C6515507DC}"/>
                </a:ext>
              </a:extLst>
            </p:cNvPr>
            <p:cNvSpPr txBox="1"/>
            <p:nvPr/>
          </p:nvSpPr>
          <p:spPr>
            <a:xfrm>
              <a:off x="9339608" y="3238495"/>
              <a:ext cx="1788766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4800" b="1" kern="0" dirty="0">
                  <a:solidFill>
                    <a:srgbClr val="EA6D0C"/>
                  </a:solidFill>
                  <a:latin typeface="Cambria" panose="02040503050406030204" pitchFamily="18" charset="0"/>
                </a:rPr>
                <a:t>80 : 4</a:t>
              </a:r>
              <a:endPara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EA6D0C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31AA6180-0F0F-34DB-FA10-A344294BE4C5}"/>
              </a:ext>
            </a:extLst>
          </p:cNvPr>
          <p:cNvGrpSpPr/>
          <p:nvPr/>
        </p:nvGrpSpPr>
        <p:grpSpPr>
          <a:xfrm>
            <a:off x="7551928" y="4201928"/>
            <a:ext cx="2302783" cy="907750"/>
            <a:chOff x="7551928" y="4201928"/>
            <a:chExt cx="2302783" cy="907750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74617CC8-3DFF-A2C1-2FB3-EE49077F523D}"/>
                </a:ext>
              </a:extLst>
            </p:cNvPr>
            <p:cNvSpPr/>
            <p:nvPr/>
          </p:nvSpPr>
          <p:spPr>
            <a:xfrm>
              <a:off x="7551928" y="4201928"/>
              <a:ext cx="2302783" cy="907750"/>
            </a:xfrm>
            <a:prstGeom prst="roundRect">
              <a:avLst/>
            </a:prstGeom>
            <a:solidFill>
              <a:srgbClr val="FFFFB9"/>
            </a:solidFill>
            <a:ln w="19050" cap="flat" cmpd="sng" algn="ctr">
              <a:solidFill>
                <a:srgbClr val="EA6D0C"/>
              </a:solidFill>
              <a:prstDash val="sysDash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6ED1AB50-645A-23FB-575B-227A19CC6F0B}"/>
                </a:ext>
              </a:extLst>
            </p:cNvPr>
            <p:cNvSpPr txBox="1"/>
            <p:nvPr/>
          </p:nvSpPr>
          <p:spPr>
            <a:xfrm>
              <a:off x="7764662" y="4240304"/>
              <a:ext cx="1788766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4800" b="1" kern="0" dirty="0">
                  <a:solidFill>
                    <a:srgbClr val="EA6D0C"/>
                  </a:solidFill>
                  <a:latin typeface="Cambria" panose="02040503050406030204" pitchFamily="18" charset="0"/>
                </a:rPr>
                <a:t>90 : 9</a:t>
              </a:r>
              <a:endPara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EA6D0C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0A554C9B-31D0-6231-A86E-A65974FE8120}"/>
              </a:ext>
            </a:extLst>
          </p:cNvPr>
          <p:cNvGrpSpPr/>
          <p:nvPr/>
        </p:nvGrpSpPr>
        <p:grpSpPr>
          <a:xfrm>
            <a:off x="9245745" y="5228385"/>
            <a:ext cx="2302783" cy="907750"/>
            <a:chOff x="9245745" y="5228385"/>
            <a:chExt cx="2302783" cy="907750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A6E0F70B-F3F1-32A7-2445-472BF2912300}"/>
                </a:ext>
              </a:extLst>
            </p:cNvPr>
            <p:cNvSpPr/>
            <p:nvPr/>
          </p:nvSpPr>
          <p:spPr>
            <a:xfrm>
              <a:off x="9245745" y="5228385"/>
              <a:ext cx="2302783" cy="907750"/>
            </a:xfrm>
            <a:prstGeom prst="roundRect">
              <a:avLst/>
            </a:prstGeom>
            <a:solidFill>
              <a:srgbClr val="FFFFB9"/>
            </a:solidFill>
            <a:ln w="19050" cap="flat" cmpd="sng" algn="ctr">
              <a:solidFill>
                <a:srgbClr val="EA6D0C"/>
              </a:solidFill>
              <a:prstDash val="sysDash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4F6C87EC-D0C3-5E8F-3650-BFDE3531E651}"/>
                </a:ext>
              </a:extLst>
            </p:cNvPr>
            <p:cNvSpPr txBox="1"/>
            <p:nvPr/>
          </p:nvSpPr>
          <p:spPr>
            <a:xfrm>
              <a:off x="9466070" y="5266761"/>
              <a:ext cx="1788766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EA6D0C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60 : 3</a:t>
              </a:r>
              <a:endPara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EA6D0C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FF50826F-75A3-35A3-11E1-E7339F048F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237" y="818069"/>
            <a:ext cx="5462489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9015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 tmFilter="0,0; .5, 1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450"/>
                            </p:stCondLst>
                            <p:childTnLst>
                              <p:par>
                                <p:cTn id="2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 tmFilter="0,0; .5, 1; 1, 1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150"/>
                            </p:stCondLst>
                            <p:childTnLst>
                              <p:par>
                                <p:cTn id="3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 tmFilter="0,0; .5, 1; 1, 1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250"/>
                            </p:stCondLst>
                            <p:childTnLst>
                              <p:par>
                                <p:cTn id="4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 tmFilter="0,0; .5, 1; 1, 1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000"/>
                            </p:stCondLst>
                            <p:childTnLst>
                              <p:par>
                                <p:cTn id="6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3000"/>
                            </p:stCondLst>
                            <p:childTnLst>
                              <p:par>
                                <p:cTn id="6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9" grpId="0"/>
      <p:bldP spid="11" grpId="0"/>
      <p:bldP spid="12" grpId="0"/>
      <p:bldP spid="13" grpId="0"/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2AAE7A1-C56C-7F15-1AC0-708BEEC9974D}"/>
              </a:ext>
            </a:extLst>
          </p:cNvPr>
          <p:cNvGrpSpPr/>
          <p:nvPr/>
        </p:nvGrpSpPr>
        <p:grpSpPr>
          <a:xfrm>
            <a:off x="915467" y="2279923"/>
            <a:ext cx="3874969" cy="1853748"/>
            <a:chOff x="7650076" y="2246249"/>
            <a:chExt cx="2283455" cy="1875078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2EB4B099-ECBA-91D1-82D7-922F7F9B622D}"/>
                </a:ext>
              </a:extLst>
            </p:cNvPr>
            <p:cNvSpPr/>
            <p:nvPr/>
          </p:nvSpPr>
          <p:spPr>
            <a:xfrm>
              <a:off x="7650076" y="2246249"/>
              <a:ext cx="2283455" cy="1875078"/>
            </a:xfrm>
            <a:prstGeom prst="roundRect">
              <a:avLst/>
            </a:prstGeom>
            <a:solidFill>
              <a:srgbClr val="FFFFB9"/>
            </a:solidFill>
            <a:ln w="19050" cap="flat" cmpd="sng" algn="ctr">
              <a:solidFill>
                <a:srgbClr val="EA6D0C"/>
              </a:solidFill>
              <a:prstDash val="sysDash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AC195A44-7422-5369-C341-8DEC40F99AA4}"/>
                </a:ext>
              </a:extLst>
            </p:cNvPr>
            <p:cNvSpPr txBox="1"/>
            <p:nvPr/>
          </p:nvSpPr>
          <p:spPr>
            <a:xfrm>
              <a:off x="7901258" y="2256211"/>
              <a:ext cx="1788766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4800" b="1" kern="0" dirty="0">
                  <a:solidFill>
                    <a:srgbClr val="EA6D0C"/>
                  </a:solidFill>
                  <a:latin typeface="Cambria" panose="02040503050406030204" pitchFamily="18" charset="0"/>
                </a:rPr>
                <a:t>60 : 2</a:t>
              </a:r>
              <a:endPara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EA6D0C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FA3E94C1-EBB5-769F-F7F0-43D68D7378B9}"/>
              </a:ext>
            </a:extLst>
          </p:cNvPr>
          <p:cNvSpPr txBox="1"/>
          <p:nvPr/>
        </p:nvSpPr>
        <p:spPr>
          <a:xfrm>
            <a:off x="5178354" y="1191678"/>
            <a:ext cx="345991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4000" b="1" kern="0" dirty="0">
                <a:latin typeface="Cambria" panose="02040503050406030204" pitchFamily="18" charset="0"/>
              </a:rPr>
              <a:t>(Theo mẫu)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00AB03F-144C-629B-21E9-990E092E5471}"/>
              </a:ext>
            </a:extLst>
          </p:cNvPr>
          <p:cNvSpPr txBox="1"/>
          <p:nvPr/>
        </p:nvSpPr>
        <p:spPr>
          <a:xfrm>
            <a:off x="1129506" y="3159922"/>
            <a:ext cx="345991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4800" b="1" kern="0" dirty="0">
                <a:latin typeface="Cambria" panose="02040503050406030204" pitchFamily="18" charset="0"/>
              </a:rPr>
              <a:t>60 : 2 = 30</a:t>
            </a:r>
            <a:endParaRPr kumimoji="0" lang="en-US" sz="48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Cambria" panose="02040503050406030204" pitchFamily="18" charset="0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F547EF1F-C3FB-BE91-5169-B9D063CE2F4E}"/>
              </a:ext>
            </a:extLst>
          </p:cNvPr>
          <p:cNvGrpSpPr/>
          <p:nvPr/>
        </p:nvGrpSpPr>
        <p:grpSpPr>
          <a:xfrm>
            <a:off x="6518709" y="2279923"/>
            <a:ext cx="3874969" cy="1853748"/>
            <a:chOff x="7650076" y="2246249"/>
            <a:chExt cx="2283455" cy="1875078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E520E4DB-A744-952E-7662-8C3B2B2C364D}"/>
                </a:ext>
              </a:extLst>
            </p:cNvPr>
            <p:cNvSpPr/>
            <p:nvPr/>
          </p:nvSpPr>
          <p:spPr>
            <a:xfrm>
              <a:off x="7650076" y="2246249"/>
              <a:ext cx="2283455" cy="1875078"/>
            </a:xfrm>
            <a:prstGeom prst="roundRect">
              <a:avLst/>
            </a:prstGeom>
            <a:solidFill>
              <a:srgbClr val="FFFFB9"/>
            </a:solidFill>
            <a:ln w="19050" cap="flat" cmpd="sng" algn="ctr">
              <a:solidFill>
                <a:srgbClr val="EA6D0C"/>
              </a:solidFill>
              <a:prstDash val="sysDash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299AC5E3-DEC1-C29D-59AD-1369858CDEDE}"/>
                </a:ext>
              </a:extLst>
            </p:cNvPr>
            <p:cNvSpPr txBox="1"/>
            <p:nvPr/>
          </p:nvSpPr>
          <p:spPr>
            <a:xfrm>
              <a:off x="7901258" y="2256211"/>
              <a:ext cx="1788766" cy="84055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4800" b="1" kern="0" dirty="0">
                  <a:solidFill>
                    <a:srgbClr val="EA6D0C"/>
                  </a:solidFill>
                  <a:latin typeface="Cambria" panose="02040503050406030204" pitchFamily="18" charset="0"/>
                </a:rPr>
                <a:t>80 : 4</a:t>
              </a:r>
              <a:endPara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EA6D0C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9CE0D250-2483-64E7-F985-E64844B4780A}"/>
              </a:ext>
            </a:extLst>
          </p:cNvPr>
          <p:cNvSpPr txBox="1"/>
          <p:nvPr/>
        </p:nvSpPr>
        <p:spPr>
          <a:xfrm>
            <a:off x="6732748" y="3159922"/>
            <a:ext cx="345991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4800" b="1" kern="0" dirty="0">
                <a:latin typeface="Cambria" panose="02040503050406030204" pitchFamily="18" charset="0"/>
              </a:rPr>
              <a:t>80 : 4 = 20</a:t>
            </a:r>
            <a:endParaRPr kumimoji="0" lang="en-US" sz="48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Cambria" panose="02040503050406030204" pitchFamily="18" charset="0"/>
            </a:endParaRP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47265FCD-E1EC-1163-A884-6CC3C636ADEC}"/>
              </a:ext>
            </a:extLst>
          </p:cNvPr>
          <p:cNvGrpSpPr/>
          <p:nvPr/>
        </p:nvGrpSpPr>
        <p:grpSpPr>
          <a:xfrm>
            <a:off x="972697" y="4421948"/>
            <a:ext cx="3874969" cy="1853748"/>
            <a:chOff x="7650076" y="2246249"/>
            <a:chExt cx="2283455" cy="1875078"/>
          </a:xfrm>
        </p:grpSpPr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6923794C-14A6-8826-77C3-4FF240E253A3}"/>
                </a:ext>
              </a:extLst>
            </p:cNvPr>
            <p:cNvSpPr/>
            <p:nvPr/>
          </p:nvSpPr>
          <p:spPr>
            <a:xfrm>
              <a:off x="7650076" y="2246249"/>
              <a:ext cx="2283455" cy="1875078"/>
            </a:xfrm>
            <a:prstGeom prst="roundRect">
              <a:avLst/>
            </a:prstGeom>
            <a:solidFill>
              <a:srgbClr val="FFFFB9"/>
            </a:solidFill>
            <a:ln w="19050" cap="flat" cmpd="sng" algn="ctr">
              <a:solidFill>
                <a:srgbClr val="EA6D0C"/>
              </a:solidFill>
              <a:prstDash val="sysDash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B40865A7-BA74-FDCC-0349-1AEDBB6121AC}"/>
                </a:ext>
              </a:extLst>
            </p:cNvPr>
            <p:cNvSpPr txBox="1"/>
            <p:nvPr/>
          </p:nvSpPr>
          <p:spPr>
            <a:xfrm>
              <a:off x="7901258" y="2256211"/>
              <a:ext cx="1788766" cy="84055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4800" b="1" kern="0" dirty="0">
                  <a:solidFill>
                    <a:srgbClr val="EA6D0C"/>
                  </a:solidFill>
                  <a:latin typeface="Cambria" panose="02040503050406030204" pitchFamily="18" charset="0"/>
                </a:rPr>
                <a:t>90 : 9</a:t>
              </a:r>
              <a:endPara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EA6D0C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4D897434-8FE9-3DC1-D605-EE75CDCF2EF1}"/>
              </a:ext>
            </a:extLst>
          </p:cNvPr>
          <p:cNvSpPr txBox="1"/>
          <p:nvPr/>
        </p:nvSpPr>
        <p:spPr>
          <a:xfrm>
            <a:off x="1186736" y="5301947"/>
            <a:ext cx="345991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4800" b="1" kern="0" dirty="0">
                <a:latin typeface="Cambria" panose="02040503050406030204" pitchFamily="18" charset="0"/>
              </a:rPr>
              <a:t>90 : 9 = 10</a:t>
            </a:r>
            <a:endParaRPr kumimoji="0" lang="en-US" sz="48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Cambria" panose="02040503050406030204" pitchFamily="18" charset="0"/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904D98A5-DF93-51BA-F849-232E84A3EC70}"/>
              </a:ext>
            </a:extLst>
          </p:cNvPr>
          <p:cNvGrpSpPr/>
          <p:nvPr/>
        </p:nvGrpSpPr>
        <p:grpSpPr>
          <a:xfrm>
            <a:off x="6575939" y="4421948"/>
            <a:ext cx="3874969" cy="1853748"/>
            <a:chOff x="7650076" y="2246249"/>
            <a:chExt cx="2283455" cy="1875078"/>
          </a:xfrm>
        </p:grpSpPr>
        <p:sp>
          <p:nvSpPr>
            <p:cNvPr id="35" name="Rectangle: Rounded Corners 34">
              <a:extLst>
                <a:ext uri="{FF2B5EF4-FFF2-40B4-BE49-F238E27FC236}">
                  <a16:creationId xmlns:a16="http://schemas.microsoft.com/office/drawing/2014/main" id="{17E3E502-0EC6-6782-6A2B-CF773B76F8FC}"/>
                </a:ext>
              </a:extLst>
            </p:cNvPr>
            <p:cNvSpPr/>
            <p:nvPr/>
          </p:nvSpPr>
          <p:spPr>
            <a:xfrm>
              <a:off x="7650076" y="2246249"/>
              <a:ext cx="2283455" cy="1875078"/>
            </a:xfrm>
            <a:prstGeom prst="roundRect">
              <a:avLst/>
            </a:prstGeom>
            <a:solidFill>
              <a:srgbClr val="FFFFB9"/>
            </a:solidFill>
            <a:ln w="19050" cap="flat" cmpd="sng" algn="ctr">
              <a:solidFill>
                <a:srgbClr val="EA6D0C"/>
              </a:solidFill>
              <a:prstDash val="sysDash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F769E50D-20F0-36A9-3320-C86C5D076AC2}"/>
                </a:ext>
              </a:extLst>
            </p:cNvPr>
            <p:cNvSpPr txBox="1"/>
            <p:nvPr/>
          </p:nvSpPr>
          <p:spPr>
            <a:xfrm>
              <a:off x="7901258" y="2256211"/>
              <a:ext cx="1788766" cy="84055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4800" b="1" kern="0" dirty="0">
                  <a:solidFill>
                    <a:srgbClr val="EA6D0C"/>
                  </a:solidFill>
                  <a:latin typeface="Cambria" panose="02040503050406030204" pitchFamily="18" charset="0"/>
                </a:rPr>
                <a:t>60 : 3</a:t>
              </a:r>
              <a:endPara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EA6D0C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C1DBC228-E3B8-B721-1AAC-CE08E7B2E0FB}"/>
              </a:ext>
            </a:extLst>
          </p:cNvPr>
          <p:cNvSpPr txBox="1"/>
          <p:nvPr/>
        </p:nvSpPr>
        <p:spPr>
          <a:xfrm>
            <a:off x="6789978" y="5301947"/>
            <a:ext cx="345991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4800" b="1" kern="0" dirty="0">
                <a:latin typeface="Cambria" panose="02040503050406030204" pitchFamily="18" charset="0"/>
              </a:rPr>
              <a:t>60 : 3 = 20</a:t>
            </a:r>
            <a:endParaRPr kumimoji="0" lang="en-US" sz="48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Cambria" panose="02040503050406030204" pitchFamily="18" charset="0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4E352A72-6F43-864C-BA66-887945C648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967" y="822701"/>
            <a:ext cx="5127602" cy="1665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4296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29" grpId="0"/>
      <p:bldP spid="33" grpId="0"/>
      <p:bldP spid="3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41">
            <a:extLst>
              <a:ext uri="{FF2B5EF4-FFF2-40B4-BE49-F238E27FC236}">
                <a16:creationId xmlns:a16="http://schemas.microsoft.com/office/drawing/2014/main" id="{DD310B36-59A5-DCC5-8B75-27292A8E5AE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B830F8C0-C741-763E-9EA0-4E7515AE1A6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484" t="11959" r="11818"/>
          <a:stretch/>
        </p:blipFill>
        <p:spPr>
          <a:xfrm>
            <a:off x="891409" y="482600"/>
            <a:ext cx="10350500" cy="6044380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FC252311-5B28-D452-D611-B7EF4258346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174580" y="-280200"/>
            <a:ext cx="4619311" cy="4619311"/>
          </a:xfrm>
          <a:prstGeom prst="rect">
            <a:avLst/>
          </a:prstGeom>
        </p:spPr>
      </p:pic>
      <p:grpSp>
        <p:nvGrpSpPr>
          <p:cNvPr id="32" name="组合 31">
            <a:extLst>
              <a:ext uri="{FF2B5EF4-FFF2-40B4-BE49-F238E27FC236}">
                <a16:creationId xmlns:a16="http://schemas.microsoft.com/office/drawing/2014/main" id="{812F7956-7370-9BB9-D4F0-B034500A7A21}"/>
              </a:ext>
            </a:extLst>
          </p:cNvPr>
          <p:cNvGrpSpPr/>
          <p:nvPr/>
        </p:nvGrpSpPr>
        <p:grpSpPr>
          <a:xfrm>
            <a:off x="7923982" y="2736534"/>
            <a:ext cx="4743064" cy="4151946"/>
            <a:chOff x="8236467" y="3278909"/>
            <a:chExt cx="3984357" cy="3463837"/>
          </a:xfrm>
        </p:grpSpPr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id="{11460383-D6A0-7500-04DF-C37AAF542BA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4" name="图片 33">
              <a:extLst>
                <a:ext uri="{FF2B5EF4-FFF2-40B4-BE49-F238E27FC236}">
                  <a16:creationId xmlns:a16="http://schemas.microsoft.com/office/drawing/2014/main" id="{13C10393-FAAC-3C1D-2502-0FBB1A453E2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2" name="图片 55">
            <a:extLst>
              <a:ext uri="{FF2B5EF4-FFF2-40B4-BE49-F238E27FC236}">
                <a16:creationId xmlns:a16="http://schemas.microsoft.com/office/drawing/2014/main" id="{D467F1D0-DB00-0F11-B2F5-6FC8C7CF086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32479" flipH="1">
            <a:off x="8250529" y="65377"/>
            <a:ext cx="3787327" cy="4619311"/>
          </a:xfrm>
          <a:prstGeom prst="rect">
            <a:avLst/>
          </a:prstGeom>
        </p:spPr>
      </p:pic>
      <p:pic>
        <p:nvPicPr>
          <p:cNvPr id="3" name="图片 3">
            <a:extLst>
              <a:ext uri="{FF2B5EF4-FFF2-40B4-BE49-F238E27FC236}">
                <a16:creationId xmlns:a16="http://schemas.microsoft.com/office/drawing/2014/main" id="{7AEA3F46-1014-283D-3A1F-AC79A148F6A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0" t="4569" r="19755" b="3868"/>
          <a:stretch/>
        </p:blipFill>
        <p:spPr>
          <a:xfrm>
            <a:off x="662" y="1925757"/>
            <a:ext cx="3772155" cy="48738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AC95879-11B5-6630-89F4-BF262A8A46B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EE8AB16-301A-6819-AF2B-43BEAE6B75C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335D7B3-9B6E-8AE2-873B-1D47F67185B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882471" y="1590384"/>
            <a:ext cx="5407621" cy="3828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295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1" objId="42"/>
      </p14:showEvt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F55EA8E5-EBD7-49B2-9846-55ADE23F8ADC}"/>
              </a:ext>
            </a:extLst>
          </p:cNvPr>
          <p:cNvSpPr/>
          <p:nvPr/>
        </p:nvSpPr>
        <p:spPr>
          <a:xfrm>
            <a:off x="6967412" y="1534774"/>
            <a:ext cx="3925555" cy="1183915"/>
          </a:xfrm>
          <a:prstGeom prst="roundRect">
            <a:avLst>
              <a:gd name="adj" fmla="val 39090"/>
            </a:avLst>
          </a:prstGeom>
          <a:solidFill>
            <a:srgbClr val="C2D5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342C9DA5-5B6A-04FB-BAF9-CD65676DBA1B}"/>
                  </a:ext>
                </a:extLst>
              </p:cNvPr>
              <p:cNvSpPr txBox="1"/>
              <p:nvPr/>
            </p:nvSpPr>
            <p:spPr>
              <a:xfrm>
                <a:off x="9054040" y="1751475"/>
                <a:ext cx="1736855" cy="8309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4800" b="1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sz="48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 </m:t>
                    </m:r>
                  </m:oMath>
                </a14:m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</a:rPr>
                  <a:t>55</a:t>
                </a:r>
                <a:endParaRPr lang="en-US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342C9DA5-5B6A-04FB-BAF9-CD65676DBA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54040" y="1751475"/>
                <a:ext cx="1736855" cy="830997"/>
              </a:xfrm>
              <a:prstGeom prst="rect">
                <a:avLst/>
              </a:prstGeom>
              <a:blipFill>
                <a:blip r:embed="rId2"/>
                <a:stretch>
                  <a:fillRect t="-16788" r="-9825" b="-372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A803E25E-34ED-BD66-59AF-FA37A5E3F2EF}"/>
                  </a:ext>
                </a:extLst>
              </p:cNvPr>
              <p:cNvSpPr txBox="1"/>
              <p:nvPr/>
            </p:nvSpPr>
            <p:spPr>
              <a:xfrm>
                <a:off x="7202310" y="1740601"/>
                <a:ext cx="2072515" cy="8309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b="1" i="1" smtClean="0">
                          <a:solidFill>
                            <a:srgbClr val="F15349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𝟏𝟏</m:t>
                      </m:r>
                      <m:r>
                        <a:rPr lang="en-US" sz="4800" b="1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en-US" sz="48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𝟓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A803E25E-34ED-BD66-59AF-FA37A5E3F2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02310" y="1740601"/>
                <a:ext cx="2072515" cy="83099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7" name="Group 16">
            <a:extLst>
              <a:ext uri="{FF2B5EF4-FFF2-40B4-BE49-F238E27FC236}">
                <a16:creationId xmlns:a16="http://schemas.microsoft.com/office/drawing/2014/main" id="{5C6CFACA-B44F-C858-9DC4-E18035B32944}"/>
              </a:ext>
            </a:extLst>
          </p:cNvPr>
          <p:cNvGrpSpPr/>
          <p:nvPr/>
        </p:nvGrpSpPr>
        <p:grpSpPr>
          <a:xfrm>
            <a:off x="7312703" y="1762441"/>
            <a:ext cx="815472" cy="744927"/>
            <a:chOff x="3208176" y="5138974"/>
            <a:chExt cx="815472" cy="744927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EDAB2ECD-3E04-10CC-1995-367E1210AE75}"/>
                </a:ext>
              </a:extLst>
            </p:cNvPr>
            <p:cNvSpPr/>
            <p:nvPr/>
          </p:nvSpPr>
          <p:spPr>
            <a:xfrm>
              <a:off x="3208176" y="5138974"/>
              <a:ext cx="815472" cy="74492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1">
                <a:latin typeface="Cambria" panose="02040503050406030204" pitchFamily="18" charset="0"/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739FCE81-5861-9BEF-7F5B-D953429D17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343" r="73390"/>
            <a:stretch/>
          </p:blipFill>
          <p:spPr>
            <a:xfrm rot="907134">
              <a:off x="3426322" y="5233482"/>
              <a:ext cx="357512" cy="641806"/>
            </a:xfrm>
            <a:prstGeom prst="rect">
              <a:avLst/>
            </a:prstGeom>
          </p:spPr>
        </p:pic>
      </p:grp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538A570F-8F27-4561-EE2C-8FDB58DAD715}"/>
              </a:ext>
            </a:extLst>
          </p:cNvPr>
          <p:cNvSpPr/>
          <p:nvPr/>
        </p:nvSpPr>
        <p:spPr>
          <a:xfrm>
            <a:off x="4247351" y="2885644"/>
            <a:ext cx="3925555" cy="1183915"/>
          </a:xfrm>
          <a:prstGeom prst="roundRect">
            <a:avLst>
              <a:gd name="adj" fmla="val 39090"/>
            </a:avLst>
          </a:prstGeom>
          <a:solidFill>
            <a:srgbClr val="C2D5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3771C265-739D-53BF-EF68-4B97F1A65B0B}"/>
                  </a:ext>
                </a:extLst>
              </p:cNvPr>
              <p:cNvSpPr txBox="1"/>
              <p:nvPr/>
            </p:nvSpPr>
            <p:spPr>
              <a:xfrm>
                <a:off x="6343192" y="3086821"/>
                <a:ext cx="1718237" cy="8309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4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sz="48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 </m:t>
                    </m:r>
                  </m:oMath>
                </a14:m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mbria" panose="02040503050406030204" pitchFamily="18" charset="0"/>
                  </a:rPr>
                  <a:t>63</a:t>
                </a:r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3771C265-739D-53BF-EF68-4B97F1A65B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43192" y="3086821"/>
                <a:ext cx="1718237" cy="830997"/>
              </a:xfrm>
              <a:prstGeom prst="rect">
                <a:avLst/>
              </a:prstGeom>
              <a:blipFill>
                <a:blip r:embed="rId5"/>
                <a:stretch>
                  <a:fillRect t="-18978" r="-11032" b="-350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9905E2CB-451B-6926-9317-1F7516E392B7}"/>
                  </a:ext>
                </a:extLst>
              </p:cNvPr>
              <p:cNvSpPr txBox="1"/>
              <p:nvPr/>
            </p:nvSpPr>
            <p:spPr>
              <a:xfrm>
                <a:off x="4491462" y="3075947"/>
                <a:ext cx="2072515" cy="8309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𝟑</m:t>
                      </m:r>
                      <m:r>
                        <a:rPr lang="en-US" sz="48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en-US" sz="4800" b="1" i="1" smtClean="0">
                          <a:solidFill>
                            <a:srgbClr val="F15349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𝟐𝟏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9905E2CB-451B-6926-9317-1F7516E392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91462" y="3075947"/>
                <a:ext cx="2072515" cy="83099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" name="Group 8">
            <a:extLst>
              <a:ext uri="{FF2B5EF4-FFF2-40B4-BE49-F238E27FC236}">
                <a16:creationId xmlns:a16="http://schemas.microsoft.com/office/drawing/2014/main" id="{12AFE7D2-5432-55E3-4E98-86D8D39689F4}"/>
              </a:ext>
            </a:extLst>
          </p:cNvPr>
          <p:cNvGrpSpPr/>
          <p:nvPr/>
        </p:nvGrpSpPr>
        <p:grpSpPr>
          <a:xfrm>
            <a:off x="5625274" y="3118704"/>
            <a:ext cx="815472" cy="767229"/>
            <a:chOff x="3259227" y="5108059"/>
            <a:chExt cx="815472" cy="767229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BE4D2209-9DEE-7AEA-AEB9-97A6DCE5936A}"/>
                </a:ext>
              </a:extLst>
            </p:cNvPr>
            <p:cNvSpPr/>
            <p:nvPr/>
          </p:nvSpPr>
          <p:spPr>
            <a:xfrm>
              <a:off x="3259227" y="5108059"/>
              <a:ext cx="815472" cy="74492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1">
                <a:latin typeface="Cambria" panose="02040503050406030204" pitchFamily="18" charset="0"/>
              </a:endParaRP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09D9D56F-1C89-F2CB-DDC0-44FDE4F81E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343" r="73390"/>
            <a:stretch/>
          </p:blipFill>
          <p:spPr>
            <a:xfrm rot="907134">
              <a:off x="3470566" y="5233482"/>
              <a:ext cx="357512" cy="641806"/>
            </a:xfrm>
            <a:prstGeom prst="rect">
              <a:avLst/>
            </a:prstGeom>
          </p:spPr>
        </p:pic>
      </p:grp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87B9823A-E911-074D-FBB2-083F31953650}"/>
              </a:ext>
            </a:extLst>
          </p:cNvPr>
          <p:cNvSpPr/>
          <p:nvPr/>
        </p:nvSpPr>
        <p:spPr>
          <a:xfrm>
            <a:off x="7401758" y="4143249"/>
            <a:ext cx="3925555" cy="1183915"/>
          </a:xfrm>
          <a:prstGeom prst="roundRect">
            <a:avLst>
              <a:gd name="adj" fmla="val 39090"/>
            </a:avLst>
          </a:prstGeom>
          <a:solidFill>
            <a:srgbClr val="C2D5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C1131ACC-D12E-DEF9-7F91-F00C3D9F4CC1}"/>
                  </a:ext>
                </a:extLst>
              </p:cNvPr>
              <p:cNvSpPr txBox="1"/>
              <p:nvPr/>
            </p:nvSpPr>
            <p:spPr>
              <a:xfrm>
                <a:off x="9497599" y="4388670"/>
                <a:ext cx="1718237" cy="8309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4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sz="48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 </m:t>
                    </m:r>
                  </m:oMath>
                </a14:m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mbria" panose="02040503050406030204" pitchFamily="18" charset="0"/>
                  </a:rPr>
                  <a:t>42</a:t>
                </a:r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C1131ACC-D12E-DEF9-7F91-F00C3D9F4C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97599" y="4388670"/>
                <a:ext cx="1718237" cy="830997"/>
              </a:xfrm>
              <a:prstGeom prst="rect">
                <a:avLst/>
              </a:prstGeom>
              <a:blipFill>
                <a:blip r:embed="rId7"/>
                <a:stretch>
                  <a:fillRect t="-19118" r="-10993" b="-360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6DCE3C5B-B650-6442-0044-7623F3454473}"/>
                  </a:ext>
                </a:extLst>
              </p:cNvPr>
              <p:cNvSpPr txBox="1"/>
              <p:nvPr/>
            </p:nvSpPr>
            <p:spPr>
              <a:xfrm>
                <a:off x="7645869" y="4377796"/>
                <a:ext cx="2072515" cy="8309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𝟐</m:t>
                      </m:r>
                      <m:r>
                        <a:rPr lang="en-US" sz="48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en-US" sz="4800" b="1" i="1" smtClean="0">
                          <a:solidFill>
                            <a:srgbClr val="F15349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𝟐𝟏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6DCE3C5B-B650-6442-0044-7623F34544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45869" y="4377796"/>
                <a:ext cx="2072515" cy="83099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1" name="Group 30">
            <a:extLst>
              <a:ext uri="{FF2B5EF4-FFF2-40B4-BE49-F238E27FC236}">
                <a16:creationId xmlns:a16="http://schemas.microsoft.com/office/drawing/2014/main" id="{1392A443-95D3-14CA-8B0A-9ADC19685E19}"/>
              </a:ext>
            </a:extLst>
          </p:cNvPr>
          <p:cNvGrpSpPr/>
          <p:nvPr/>
        </p:nvGrpSpPr>
        <p:grpSpPr>
          <a:xfrm>
            <a:off x="8845752" y="4441564"/>
            <a:ext cx="815472" cy="767229"/>
            <a:chOff x="3259227" y="5108059"/>
            <a:chExt cx="815472" cy="767229"/>
          </a:xfrm>
        </p:grpSpPr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915061B5-2C71-F8F3-7FCF-827E113A17A1}"/>
                </a:ext>
              </a:extLst>
            </p:cNvPr>
            <p:cNvSpPr/>
            <p:nvPr/>
          </p:nvSpPr>
          <p:spPr>
            <a:xfrm>
              <a:off x="3259227" y="5108059"/>
              <a:ext cx="815472" cy="74492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1">
                <a:latin typeface="Cambria" panose="02040503050406030204" pitchFamily="18" charset="0"/>
              </a:endParaRPr>
            </a:p>
          </p:txBody>
        </p:sp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A077499C-AEDB-E5CC-E5D0-E3FD5F4031E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343" r="73390"/>
            <a:stretch/>
          </p:blipFill>
          <p:spPr>
            <a:xfrm rot="907134">
              <a:off x="3470566" y="5233482"/>
              <a:ext cx="357512" cy="641806"/>
            </a:xfrm>
            <a:prstGeom prst="rect">
              <a:avLst/>
            </a:prstGeom>
          </p:spPr>
        </p:pic>
      </p:grp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CB91BCDE-6D8E-31A1-F282-D96CA8983C4C}"/>
              </a:ext>
            </a:extLst>
          </p:cNvPr>
          <p:cNvSpPr/>
          <p:nvPr/>
        </p:nvSpPr>
        <p:spPr>
          <a:xfrm>
            <a:off x="3538114" y="5090171"/>
            <a:ext cx="3925555" cy="1183915"/>
          </a:xfrm>
          <a:prstGeom prst="roundRect">
            <a:avLst>
              <a:gd name="adj" fmla="val 39090"/>
            </a:avLst>
          </a:prstGeom>
          <a:solidFill>
            <a:srgbClr val="C2D5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B89E882D-28E1-5FC5-3770-1206DF46E76A}"/>
                  </a:ext>
                </a:extLst>
              </p:cNvPr>
              <p:cNvSpPr txBox="1"/>
              <p:nvPr/>
            </p:nvSpPr>
            <p:spPr>
              <a:xfrm>
                <a:off x="5726814" y="5265307"/>
                <a:ext cx="1736855" cy="8309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4800" b="1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sz="48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 </m:t>
                    </m:r>
                  </m:oMath>
                </a14:m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</a:rPr>
                  <a:t>84</a:t>
                </a:r>
                <a:endParaRPr lang="en-US" dirty="0"/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B89E882D-28E1-5FC5-3770-1206DF46E7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26814" y="5265307"/>
                <a:ext cx="1736855" cy="830997"/>
              </a:xfrm>
              <a:prstGeom prst="rect">
                <a:avLst/>
              </a:prstGeom>
              <a:blipFill>
                <a:blip r:embed="rId9"/>
                <a:stretch>
                  <a:fillRect t="-19118" r="-9825" b="-360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3233FCFA-EC60-3404-3DAC-2B605E91AFF8}"/>
                  </a:ext>
                </a:extLst>
              </p:cNvPr>
              <p:cNvSpPr txBox="1"/>
              <p:nvPr/>
            </p:nvSpPr>
            <p:spPr>
              <a:xfrm>
                <a:off x="3875084" y="5254433"/>
                <a:ext cx="2072515" cy="8309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b="1" i="1" smtClean="0">
                          <a:solidFill>
                            <a:srgbClr val="F15349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𝟐𝟏</m:t>
                      </m:r>
                      <m:r>
                        <a:rPr lang="en-US" sz="4800" b="1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en-US" sz="48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𝟒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3233FCFA-EC60-3404-3DAC-2B605E91AF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75084" y="5254433"/>
                <a:ext cx="2072515" cy="830997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7" name="Group 36">
            <a:extLst>
              <a:ext uri="{FF2B5EF4-FFF2-40B4-BE49-F238E27FC236}">
                <a16:creationId xmlns:a16="http://schemas.microsoft.com/office/drawing/2014/main" id="{41934D29-9DE3-50C8-FD2B-7BF0CF6F21B3}"/>
              </a:ext>
            </a:extLst>
          </p:cNvPr>
          <p:cNvGrpSpPr/>
          <p:nvPr/>
        </p:nvGrpSpPr>
        <p:grpSpPr>
          <a:xfrm>
            <a:off x="3896393" y="5339328"/>
            <a:ext cx="815472" cy="744927"/>
            <a:chOff x="3208176" y="5138974"/>
            <a:chExt cx="815472" cy="744927"/>
          </a:xfrm>
        </p:grpSpPr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88161348-9B34-369F-FC99-381E3826D254}"/>
                </a:ext>
              </a:extLst>
            </p:cNvPr>
            <p:cNvSpPr/>
            <p:nvPr/>
          </p:nvSpPr>
          <p:spPr>
            <a:xfrm>
              <a:off x="3208176" y="5138974"/>
              <a:ext cx="815472" cy="74492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1">
                <a:latin typeface="Cambria" panose="02040503050406030204" pitchFamily="18" charset="0"/>
              </a:endParaRPr>
            </a:p>
          </p:txBody>
        </p:sp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04692E78-01D4-205B-2927-3FB7582DD3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343" r="73390"/>
            <a:stretch/>
          </p:blipFill>
          <p:spPr>
            <a:xfrm rot="907134">
              <a:off x="3426322" y="5233482"/>
              <a:ext cx="357512" cy="641806"/>
            </a:xfrm>
            <a:prstGeom prst="rect">
              <a:avLst/>
            </a:prstGeom>
          </p:spPr>
        </p:pic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57C508A9-2E20-CBFD-88B1-9919B98AA32C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79" t="-7843" b="-1"/>
          <a:stretch/>
        </p:blipFill>
        <p:spPr>
          <a:xfrm flipH="1">
            <a:off x="607606" y="1922966"/>
            <a:ext cx="4187608" cy="3213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55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15" grpId="0"/>
      <p:bldP spid="16" grpId="0"/>
      <p:bldP spid="26" grpId="0" animBg="1"/>
      <p:bldP spid="8" grpId="0"/>
      <p:bldP spid="12" grpId="0"/>
      <p:bldP spid="28" grpId="0" animBg="1"/>
      <p:bldP spid="29" grpId="0"/>
      <p:bldP spid="30" grpId="0"/>
      <p:bldP spid="34" grpId="0" animBg="1"/>
      <p:bldP spid="35" grpId="0"/>
      <p:bldP spid="3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92BE8E03-ABD1-9060-F481-1EEB0DF55F1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160" y="1288958"/>
            <a:ext cx="5617564" cy="48641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50320F39-5E81-25AA-FE73-A48AD573BD2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974" b="27222"/>
          <a:stretch/>
        </p:blipFill>
        <p:spPr>
          <a:xfrm>
            <a:off x="6736080" y="3506604"/>
            <a:ext cx="5064497" cy="2646454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6D5B64AF-C2C0-0D91-191B-AFD6262C86CB}"/>
              </a:ext>
            </a:extLst>
          </p:cNvPr>
          <p:cNvGrpSpPr/>
          <p:nvPr/>
        </p:nvGrpSpPr>
        <p:grpSpPr>
          <a:xfrm>
            <a:off x="5630091" y="1170067"/>
            <a:ext cx="5940841" cy="2470999"/>
            <a:chOff x="5630091" y="1170067"/>
            <a:chExt cx="5940841" cy="2470999"/>
          </a:xfrm>
        </p:grpSpPr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55597F47-C6A7-F922-8B99-B667402ACEF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4763" b="29507"/>
            <a:stretch/>
          </p:blipFill>
          <p:spPr>
            <a:xfrm>
              <a:off x="5630091" y="1170067"/>
              <a:ext cx="5940841" cy="2470999"/>
            </a:xfrm>
            <a:prstGeom prst="rect">
              <a:avLst/>
            </a:prstGeom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E8735BD1-0BAE-B96B-026F-678F9638EA06}"/>
                </a:ext>
              </a:extLst>
            </p:cNvPr>
            <p:cNvSpPr txBox="1"/>
            <p:nvPr/>
          </p:nvSpPr>
          <p:spPr>
            <a:xfrm>
              <a:off x="6344724" y="1661722"/>
              <a:ext cx="4415245" cy="14465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4400" b="1" kern="0" dirty="0">
                  <a:latin typeface="Cambria" panose="02040503050406030204" pitchFamily="18" charset="0"/>
                </a:rPr>
                <a:t>Muốn tìm thừa số chưa biết?</a:t>
              </a:r>
              <a:endParaRPr kumimoji="0" lang="en-US" sz="4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398A02B3-5BEA-E063-724A-6E2D78704AE7}"/>
              </a:ext>
            </a:extLst>
          </p:cNvPr>
          <p:cNvSpPr txBox="1"/>
          <p:nvPr/>
        </p:nvSpPr>
        <p:spPr>
          <a:xfrm>
            <a:off x="1613161" y="2222206"/>
            <a:ext cx="3855805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4400" b="1" kern="0" dirty="0">
                <a:latin typeface="Cambria" panose="02040503050406030204" pitchFamily="18" charset="0"/>
              </a:rPr>
              <a:t>Muốn tìm thừa số chưa ta lấy tích chia cho thừa số đã biết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6014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F55EA8E5-EBD7-49B2-9846-55ADE23F8ADC}"/>
              </a:ext>
            </a:extLst>
          </p:cNvPr>
          <p:cNvSpPr/>
          <p:nvPr/>
        </p:nvSpPr>
        <p:spPr>
          <a:xfrm>
            <a:off x="6967412" y="1534774"/>
            <a:ext cx="3925555" cy="1183915"/>
          </a:xfrm>
          <a:prstGeom prst="roundRect">
            <a:avLst>
              <a:gd name="adj" fmla="val 39090"/>
            </a:avLst>
          </a:prstGeom>
          <a:solidFill>
            <a:srgbClr val="C2D5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342C9DA5-5B6A-04FB-BAF9-CD65676DBA1B}"/>
                  </a:ext>
                </a:extLst>
              </p:cNvPr>
              <p:cNvSpPr txBox="1"/>
              <p:nvPr/>
            </p:nvSpPr>
            <p:spPr>
              <a:xfrm>
                <a:off x="9054040" y="1751475"/>
                <a:ext cx="1736855" cy="8309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4800" b="1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sz="48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 </m:t>
                    </m:r>
                  </m:oMath>
                </a14:m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</a:rPr>
                  <a:t>55</a:t>
                </a:r>
                <a:endParaRPr lang="en-US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342C9DA5-5B6A-04FB-BAF9-CD65676DBA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54040" y="1751475"/>
                <a:ext cx="1736855" cy="830997"/>
              </a:xfrm>
              <a:prstGeom prst="rect">
                <a:avLst/>
              </a:prstGeom>
              <a:blipFill>
                <a:blip r:embed="rId3"/>
                <a:stretch>
                  <a:fillRect t="-16788" r="-9825" b="-372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A803E25E-34ED-BD66-59AF-FA37A5E3F2EF}"/>
                  </a:ext>
                </a:extLst>
              </p:cNvPr>
              <p:cNvSpPr txBox="1"/>
              <p:nvPr/>
            </p:nvSpPr>
            <p:spPr>
              <a:xfrm>
                <a:off x="7202310" y="1740601"/>
                <a:ext cx="2072515" cy="8309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b="1" i="1" smtClean="0">
                          <a:solidFill>
                            <a:srgbClr val="F15349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𝟏𝟏</m:t>
                      </m:r>
                      <m:r>
                        <a:rPr lang="en-US" sz="4800" b="1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en-US" sz="48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𝟓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A803E25E-34ED-BD66-59AF-FA37A5E3F2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02310" y="1740601"/>
                <a:ext cx="2072515" cy="83099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7" name="Group 16">
            <a:extLst>
              <a:ext uri="{FF2B5EF4-FFF2-40B4-BE49-F238E27FC236}">
                <a16:creationId xmlns:a16="http://schemas.microsoft.com/office/drawing/2014/main" id="{5C6CFACA-B44F-C858-9DC4-E18035B32944}"/>
              </a:ext>
            </a:extLst>
          </p:cNvPr>
          <p:cNvGrpSpPr/>
          <p:nvPr/>
        </p:nvGrpSpPr>
        <p:grpSpPr>
          <a:xfrm>
            <a:off x="7312703" y="1762441"/>
            <a:ext cx="815472" cy="744927"/>
            <a:chOff x="3208176" y="5138974"/>
            <a:chExt cx="815472" cy="744927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EDAB2ECD-3E04-10CC-1995-367E1210AE75}"/>
                </a:ext>
              </a:extLst>
            </p:cNvPr>
            <p:cNvSpPr/>
            <p:nvPr/>
          </p:nvSpPr>
          <p:spPr>
            <a:xfrm>
              <a:off x="3208176" y="5138974"/>
              <a:ext cx="815472" cy="74492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1">
                <a:latin typeface="Cambria" panose="02040503050406030204" pitchFamily="18" charset="0"/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739FCE81-5861-9BEF-7F5B-D953429D17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343" r="73390"/>
            <a:stretch/>
          </p:blipFill>
          <p:spPr>
            <a:xfrm rot="907134">
              <a:off x="3426322" y="5233482"/>
              <a:ext cx="357512" cy="641806"/>
            </a:xfrm>
            <a:prstGeom prst="rect">
              <a:avLst/>
            </a:prstGeom>
          </p:spPr>
        </p:pic>
      </p:grp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538A570F-8F27-4561-EE2C-8FDB58DAD715}"/>
              </a:ext>
            </a:extLst>
          </p:cNvPr>
          <p:cNvSpPr/>
          <p:nvPr/>
        </p:nvSpPr>
        <p:spPr>
          <a:xfrm>
            <a:off x="4247351" y="2885644"/>
            <a:ext cx="3925555" cy="1183915"/>
          </a:xfrm>
          <a:prstGeom prst="roundRect">
            <a:avLst>
              <a:gd name="adj" fmla="val 39090"/>
            </a:avLst>
          </a:prstGeom>
          <a:solidFill>
            <a:srgbClr val="C2D5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3771C265-739D-53BF-EF68-4B97F1A65B0B}"/>
                  </a:ext>
                </a:extLst>
              </p:cNvPr>
              <p:cNvSpPr txBox="1"/>
              <p:nvPr/>
            </p:nvSpPr>
            <p:spPr>
              <a:xfrm>
                <a:off x="6343192" y="3086821"/>
                <a:ext cx="1718237" cy="8309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4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sz="48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 </m:t>
                    </m:r>
                  </m:oMath>
                </a14:m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mbria" panose="02040503050406030204" pitchFamily="18" charset="0"/>
                  </a:rPr>
                  <a:t>63</a:t>
                </a:r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3771C265-739D-53BF-EF68-4B97F1A65B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43192" y="3086821"/>
                <a:ext cx="1718237" cy="830997"/>
              </a:xfrm>
              <a:prstGeom prst="rect">
                <a:avLst/>
              </a:prstGeom>
              <a:blipFill>
                <a:blip r:embed="rId6"/>
                <a:stretch>
                  <a:fillRect t="-18978" r="-11032" b="-350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9905E2CB-451B-6926-9317-1F7516E392B7}"/>
                  </a:ext>
                </a:extLst>
              </p:cNvPr>
              <p:cNvSpPr txBox="1"/>
              <p:nvPr/>
            </p:nvSpPr>
            <p:spPr>
              <a:xfrm>
                <a:off x="4491462" y="3075947"/>
                <a:ext cx="2072515" cy="8309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𝟑</m:t>
                      </m:r>
                      <m:r>
                        <a:rPr lang="en-US" sz="48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en-US" sz="4800" b="1" i="1" smtClean="0">
                          <a:solidFill>
                            <a:srgbClr val="F15349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𝟐𝟏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9905E2CB-451B-6926-9317-1F7516E392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91462" y="3075947"/>
                <a:ext cx="2072515" cy="83099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" name="Group 8">
            <a:extLst>
              <a:ext uri="{FF2B5EF4-FFF2-40B4-BE49-F238E27FC236}">
                <a16:creationId xmlns:a16="http://schemas.microsoft.com/office/drawing/2014/main" id="{12AFE7D2-5432-55E3-4E98-86D8D39689F4}"/>
              </a:ext>
            </a:extLst>
          </p:cNvPr>
          <p:cNvGrpSpPr/>
          <p:nvPr/>
        </p:nvGrpSpPr>
        <p:grpSpPr>
          <a:xfrm>
            <a:off x="5625274" y="3118704"/>
            <a:ext cx="815472" cy="767229"/>
            <a:chOff x="3259227" y="5108059"/>
            <a:chExt cx="815472" cy="767229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BE4D2209-9DEE-7AEA-AEB9-97A6DCE5936A}"/>
                </a:ext>
              </a:extLst>
            </p:cNvPr>
            <p:cNvSpPr/>
            <p:nvPr/>
          </p:nvSpPr>
          <p:spPr>
            <a:xfrm>
              <a:off x="3259227" y="5108059"/>
              <a:ext cx="815472" cy="74492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1">
                <a:latin typeface="Cambria" panose="02040503050406030204" pitchFamily="18" charset="0"/>
              </a:endParaRP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09D9D56F-1C89-F2CB-DDC0-44FDE4F81E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343" r="73390"/>
            <a:stretch/>
          </p:blipFill>
          <p:spPr>
            <a:xfrm rot="907134">
              <a:off x="3470566" y="5233482"/>
              <a:ext cx="357512" cy="641806"/>
            </a:xfrm>
            <a:prstGeom prst="rect">
              <a:avLst/>
            </a:prstGeom>
          </p:spPr>
        </p:pic>
      </p:grp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87B9823A-E911-074D-FBB2-083F31953650}"/>
              </a:ext>
            </a:extLst>
          </p:cNvPr>
          <p:cNvSpPr/>
          <p:nvPr/>
        </p:nvSpPr>
        <p:spPr>
          <a:xfrm>
            <a:off x="7401758" y="4143249"/>
            <a:ext cx="3925555" cy="1183915"/>
          </a:xfrm>
          <a:prstGeom prst="roundRect">
            <a:avLst>
              <a:gd name="adj" fmla="val 39090"/>
            </a:avLst>
          </a:prstGeom>
          <a:solidFill>
            <a:srgbClr val="C2D5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C1131ACC-D12E-DEF9-7F91-F00C3D9F4CC1}"/>
                  </a:ext>
                </a:extLst>
              </p:cNvPr>
              <p:cNvSpPr txBox="1"/>
              <p:nvPr/>
            </p:nvSpPr>
            <p:spPr>
              <a:xfrm>
                <a:off x="9497599" y="4388670"/>
                <a:ext cx="1718237" cy="8309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4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sz="48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 </m:t>
                    </m:r>
                  </m:oMath>
                </a14:m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mbria" panose="02040503050406030204" pitchFamily="18" charset="0"/>
                  </a:rPr>
                  <a:t>42</a:t>
                </a:r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C1131ACC-D12E-DEF9-7F91-F00C3D9F4C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97599" y="4388670"/>
                <a:ext cx="1718237" cy="830997"/>
              </a:xfrm>
              <a:prstGeom prst="rect">
                <a:avLst/>
              </a:prstGeom>
              <a:blipFill>
                <a:blip r:embed="rId8"/>
                <a:stretch>
                  <a:fillRect t="-19118" r="-10993" b="-360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6DCE3C5B-B650-6442-0044-7623F3454473}"/>
                  </a:ext>
                </a:extLst>
              </p:cNvPr>
              <p:cNvSpPr txBox="1"/>
              <p:nvPr/>
            </p:nvSpPr>
            <p:spPr>
              <a:xfrm>
                <a:off x="7645869" y="4377796"/>
                <a:ext cx="2072515" cy="8309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𝟐</m:t>
                      </m:r>
                      <m:r>
                        <a:rPr lang="en-US" sz="48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en-US" sz="4800" b="1" i="1" smtClean="0">
                          <a:solidFill>
                            <a:srgbClr val="F15349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𝟐𝟏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6DCE3C5B-B650-6442-0044-7623F34544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45869" y="4377796"/>
                <a:ext cx="2072515" cy="830997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1" name="Group 30">
            <a:extLst>
              <a:ext uri="{FF2B5EF4-FFF2-40B4-BE49-F238E27FC236}">
                <a16:creationId xmlns:a16="http://schemas.microsoft.com/office/drawing/2014/main" id="{1392A443-95D3-14CA-8B0A-9ADC19685E19}"/>
              </a:ext>
            </a:extLst>
          </p:cNvPr>
          <p:cNvGrpSpPr/>
          <p:nvPr/>
        </p:nvGrpSpPr>
        <p:grpSpPr>
          <a:xfrm>
            <a:off x="8845752" y="4441564"/>
            <a:ext cx="815472" cy="767229"/>
            <a:chOff x="3259227" y="5108059"/>
            <a:chExt cx="815472" cy="767229"/>
          </a:xfrm>
        </p:grpSpPr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915061B5-2C71-F8F3-7FCF-827E113A17A1}"/>
                </a:ext>
              </a:extLst>
            </p:cNvPr>
            <p:cNvSpPr/>
            <p:nvPr/>
          </p:nvSpPr>
          <p:spPr>
            <a:xfrm>
              <a:off x="3259227" y="5108059"/>
              <a:ext cx="815472" cy="74492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1">
                <a:latin typeface="Cambria" panose="02040503050406030204" pitchFamily="18" charset="0"/>
              </a:endParaRPr>
            </a:p>
          </p:txBody>
        </p:sp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A077499C-AEDB-E5CC-E5D0-E3FD5F4031E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343" r="73390"/>
            <a:stretch/>
          </p:blipFill>
          <p:spPr>
            <a:xfrm rot="907134">
              <a:off x="3470566" y="5233482"/>
              <a:ext cx="357512" cy="641806"/>
            </a:xfrm>
            <a:prstGeom prst="rect">
              <a:avLst/>
            </a:prstGeom>
          </p:spPr>
        </p:pic>
      </p:grp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CB91BCDE-6D8E-31A1-F282-D96CA8983C4C}"/>
              </a:ext>
            </a:extLst>
          </p:cNvPr>
          <p:cNvSpPr/>
          <p:nvPr/>
        </p:nvSpPr>
        <p:spPr>
          <a:xfrm>
            <a:off x="3538114" y="5090171"/>
            <a:ext cx="3925555" cy="1183915"/>
          </a:xfrm>
          <a:prstGeom prst="roundRect">
            <a:avLst>
              <a:gd name="adj" fmla="val 39090"/>
            </a:avLst>
          </a:prstGeom>
          <a:solidFill>
            <a:srgbClr val="C2D5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B89E882D-28E1-5FC5-3770-1206DF46E76A}"/>
                  </a:ext>
                </a:extLst>
              </p:cNvPr>
              <p:cNvSpPr txBox="1"/>
              <p:nvPr/>
            </p:nvSpPr>
            <p:spPr>
              <a:xfrm>
                <a:off x="5726814" y="5265307"/>
                <a:ext cx="1736855" cy="8309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4800" b="1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sz="48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 </m:t>
                    </m:r>
                  </m:oMath>
                </a14:m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</a:rPr>
                  <a:t>84</a:t>
                </a:r>
                <a:endParaRPr lang="en-US" dirty="0"/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B89E882D-28E1-5FC5-3770-1206DF46E7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26814" y="5265307"/>
                <a:ext cx="1736855" cy="830997"/>
              </a:xfrm>
              <a:prstGeom prst="rect">
                <a:avLst/>
              </a:prstGeom>
              <a:blipFill>
                <a:blip r:embed="rId10"/>
                <a:stretch>
                  <a:fillRect t="-19118" r="-9825" b="-360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3233FCFA-EC60-3404-3DAC-2B605E91AFF8}"/>
                  </a:ext>
                </a:extLst>
              </p:cNvPr>
              <p:cNvSpPr txBox="1"/>
              <p:nvPr/>
            </p:nvSpPr>
            <p:spPr>
              <a:xfrm>
                <a:off x="3875084" y="5254433"/>
                <a:ext cx="2072515" cy="8309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b="1" i="1" smtClean="0">
                          <a:solidFill>
                            <a:srgbClr val="F15349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𝟐𝟏</m:t>
                      </m:r>
                      <m:r>
                        <a:rPr lang="en-US" sz="4800" b="1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en-US" sz="48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𝟒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3233FCFA-EC60-3404-3DAC-2B605E91AF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75084" y="5254433"/>
                <a:ext cx="2072515" cy="830997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7" name="Group 36">
            <a:extLst>
              <a:ext uri="{FF2B5EF4-FFF2-40B4-BE49-F238E27FC236}">
                <a16:creationId xmlns:a16="http://schemas.microsoft.com/office/drawing/2014/main" id="{41934D29-9DE3-50C8-FD2B-7BF0CF6F21B3}"/>
              </a:ext>
            </a:extLst>
          </p:cNvPr>
          <p:cNvGrpSpPr/>
          <p:nvPr/>
        </p:nvGrpSpPr>
        <p:grpSpPr>
          <a:xfrm>
            <a:off x="3896393" y="5339328"/>
            <a:ext cx="815472" cy="744927"/>
            <a:chOff x="3208176" y="5138974"/>
            <a:chExt cx="815472" cy="744927"/>
          </a:xfrm>
        </p:grpSpPr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88161348-9B34-369F-FC99-381E3826D254}"/>
                </a:ext>
              </a:extLst>
            </p:cNvPr>
            <p:cNvSpPr/>
            <p:nvPr/>
          </p:nvSpPr>
          <p:spPr>
            <a:xfrm>
              <a:off x="3208176" y="5138974"/>
              <a:ext cx="815472" cy="74492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1">
                <a:latin typeface="Cambria" panose="02040503050406030204" pitchFamily="18" charset="0"/>
              </a:endParaRPr>
            </a:p>
          </p:txBody>
        </p:sp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04692E78-01D4-205B-2927-3FB7582DD3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343" r="73390"/>
            <a:stretch/>
          </p:blipFill>
          <p:spPr>
            <a:xfrm rot="907134">
              <a:off x="3426322" y="5233482"/>
              <a:ext cx="357512" cy="641806"/>
            </a:xfrm>
            <a:prstGeom prst="rect">
              <a:avLst/>
            </a:prstGeom>
          </p:spPr>
        </p:pic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57C508A9-2E20-CBFD-88B1-9919B98AA32C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79" t="-7843" b="-1"/>
          <a:stretch/>
        </p:blipFill>
        <p:spPr>
          <a:xfrm flipH="1">
            <a:off x="607606" y="1922966"/>
            <a:ext cx="4187608" cy="321326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9D5E634-14FB-1CC1-53CA-9BBC00A0908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85604" y="849690"/>
            <a:ext cx="5273497" cy="1554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554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8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6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7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15" grpId="0"/>
      <p:bldP spid="16" grpId="0"/>
      <p:bldP spid="26" grpId="0" animBg="1"/>
      <p:bldP spid="8" grpId="0"/>
      <p:bldP spid="12" grpId="0"/>
      <p:bldP spid="28" grpId="0" animBg="1"/>
      <p:bldP spid="29" grpId="0"/>
      <p:bldP spid="30" grpId="0"/>
      <p:bldP spid="34" grpId="0" animBg="1"/>
      <p:bldP spid="35" grpId="0"/>
      <p:bldP spid="3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41">
            <a:extLst>
              <a:ext uri="{FF2B5EF4-FFF2-40B4-BE49-F238E27FC236}">
                <a16:creationId xmlns:a16="http://schemas.microsoft.com/office/drawing/2014/main" id="{DD310B36-59A5-DCC5-8B75-27292A8E5AE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B830F8C0-C741-763E-9EA0-4E7515AE1A6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484" t="11959" r="11818"/>
          <a:stretch/>
        </p:blipFill>
        <p:spPr>
          <a:xfrm>
            <a:off x="891409" y="482600"/>
            <a:ext cx="10350500" cy="6044380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FC252311-5B28-D452-D611-B7EF4258346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174580" y="-280200"/>
            <a:ext cx="4619311" cy="4619311"/>
          </a:xfrm>
          <a:prstGeom prst="rect">
            <a:avLst/>
          </a:prstGeom>
        </p:spPr>
      </p:pic>
      <p:grpSp>
        <p:nvGrpSpPr>
          <p:cNvPr id="32" name="组合 31">
            <a:extLst>
              <a:ext uri="{FF2B5EF4-FFF2-40B4-BE49-F238E27FC236}">
                <a16:creationId xmlns:a16="http://schemas.microsoft.com/office/drawing/2014/main" id="{812F7956-7370-9BB9-D4F0-B034500A7A21}"/>
              </a:ext>
            </a:extLst>
          </p:cNvPr>
          <p:cNvGrpSpPr/>
          <p:nvPr/>
        </p:nvGrpSpPr>
        <p:grpSpPr>
          <a:xfrm>
            <a:off x="7923982" y="2736534"/>
            <a:ext cx="4743064" cy="4151946"/>
            <a:chOff x="8236467" y="3278909"/>
            <a:chExt cx="3984357" cy="3463837"/>
          </a:xfrm>
        </p:grpSpPr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id="{11460383-D6A0-7500-04DF-C37AAF542BA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4" name="图片 33">
              <a:extLst>
                <a:ext uri="{FF2B5EF4-FFF2-40B4-BE49-F238E27FC236}">
                  <a16:creationId xmlns:a16="http://schemas.microsoft.com/office/drawing/2014/main" id="{13C10393-FAAC-3C1D-2502-0FBB1A453E2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2" name="图片 55">
            <a:extLst>
              <a:ext uri="{FF2B5EF4-FFF2-40B4-BE49-F238E27FC236}">
                <a16:creationId xmlns:a16="http://schemas.microsoft.com/office/drawing/2014/main" id="{D467F1D0-DB00-0F11-B2F5-6FC8C7CF086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32479" flipH="1">
            <a:off x="8250529" y="65377"/>
            <a:ext cx="3787327" cy="4619311"/>
          </a:xfrm>
          <a:prstGeom prst="rect">
            <a:avLst/>
          </a:prstGeom>
        </p:spPr>
      </p:pic>
      <p:pic>
        <p:nvPicPr>
          <p:cNvPr id="3" name="图片 3">
            <a:extLst>
              <a:ext uri="{FF2B5EF4-FFF2-40B4-BE49-F238E27FC236}">
                <a16:creationId xmlns:a16="http://schemas.microsoft.com/office/drawing/2014/main" id="{7AEA3F46-1014-283D-3A1F-AC79A148F6A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0" t="4569" r="19755" b="3868"/>
          <a:stretch/>
        </p:blipFill>
        <p:spPr>
          <a:xfrm>
            <a:off x="662" y="1925757"/>
            <a:ext cx="3772155" cy="48738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4231218-079C-DA70-ADD3-A085D6115E0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045DD1C-8DF5-0DFA-0DDA-B5CE9C8CBF7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66B6B74-D617-2A81-1FD9-0F80C2E4664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659360" y="1535611"/>
            <a:ext cx="5407621" cy="3938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838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1" objId="42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2F2D0BA-BF9A-9377-CADF-6F9BA78A29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1811" y="1068482"/>
            <a:ext cx="6988378" cy="212246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0B93F48-777A-18FF-4106-D6282FA7BB43}"/>
              </a:ext>
            </a:extLst>
          </p:cNvPr>
          <p:cNvSpPr txBox="1"/>
          <p:nvPr/>
        </p:nvSpPr>
        <p:spPr>
          <a:xfrm>
            <a:off x="2391662" y="3353248"/>
            <a:ext cx="773902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8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</a:rPr>
              <a:t>Cùng ôn lại các bảng nhân, bảng chia đã học.</a:t>
            </a:r>
            <a:endParaRPr kumimoji="0" lang="en-US" sz="48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Cambria" panose="02040503050406030204" pitchFamily="18" charset="0"/>
            </a:endParaRPr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id="{21EA95B5-16EB-E69A-4E67-75DF28A0D57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0" t="4569" r="19755" b="3868"/>
          <a:stretch/>
        </p:blipFill>
        <p:spPr>
          <a:xfrm>
            <a:off x="0" y="3028646"/>
            <a:ext cx="2932159" cy="3788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275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41">
            <a:extLst>
              <a:ext uri="{FF2B5EF4-FFF2-40B4-BE49-F238E27FC236}">
                <a16:creationId xmlns:a16="http://schemas.microsoft.com/office/drawing/2014/main" id="{DD310B36-59A5-DCC5-8B75-27292A8E5AE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B830F8C0-C741-763E-9EA0-4E7515AE1A6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484" t="11959" r="11818"/>
          <a:stretch/>
        </p:blipFill>
        <p:spPr>
          <a:xfrm>
            <a:off x="891409" y="482600"/>
            <a:ext cx="10350500" cy="6044380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FC252311-5B28-D452-D611-B7EF4258346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174580" y="-280200"/>
            <a:ext cx="4619311" cy="4619311"/>
          </a:xfrm>
          <a:prstGeom prst="rect">
            <a:avLst/>
          </a:prstGeom>
        </p:spPr>
      </p:pic>
      <p:grpSp>
        <p:nvGrpSpPr>
          <p:cNvPr id="32" name="组合 31">
            <a:extLst>
              <a:ext uri="{FF2B5EF4-FFF2-40B4-BE49-F238E27FC236}">
                <a16:creationId xmlns:a16="http://schemas.microsoft.com/office/drawing/2014/main" id="{812F7956-7370-9BB9-D4F0-B034500A7A21}"/>
              </a:ext>
            </a:extLst>
          </p:cNvPr>
          <p:cNvGrpSpPr/>
          <p:nvPr/>
        </p:nvGrpSpPr>
        <p:grpSpPr>
          <a:xfrm>
            <a:off x="7923982" y="2736534"/>
            <a:ext cx="4743064" cy="4151946"/>
            <a:chOff x="8236467" y="3278909"/>
            <a:chExt cx="3984357" cy="3463837"/>
          </a:xfrm>
        </p:grpSpPr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id="{11460383-D6A0-7500-04DF-C37AAF542BA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4" name="图片 33">
              <a:extLst>
                <a:ext uri="{FF2B5EF4-FFF2-40B4-BE49-F238E27FC236}">
                  <a16:creationId xmlns:a16="http://schemas.microsoft.com/office/drawing/2014/main" id="{13C10393-FAAC-3C1D-2502-0FBB1A453E2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2" name="图片 55">
            <a:extLst>
              <a:ext uri="{FF2B5EF4-FFF2-40B4-BE49-F238E27FC236}">
                <a16:creationId xmlns:a16="http://schemas.microsoft.com/office/drawing/2014/main" id="{D467F1D0-DB00-0F11-B2F5-6FC8C7CF086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32479" flipH="1">
            <a:off x="8250529" y="65377"/>
            <a:ext cx="3787327" cy="4619311"/>
          </a:xfrm>
          <a:prstGeom prst="rect">
            <a:avLst/>
          </a:prstGeom>
        </p:spPr>
      </p:pic>
      <p:pic>
        <p:nvPicPr>
          <p:cNvPr id="3" name="图片 3">
            <a:extLst>
              <a:ext uri="{FF2B5EF4-FFF2-40B4-BE49-F238E27FC236}">
                <a16:creationId xmlns:a16="http://schemas.microsoft.com/office/drawing/2014/main" id="{7AEA3F46-1014-283D-3A1F-AC79A148F6A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0" t="4569" r="19755" b="3868"/>
          <a:stretch/>
        </p:blipFill>
        <p:spPr>
          <a:xfrm>
            <a:off x="662" y="1925757"/>
            <a:ext cx="3772155" cy="48738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6C9DE14-552E-60E8-4407-EE021CED4A7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B6621A8-CCBD-87D2-659C-993D6C928BE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0429886-A1CE-4068-9709-60D45EB1A1A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772817" y="1604506"/>
            <a:ext cx="5407621" cy="3785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971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1" objId="42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09EE7ED-BCD6-BACB-C802-2E1740D58C4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053" t="31813" r="77631" b="26082"/>
          <a:stretch/>
        </p:blipFill>
        <p:spPr>
          <a:xfrm>
            <a:off x="429546" y="2931080"/>
            <a:ext cx="1761914" cy="368772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8BAF774-6ADA-DEBC-C6D5-1B23EF2A838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4630" b="73241" l="71250" r="82448">
                        <a14:foregroundMark x1="76927" y1="36389" x2="79531" y2="39537"/>
                        <a14:foregroundMark x1="80313" y1="51574" x2="81719" y2="54907"/>
                        <a14:foregroundMark x1="74427" y1="69815" x2="78854" y2="73333"/>
                        <a14:foregroundMark x1="78854" y1="73333" x2="78958" y2="73333"/>
                        <a14:foregroundMark x1="75469" y1="68889" x2="74844" y2="68889"/>
                        <a14:foregroundMark x1="72500" y1="54167" x2="71458" y2="55463"/>
                        <a14:foregroundMark x1="76771" y1="35926" x2="75417" y2="35926"/>
                        <a14:foregroundMark x1="79271" y1="72037" x2="81042" y2="71481"/>
                        <a14:foregroundMark x1="81042" y1="70833" x2="82448" y2="70926"/>
                        <a14:foregroundMark x1="79375" y1="72963" x2="81458" y2="72407"/>
                        <a14:foregroundMark x1="81458" y1="72037" x2="73646" y2="70833"/>
                        <a14:foregroundMark x1="72448" y1="69907" x2="75000" y2="73333"/>
                        <a14:foregroundMark x1="73958" y1="69259" x2="73542" y2="71481"/>
                        <a14:foregroundMark x1="75156" y1="73333" x2="79427" y2="73056"/>
                        <a14:foregroundMark x1="78958" y1="73241" x2="81719" y2="72778"/>
                        <a14:foregroundMark x1="74948" y1="68611" x2="80417" y2="70833"/>
                        <a14:foregroundMark x1="80104" y1="69815" x2="80000" y2="70648"/>
                        <a14:foregroundMark x1="76198" y1="34630" x2="78854" y2="34907"/>
                      </a14:backgroundRemoval>
                    </a14:imgEffect>
                  </a14:imgLayer>
                </a14:imgProps>
              </a:ext>
            </a:extLst>
          </a:blip>
          <a:srcRect l="71186" t="33451" r="17498" b="24444"/>
          <a:stretch/>
        </p:blipFill>
        <p:spPr>
          <a:xfrm>
            <a:off x="8793203" y="2826151"/>
            <a:ext cx="1862179" cy="3897584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DB9EFD6D-6887-D10E-5709-119239DF5F1E}"/>
              </a:ext>
            </a:extLst>
          </p:cNvPr>
          <p:cNvGrpSpPr/>
          <p:nvPr/>
        </p:nvGrpSpPr>
        <p:grpSpPr>
          <a:xfrm>
            <a:off x="488024" y="1849865"/>
            <a:ext cx="1808348" cy="866616"/>
            <a:chOff x="2999385" y="2569663"/>
            <a:chExt cx="1808348" cy="866616"/>
          </a:xfrm>
        </p:grpSpPr>
        <p:sp>
          <p:nvSpPr>
            <p:cNvPr id="6" name="Speech Bubble: Rectangle with Corners Rounded 5">
              <a:extLst>
                <a:ext uri="{FF2B5EF4-FFF2-40B4-BE49-F238E27FC236}">
                  <a16:creationId xmlns:a16="http://schemas.microsoft.com/office/drawing/2014/main" id="{7DF8A6C2-25B2-6D45-D127-EFCFA74CD2BC}"/>
                </a:ext>
              </a:extLst>
            </p:cNvPr>
            <p:cNvSpPr/>
            <p:nvPr/>
          </p:nvSpPr>
          <p:spPr>
            <a:xfrm>
              <a:off x="3149482" y="2569663"/>
              <a:ext cx="1589531" cy="830997"/>
            </a:xfrm>
            <a:prstGeom prst="wedgeRoundRectCallout">
              <a:avLst>
                <a:gd name="adj1" fmla="val -6076"/>
                <a:gd name="adj2" fmla="val 74626"/>
                <a:gd name="adj3" fmla="val 16667"/>
              </a:avLst>
            </a:prstGeom>
            <a:solidFill>
              <a:schemeClr val="bg1"/>
            </a:solidFill>
            <a:ln>
              <a:solidFill>
                <a:srgbClr val="65B71E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844906E-4715-A033-9F44-20B575A9B18E}"/>
                </a:ext>
              </a:extLst>
            </p:cNvPr>
            <p:cNvSpPr txBox="1"/>
            <p:nvPr/>
          </p:nvSpPr>
          <p:spPr>
            <a:xfrm>
              <a:off x="2999385" y="2605282"/>
              <a:ext cx="180834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Có</a:t>
              </a:r>
              <a:r>
                <a:rPr lang="en-US" sz="24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 48 </a:t>
              </a:r>
              <a:r>
                <a:rPr lang="en-US" sz="24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quả</a:t>
              </a:r>
              <a:r>
                <a:rPr lang="en-US" sz="24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cà</a:t>
              </a:r>
              <a:r>
                <a:rPr lang="en-US" sz="24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chua</a:t>
              </a:r>
              <a:r>
                <a:rPr lang="en-US" sz="24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.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EA283140-C282-4FC1-C66B-ABE4A8642225}"/>
              </a:ext>
            </a:extLst>
          </p:cNvPr>
          <p:cNvGrpSpPr/>
          <p:nvPr/>
        </p:nvGrpSpPr>
        <p:grpSpPr>
          <a:xfrm>
            <a:off x="8394601" y="1146821"/>
            <a:ext cx="3342018" cy="1679330"/>
            <a:chOff x="2712651" y="2046539"/>
            <a:chExt cx="3685618" cy="1679330"/>
          </a:xfrm>
        </p:grpSpPr>
        <p:sp>
          <p:nvSpPr>
            <p:cNvPr id="9" name="Speech Bubble: Rectangle with Corners Rounded 8">
              <a:extLst>
                <a:ext uri="{FF2B5EF4-FFF2-40B4-BE49-F238E27FC236}">
                  <a16:creationId xmlns:a16="http://schemas.microsoft.com/office/drawing/2014/main" id="{D7A0531F-F9D9-885F-5AFF-FECF7EC91584}"/>
                </a:ext>
              </a:extLst>
            </p:cNvPr>
            <p:cNvSpPr/>
            <p:nvPr/>
          </p:nvSpPr>
          <p:spPr>
            <a:xfrm>
              <a:off x="2712651" y="2046539"/>
              <a:ext cx="3685618" cy="1679330"/>
            </a:xfrm>
            <a:prstGeom prst="wedgeRoundRectCallout">
              <a:avLst>
                <a:gd name="adj1" fmla="val 9437"/>
                <a:gd name="adj2" fmla="val 66989"/>
                <a:gd name="adj3" fmla="val 16667"/>
              </a:avLst>
            </a:prstGeom>
            <a:solidFill>
              <a:schemeClr val="bg1"/>
            </a:solidFill>
            <a:ln>
              <a:solidFill>
                <a:srgbClr val="65B71E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92F3D2A-DA36-0869-35ED-1F525AE07289}"/>
                </a:ext>
              </a:extLst>
            </p:cNvPr>
            <p:cNvSpPr txBox="1"/>
            <p:nvPr/>
          </p:nvSpPr>
          <p:spPr>
            <a:xfrm>
              <a:off x="2840936" y="2046539"/>
              <a:ext cx="3429045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4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Chia </a:t>
              </a:r>
              <a:r>
                <a:rPr lang="en-US" sz="24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đều</a:t>
              </a:r>
              <a:r>
                <a:rPr lang="en-US" sz="24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 48 </a:t>
              </a:r>
              <a:r>
                <a:rPr lang="en-US" sz="24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quả</a:t>
              </a:r>
              <a:r>
                <a:rPr lang="en-US" sz="24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cà</a:t>
              </a:r>
              <a:r>
                <a:rPr lang="en-US" sz="24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chua</a:t>
              </a:r>
              <a:r>
                <a:rPr lang="en-US" sz="24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vào</a:t>
              </a:r>
              <a:r>
                <a:rPr lang="en-US" sz="24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 2 </a:t>
              </a:r>
              <a:r>
                <a:rPr lang="en-US" sz="24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khay</a:t>
              </a:r>
              <a:r>
                <a:rPr lang="en-US" sz="24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. </a:t>
              </a:r>
              <a:r>
                <a:rPr lang="en-US" sz="24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Hỏi</a:t>
              </a:r>
              <a:r>
                <a:rPr lang="en-US" sz="24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mỗi</a:t>
              </a:r>
              <a:r>
                <a:rPr lang="en-US" sz="24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khay</a:t>
              </a:r>
              <a:r>
                <a:rPr lang="en-US" sz="24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có</a:t>
              </a:r>
              <a:r>
                <a:rPr lang="en-US" sz="24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 bao </a:t>
              </a:r>
              <a:r>
                <a:rPr lang="en-US" sz="24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nhiêu</a:t>
              </a:r>
              <a:r>
                <a:rPr lang="en-US" sz="24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quả</a:t>
              </a:r>
              <a:r>
                <a:rPr lang="en-US" sz="24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cà</a:t>
              </a:r>
              <a:r>
                <a:rPr lang="en-US" sz="24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chua</a:t>
              </a:r>
              <a:r>
                <a:rPr lang="en-US" sz="24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01D01C0-0F48-61CB-4600-40E09F001393}"/>
              </a:ext>
            </a:extLst>
          </p:cNvPr>
          <p:cNvGrpSpPr/>
          <p:nvPr/>
        </p:nvGrpSpPr>
        <p:grpSpPr>
          <a:xfrm>
            <a:off x="4464561" y="5665039"/>
            <a:ext cx="2645499" cy="780628"/>
            <a:chOff x="6327284" y="3615487"/>
            <a:chExt cx="2645499" cy="780628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E9780411-02D0-49CD-D82D-E5519FF5ABF8}"/>
                </a:ext>
              </a:extLst>
            </p:cNvPr>
            <p:cNvSpPr/>
            <p:nvPr/>
          </p:nvSpPr>
          <p:spPr>
            <a:xfrm>
              <a:off x="6327284" y="3615488"/>
              <a:ext cx="2645499" cy="780627"/>
            </a:xfrm>
            <a:prstGeom prst="roundRect">
              <a:avLst>
                <a:gd name="adj" fmla="val 50000"/>
              </a:avLst>
            </a:prstGeom>
            <a:solidFill>
              <a:srgbClr val="F153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3F609D1-0989-D232-958B-7F2A0D6F64F3}"/>
                </a:ext>
              </a:extLst>
            </p:cNvPr>
            <p:cNvSpPr txBox="1"/>
            <p:nvPr/>
          </p:nvSpPr>
          <p:spPr>
            <a:xfrm>
              <a:off x="6422270" y="3615487"/>
              <a:ext cx="2418217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4000" b="1" kern="0" dirty="0">
                  <a:solidFill>
                    <a:schemeClr val="bg1"/>
                  </a:solidFill>
                  <a:latin typeface="Cambria" panose="02040503050406030204" pitchFamily="18" charset="0"/>
                </a:rPr>
                <a:t>48 : 2 = ?</a:t>
              </a:r>
              <a:endPara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2925CC8A-C06D-2BC4-A19A-67E161263E42}"/>
              </a:ext>
            </a:extLst>
          </p:cNvPr>
          <p:cNvGrpSpPr/>
          <p:nvPr/>
        </p:nvGrpSpPr>
        <p:grpSpPr>
          <a:xfrm>
            <a:off x="2489244" y="1809147"/>
            <a:ext cx="1215288" cy="1264178"/>
            <a:chOff x="2910168" y="3138005"/>
            <a:chExt cx="1215288" cy="1264178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1D24F69A-BCC8-3182-151C-326A9600544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14140" y="3138005"/>
              <a:ext cx="387194" cy="458097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60A349F4-2AED-778C-5FB4-B8B32D3981E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32737" y="3654827"/>
              <a:ext cx="387194" cy="458097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2FFF178F-2B03-B3AA-4ACA-50E17308188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14140" y="3654826"/>
              <a:ext cx="387194" cy="458097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50B17967-EF8A-733E-9392-5BA2F37140D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95543" y="3654826"/>
              <a:ext cx="387194" cy="458097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D1D9B824-4B16-6FD1-8134-4320671C17C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10168" y="3944086"/>
              <a:ext cx="387194" cy="458097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F47CFC9D-EBCF-2AE6-3187-CD169A294F4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75456" y="3944086"/>
              <a:ext cx="387194" cy="458097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D5406A22-1544-3CF9-C858-5E120745E61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56859" y="3944085"/>
              <a:ext cx="387194" cy="458097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BB2E33BA-C3F9-7302-F8A3-B6F4603E858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38262" y="3944085"/>
              <a:ext cx="387194" cy="458097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3D7291BC-DBD4-91A1-2883-BA2EEACDB1A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71421" y="3367054"/>
              <a:ext cx="387194" cy="458097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FDE53616-04EC-8D15-94DA-181E2AE37AA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54842" y="3367054"/>
              <a:ext cx="387194" cy="458097"/>
            </a:xfrm>
            <a:prstGeom prst="rect">
              <a:avLst/>
            </a:prstGeom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FB703DB0-313A-689E-223F-D3B76D4FF8D7}"/>
              </a:ext>
            </a:extLst>
          </p:cNvPr>
          <p:cNvGrpSpPr/>
          <p:nvPr/>
        </p:nvGrpSpPr>
        <p:grpSpPr>
          <a:xfrm>
            <a:off x="3880144" y="1809147"/>
            <a:ext cx="1215288" cy="1264178"/>
            <a:chOff x="2910168" y="3138005"/>
            <a:chExt cx="1215288" cy="1264178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CCF96BB5-8C7D-2B50-B7E0-4C8EA79E896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14140" y="3138005"/>
              <a:ext cx="387194" cy="458097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C4BEB4EC-7BC6-678D-9302-0D5DE02547D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32737" y="3654827"/>
              <a:ext cx="387194" cy="458097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C6EA3CEF-6568-05F2-252A-BE8EB1335C7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14140" y="3654826"/>
              <a:ext cx="387194" cy="458097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E7B4FC9C-EF16-8617-964E-36FA9846C4E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95543" y="3654826"/>
              <a:ext cx="387194" cy="458097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BC08CE23-EF0B-4A84-CFB6-F8F58E373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10168" y="3944086"/>
              <a:ext cx="387194" cy="458097"/>
            </a:xfrm>
            <a:prstGeom prst="rect">
              <a:avLst/>
            </a:prstGeom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7F092518-A774-CD7A-53CD-EA35324E8F1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75456" y="3944086"/>
              <a:ext cx="387194" cy="458097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D9D55094-6855-8373-3F81-0963840D2E1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56859" y="3944085"/>
              <a:ext cx="387194" cy="458097"/>
            </a:xfrm>
            <a:prstGeom prst="rect">
              <a:avLst/>
            </a:prstGeom>
          </p:spPr>
        </p:pic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AAE1CF6D-B01F-3AD9-4BB1-35B52788562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38262" y="3944085"/>
              <a:ext cx="387194" cy="458097"/>
            </a:xfrm>
            <a:prstGeom prst="rect">
              <a:avLst/>
            </a:prstGeom>
          </p:spPr>
        </p:pic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2CD4A671-2D41-0A97-1257-7529EE92572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71421" y="3367054"/>
              <a:ext cx="387194" cy="458097"/>
            </a:xfrm>
            <a:prstGeom prst="rect">
              <a:avLst/>
            </a:prstGeom>
          </p:spPr>
        </p:pic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B509D762-FCDD-AC3C-766F-B449278E6AA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54842" y="3367054"/>
              <a:ext cx="387194" cy="458097"/>
            </a:xfrm>
            <a:prstGeom prst="rect">
              <a:avLst/>
            </a:prstGeom>
          </p:spPr>
        </p:pic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D49BA97C-57D2-BEDC-868F-F303063DC909}"/>
              </a:ext>
            </a:extLst>
          </p:cNvPr>
          <p:cNvGrpSpPr/>
          <p:nvPr/>
        </p:nvGrpSpPr>
        <p:grpSpPr>
          <a:xfrm>
            <a:off x="5736537" y="1809147"/>
            <a:ext cx="1215288" cy="1264178"/>
            <a:chOff x="2910168" y="3138005"/>
            <a:chExt cx="1215288" cy="1264178"/>
          </a:xfrm>
        </p:grpSpPr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8AEDCB95-83E0-C402-5A71-8824E84B85B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14140" y="3138005"/>
              <a:ext cx="387194" cy="458097"/>
            </a:xfrm>
            <a:prstGeom prst="rect">
              <a:avLst/>
            </a:prstGeom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839B60ED-0256-50C9-CF18-9C051150529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32737" y="3654827"/>
              <a:ext cx="387194" cy="458097"/>
            </a:xfrm>
            <a:prstGeom prst="rect">
              <a:avLst/>
            </a:prstGeom>
          </p:spPr>
        </p:pic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C4B53E0F-E6F4-FAEB-54BB-08DB6301AD2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14140" y="3654826"/>
              <a:ext cx="387194" cy="458097"/>
            </a:xfrm>
            <a:prstGeom prst="rect">
              <a:avLst/>
            </a:prstGeom>
          </p:spPr>
        </p:pic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07C299B4-6FE3-6223-4A4E-09A32C730C8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95543" y="3654826"/>
              <a:ext cx="387194" cy="458097"/>
            </a:xfrm>
            <a:prstGeom prst="rect">
              <a:avLst/>
            </a:prstGeom>
          </p:spPr>
        </p:pic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74CEA653-601B-0383-1B4A-34B9D06FF6C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10168" y="3944086"/>
              <a:ext cx="387194" cy="458097"/>
            </a:xfrm>
            <a:prstGeom prst="rect">
              <a:avLst/>
            </a:prstGeom>
          </p:spPr>
        </p:pic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48F9EE14-7FCB-2DB3-0A58-EA5843395CF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75456" y="3944086"/>
              <a:ext cx="387194" cy="458097"/>
            </a:xfrm>
            <a:prstGeom prst="rect">
              <a:avLst/>
            </a:prstGeom>
          </p:spPr>
        </p:pic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7CCD7464-BF55-5FFE-3A67-1CDC7FB83CF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56859" y="3944085"/>
              <a:ext cx="387194" cy="458097"/>
            </a:xfrm>
            <a:prstGeom prst="rect">
              <a:avLst/>
            </a:prstGeom>
          </p:spPr>
        </p:pic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D23F465D-A61D-2D64-BFDF-99E52ADF125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38262" y="3944085"/>
              <a:ext cx="387194" cy="458097"/>
            </a:xfrm>
            <a:prstGeom prst="rect">
              <a:avLst/>
            </a:prstGeom>
          </p:spPr>
        </p:pic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C9C6AA8D-79C0-323E-EEB8-6A6B1B946E7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71421" y="3367054"/>
              <a:ext cx="387194" cy="458097"/>
            </a:xfrm>
            <a:prstGeom prst="rect">
              <a:avLst/>
            </a:prstGeom>
          </p:spPr>
        </p:pic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B6C219EE-EFB9-6015-58B2-96F434DF324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54842" y="3367054"/>
              <a:ext cx="387194" cy="458097"/>
            </a:xfrm>
            <a:prstGeom prst="rect">
              <a:avLst/>
            </a:prstGeom>
          </p:spPr>
        </p:pic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BE1CA92C-2D4C-D73D-1D54-BD93DF05FC46}"/>
              </a:ext>
            </a:extLst>
          </p:cNvPr>
          <p:cNvGrpSpPr/>
          <p:nvPr/>
        </p:nvGrpSpPr>
        <p:grpSpPr>
          <a:xfrm>
            <a:off x="7105837" y="1796126"/>
            <a:ext cx="1215288" cy="1264178"/>
            <a:chOff x="2910168" y="3138005"/>
            <a:chExt cx="1215288" cy="1264178"/>
          </a:xfrm>
        </p:grpSpPr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54B213EE-05CA-1B68-94D9-8AFCF1F61FB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14140" y="3138005"/>
              <a:ext cx="387194" cy="458097"/>
            </a:xfrm>
            <a:prstGeom prst="rect">
              <a:avLst/>
            </a:prstGeom>
          </p:spPr>
        </p:pic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D6D6CED8-F0D9-5102-56AC-D0619EF0312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32737" y="3654827"/>
              <a:ext cx="387194" cy="458097"/>
            </a:xfrm>
            <a:prstGeom prst="rect">
              <a:avLst/>
            </a:prstGeom>
          </p:spPr>
        </p:pic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96BA425E-5FD0-C5D4-794A-045B02B7ED3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14140" y="3654826"/>
              <a:ext cx="387194" cy="458097"/>
            </a:xfrm>
            <a:prstGeom prst="rect">
              <a:avLst/>
            </a:prstGeom>
          </p:spPr>
        </p:pic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C004FC7A-F97E-A13D-D96A-3BA7635C707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95543" y="3654826"/>
              <a:ext cx="387194" cy="458097"/>
            </a:xfrm>
            <a:prstGeom prst="rect">
              <a:avLst/>
            </a:prstGeom>
          </p:spPr>
        </p:pic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9603C32F-3C87-34D3-4A44-9627EF8DBF1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10168" y="3944086"/>
              <a:ext cx="387194" cy="458097"/>
            </a:xfrm>
            <a:prstGeom prst="rect">
              <a:avLst/>
            </a:prstGeom>
          </p:spPr>
        </p:pic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CB6FC59D-34B4-679B-39C6-7B725FEE80A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75456" y="3944086"/>
              <a:ext cx="387194" cy="458097"/>
            </a:xfrm>
            <a:prstGeom prst="rect">
              <a:avLst/>
            </a:prstGeom>
          </p:spPr>
        </p:pic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036CDF6B-F986-B860-EA5C-25314B700F4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56859" y="3944085"/>
              <a:ext cx="387194" cy="458097"/>
            </a:xfrm>
            <a:prstGeom prst="rect">
              <a:avLst/>
            </a:prstGeom>
          </p:spPr>
        </p:pic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57F1C016-DB87-28AE-64DD-C942DA33362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38262" y="3944085"/>
              <a:ext cx="387194" cy="458097"/>
            </a:xfrm>
            <a:prstGeom prst="rect">
              <a:avLst/>
            </a:prstGeom>
          </p:spPr>
        </p:pic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9DE6CBB6-5773-A2E5-E566-12E57823415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71421" y="3367054"/>
              <a:ext cx="387194" cy="458097"/>
            </a:xfrm>
            <a:prstGeom prst="rect">
              <a:avLst/>
            </a:prstGeom>
          </p:spPr>
        </p:pic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id="{76468BA5-83C4-2B7C-43B6-6B267638548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54842" y="3367054"/>
              <a:ext cx="387194" cy="458097"/>
            </a:xfrm>
            <a:prstGeom prst="rect">
              <a:avLst/>
            </a:prstGeom>
          </p:spPr>
        </p:pic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A0D36FCC-BA6C-ADB2-3A9B-2144463EE6F4}"/>
              </a:ext>
            </a:extLst>
          </p:cNvPr>
          <p:cNvGrpSpPr/>
          <p:nvPr/>
        </p:nvGrpSpPr>
        <p:grpSpPr>
          <a:xfrm>
            <a:off x="3421348" y="3192259"/>
            <a:ext cx="771054" cy="864522"/>
            <a:chOff x="2983014" y="4559075"/>
            <a:chExt cx="771054" cy="864522"/>
          </a:xfrm>
        </p:grpSpPr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657BBAEE-2736-E982-DBB1-FB6EA9D2849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06907" y="4559076"/>
              <a:ext cx="387194" cy="458097"/>
            </a:xfrm>
            <a:prstGeom prst="rect">
              <a:avLst/>
            </a:prstGeom>
          </p:spPr>
        </p:pic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id="{9052089C-8EE8-2DBB-A0D3-9D978F2E816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60001" y="4559075"/>
              <a:ext cx="387194" cy="458097"/>
            </a:xfrm>
            <a:prstGeom prst="rect">
              <a:avLst/>
            </a:prstGeom>
          </p:spPr>
        </p:pic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id="{7D7BCE2B-3B39-8B13-743B-0242C7CA787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83014" y="4965500"/>
              <a:ext cx="387194" cy="458097"/>
            </a:xfrm>
            <a:prstGeom prst="rect">
              <a:avLst/>
            </a:prstGeom>
          </p:spPr>
        </p:pic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id="{81350666-AE8A-0A28-3DA4-AD747FA2A60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66874" y="4965499"/>
              <a:ext cx="387194" cy="458097"/>
            </a:xfrm>
            <a:prstGeom prst="rect">
              <a:avLst/>
            </a:prstGeom>
          </p:spPr>
        </p:pic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8C55DE93-75CA-18E4-6973-A66D356F84EB}"/>
              </a:ext>
            </a:extLst>
          </p:cNvPr>
          <p:cNvGrpSpPr/>
          <p:nvPr/>
        </p:nvGrpSpPr>
        <p:grpSpPr>
          <a:xfrm>
            <a:off x="6721977" y="3254983"/>
            <a:ext cx="771054" cy="864522"/>
            <a:chOff x="2983014" y="4559075"/>
            <a:chExt cx="771054" cy="864522"/>
          </a:xfrm>
        </p:grpSpPr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AF9B1A54-88D9-189E-61F7-55B24062F69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06907" y="4559076"/>
              <a:ext cx="387194" cy="458097"/>
            </a:xfrm>
            <a:prstGeom prst="rect">
              <a:avLst/>
            </a:prstGeom>
          </p:spPr>
        </p:pic>
        <p:pic>
          <p:nvPicPr>
            <p:cNvPr id="66" name="Picture 65">
              <a:extLst>
                <a:ext uri="{FF2B5EF4-FFF2-40B4-BE49-F238E27FC236}">
                  <a16:creationId xmlns:a16="http://schemas.microsoft.com/office/drawing/2014/main" id="{DCBD2F5A-BB76-D50F-F7D0-5509011DDB3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60001" y="4559075"/>
              <a:ext cx="387194" cy="458097"/>
            </a:xfrm>
            <a:prstGeom prst="rect">
              <a:avLst/>
            </a:prstGeom>
          </p:spPr>
        </p:pic>
        <p:pic>
          <p:nvPicPr>
            <p:cNvPr id="67" name="Picture 66">
              <a:extLst>
                <a:ext uri="{FF2B5EF4-FFF2-40B4-BE49-F238E27FC236}">
                  <a16:creationId xmlns:a16="http://schemas.microsoft.com/office/drawing/2014/main" id="{BF31EE27-94CD-84A2-26CE-8FE209DC197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83014" y="4965500"/>
              <a:ext cx="387194" cy="458097"/>
            </a:xfrm>
            <a:prstGeom prst="rect">
              <a:avLst/>
            </a:prstGeom>
          </p:spPr>
        </p:pic>
        <p:pic>
          <p:nvPicPr>
            <p:cNvPr id="68" name="Picture 67">
              <a:extLst>
                <a:ext uri="{FF2B5EF4-FFF2-40B4-BE49-F238E27FC236}">
                  <a16:creationId xmlns:a16="http://schemas.microsoft.com/office/drawing/2014/main" id="{6AB290FE-4D36-908A-0D22-B0369BB73D2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66874" y="4965499"/>
              <a:ext cx="387194" cy="458097"/>
            </a:xfrm>
            <a:prstGeom prst="rect">
              <a:avLst/>
            </a:prstGeom>
          </p:spPr>
        </p:pic>
      </p:grpSp>
      <p:pic>
        <p:nvPicPr>
          <p:cNvPr id="70" name="Picture 69">
            <a:extLst>
              <a:ext uri="{FF2B5EF4-FFF2-40B4-BE49-F238E27FC236}">
                <a16:creationId xmlns:a16="http://schemas.microsoft.com/office/drawing/2014/main" id="{DBC43B6E-C6B9-6642-6ADB-E79536D83D45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0647" y="4302542"/>
            <a:ext cx="2636705" cy="1012869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2D3E8F65-E3D3-6880-AA2E-06B820769EC2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4208" y="4373909"/>
            <a:ext cx="2636705" cy="1012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3664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500"/>
                            </p:stCondLst>
                            <p:childTnLst>
                              <p:par>
                                <p:cTn id="6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1EC0A40-DA95-1D7A-43D1-4B3175D48B1E}"/>
              </a:ext>
            </a:extLst>
          </p:cNvPr>
          <p:cNvGrpSpPr/>
          <p:nvPr/>
        </p:nvGrpSpPr>
        <p:grpSpPr>
          <a:xfrm>
            <a:off x="3153747" y="1120345"/>
            <a:ext cx="2645499" cy="780628"/>
            <a:chOff x="6327284" y="3615487"/>
            <a:chExt cx="2645499" cy="780628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3F53EDA0-B68E-6CDC-73B9-B78BF22A4100}"/>
                </a:ext>
              </a:extLst>
            </p:cNvPr>
            <p:cNvSpPr/>
            <p:nvPr/>
          </p:nvSpPr>
          <p:spPr>
            <a:xfrm>
              <a:off x="6327284" y="3615488"/>
              <a:ext cx="2645499" cy="780627"/>
            </a:xfrm>
            <a:prstGeom prst="roundRect">
              <a:avLst>
                <a:gd name="adj" fmla="val 50000"/>
              </a:avLst>
            </a:prstGeom>
            <a:solidFill>
              <a:srgbClr val="F153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436AE19-CE55-C796-B72B-43265FF9D8E6}"/>
                </a:ext>
              </a:extLst>
            </p:cNvPr>
            <p:cNvSpPr txBox="1"/>
            <p:nvPr/>
          </p:nvSpPr>
          <p:spPr>
            <a:xfrm>
              <a:off x="6440924" y="3615487"/>
              <a:ext cx="2418217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4000" b="1" kern="0" dirty="0">
                  <a:solidFill>
                    <a:schemeClr val="bg1"/>
                  </a:solidFill>
                  <a:latin typeface="Cambria" panose="02040503050406030204" pitchFamily="18" charset="0"/>
                </a:rPr>
                <a:t>48 : 2 = ?</a:t>
              </a:r>
              <a:endPara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E2268CA6-337D-E818-01A1-68BC6A45BCAC}"/>
              </a:ext>
            </a:extLst>
          </p:cNvPr>
          <p:cNvSpPr txBox="1"/>
          <p:nvPr/>
        </p:nvSpPr>
        <p:spPr>
          <a:xfrm>
            <a:off x="787538" y="1794047"/>
            <a:ext cx="10586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48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8E24B05-60F6-20A2-85D3-6193223CCF2F}"/>
              </a:ext>
            </a:extLst>
          </p:cNvPr>
          <p:cNvGrpSpPr/>
          <p:nvPr/>
        </p:nvGrpSpPr>
        <p:grpSpPr>
          <a:xfrm>
            <a:off x="1853071" y="1972638"/>
            <a:ext cx="1139601" cy="2013273"/>
            <a:chOff x="1998717" y="2045380"/>
            <a:chExt cx="1139601" cy="2013273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9E72FC4A-C9C6-6F0A-99F2-CF334DA90025}"/>
                </a:ext>
              </a:extLst>
            </p:cNvPr>
            <p:cNvCxnSpPr>
              <a:cxnSpLocks/>
            </p:cNvCxnSpPr>
            <p:nvPr/>
          </p:nvCxnSpPr>
          <p:spPr>
            <a:xfrm>
              <a:off x="2021305" y="2045380"/>
              <a:ext cx="0" cy="2013273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AC58E4AC-1208-D72D-C330-DFBE6FAE07AC}"/>
                </a:ext>
              </a:extLst>
            </p:cNvPr>
            <p:cNvCxnSpPr>
              <a:cxnSpLocks/>
            </p:cNvCxnSpPr>
            <p:nvPr/>
          </p:nvCxnSpPr>
          <p:spPr>
            <a:xfrm>
              <a:off x="1998717" y="2719506"/>
              <a:ext cx="1139601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04D689F2-B457-9C72-0852-2759F0B0F0E5}"/>
              </a:ext>
            </a:extLst>
          </p:cNvPr>
          <p:cNvSpPr txBox="1"/>
          <p:nvPr/>
        </p:nvSpPr>
        <p:spPr>
          <a:xfrm>
            <a:off x="1933402" y="1723434"/>
            <a:ext cx="9357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2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5562185-BCE4-064F-B1FA-5468A4324F4A}"/>
              </a:ext>
            </a:extLst>
          </p:cNvPr>
          <p:cNvSpPr txBox="1"/>
          <p:nvPr/>
        </p:nvSpPr>
        <p:spPr>
          <a:xfrm>
            <a:off x="1916319" y="2615242"/>
            <a:ext cx="6946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b="1" dirty="0">
                <a:solidFill>
                  <a:srgbClr val="ED362A"/>
                </a:solidFill>
                <a:latin typeface="Cambria" panose="02040503050406030204" pitchFamily="18" charset="0"/>
              </a:rPr>
              <a:t>2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5AE6C04-B1D0-7866-4C41-8794A7601A21}"/>
              </a:ext>
            </a:extLst>
          </p:cNvPr>
          <p:cNvSpPr txBox="1"/>
          <p:nvPr/>
        </p:nvSpPr>
        <p:spPr>
          <a:xfrm>
            <a:off x="2368996" y="2615242"/>
            <a:ext cx="6946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b="1" dirty="0">
                <a:solidFill>
                  <a:srgbClr val="ED362A"/>
                </a:solidFill>
                <a:latin typeface="Cambria" panose="02040503050406030204" pitchFamily="18" charset="0"/>
              </a:rPr>
              <a:t>4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D403298-5BC4-A599-442D-72A005E026BD}"/>
              </a:ext>
            </a:extLst>
          </p:cNvPr>
          <p:cNvSpPr txBox="1"/>
          <p:nvPr/>
        </p:nvSpPr>
        <p:spPr>
          <a:xfrm>
            <a:off x="787538" y="2555324"/>
            <a:ext cx="6652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4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79893BC-1900-62D2-5C65-051E0134DC37}"/>
              </a:ext>
            </a:extLst>
          </p:cNvPr>
          <p:cNvSpPr txBox="1"/>
          <p:nvPr/>
        </p:nvSpPr>
        <p:spPr>
          <a:xfrm>
            <a:off x="816409" y="3331008"/>
            <a:ext cx="6652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0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97A5317-AD15-0F9E-8222-4B92A30E9365}"/>
              </a:ext>
            </a:extLst>
          </p:cNvPr>
          <p:cNvSpPr txBox="1"/>
          <p:nvPr/>
        </p:nvSpPr>
        <p:spPr>
          <a:xfrm>
            <a:off x="1239319" y="3321256"/>
            <a:ext cx="6652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8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BB434A8-E02B-A511-693A-4AA0D7903FDD}"/>
              </a:ext>
            </a:extLst>
          </p:cNvPr>
          <p:cNvSpPr txBox="1"/>
          <p:nvPr/>
        </p:nvSpPr>
        <p:spPr>
          <a:xfrm>
            <a:off x="1239319" y="4143687"/>
            <a:ext cx="6652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8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DF6C70B-D82C-9405-D8BB-86EDD6DD738A}"/>
              </a:ext>
            </a:extLst>
          </p:cNvPr>
          <p:cNvSpPr txBox="1"/>
          <p:nvPr/>
        </p:nvSpPr>
        <p:spPr>
          <a:xfrm>
            <a:off x="1230194" y="4956016"/>
            <a:ext cx="6652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0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4992B4DE-74C4-C997-3E9D-C8CE5C261317}"/>
              </a:ext>
            </a:extLst>
          </p:cNvPr>
          <p:cNvCxnSpPr>
            <a:cxnSpLocks/>
          </p:cNvCxnSpPr>
          <p:nvPr/>
        </p:nvCxnSpPr>
        <p:spPr>
          <a:xfrm flipH="1">
            <a:off x="787538" y="3429000"/>
            <a:ext cx="971997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84506BB1-0E26-5034-5702-CCEF21C2EB3D}"/>
              </a:ext>
            </a:extLst>
          </p:cNvPr>
          <p:cNvCxnSpPr>
            <a:cxnSpLocks/>
          </p:cNvCxnSpPr>
          <p:nvPr/>
        </p:nvCxnSpPr>
        <p:spPr>
          <a:xfrm flipH="1">
            <a:off x="787538" y="4993340"/>
            <a:ext cx="110291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CA2C5036-A4B2-B189-DFE6-F81B2B2F85D4}"/>
              </a:ext>
            </a:extLst>
          </p:cNvPr>
          <p:cNvSpPr txBox="1"/>
          <p:nvPr/>
        </p:nvSpPr>
        <p:spPr>
          <a:xfrm>
            <a:off x="4154543" y="2017885"/>
            <a:ext cx="566846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4000" b="1" kern="0" dirty="0">
                <a:latin typeface="Cambria" panose="02040503050406030204" pitchFamily="18" charset="0"/>
              </a:rPr>
              <a:t>4 chia 2 được 2, viết 2.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FBDD5AA-DDEE-9E3F-BE61-C9449272B586}"/>
              </a:ext>
            </a:extLst>
          </p:cNvPr>
          <p:cNvSpPr txBox="1"/>
          <p:nvPr/>
        </p:nvSpPr>
        <p:spPr>
          <a:xfrm>
            <a:off x="4132936" y="2725771"/>
            <a:ext cx="773902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4000" b="1" kern="0" dirty="0">
                <a:latin typeface="Cambria" panose="02040503050406030204" pitchFamily="18" charset="0"/>
              </a:rPr>
              <a:t>2 nhân 2 bằng 4; 4 trừ 4 bằng 0.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F583CEF-6E4D-A9E9-3B7B-EAC5B2FA2395}"/>
              </a:ext>
            </a:extLst>
          </p:cNvPr>
          <p:cNvSpPr txBox="1"/>
          <p:nvPr/>
        </p:nvSpPr>
        <p:spPr>
          <a:xfrm>
            <a:off x="4154543" y="3478654"/>
            <a:ext cx="722973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4000" b="1" kern="0" dirty="0">
                <a:latin typeface="Cambria" panose="02040503050406030204" pitchFamily="18" charset="0"/>
              </a:rPr>
              <a:t>Hạ 8; 8 chia 2 được 4, viết 4.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4108C68-5983-F633-CE14-952DBB95858F}"/>
              </a:ext>
            </a:extLst>
          </p:cNvPr>
          <p:cNvSpPr txBox="1"/>
          <p:nvPr/>
        </p:nvSpPr>
        <p:spPr>
          <a:xfrm>
            <a:off x="4154543" y="4141543"/>
            <a:ext cx="771741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4000" b="1" kern="0" dirty="0">
                <a:latin typeface="Cambria" panose="02040503050406030204" pitchFamily="18" charset="0"/>
              </a:rPr>
              <a:t>4 nhân 2 bằng 8, 8 trừ 8 bằng 0.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A3F13D00-DF1A-B3D5-C760-F4DFC574DF98}"/>
              </a:ext>
            </a:extLst>
          </p:cNvPr>
          <p:cNvSpPr/>
          <p:nvPr/>
        </p:nvSpPr>
        <p:spPr>
          <a:xfrm>
            <a:off x="3883794" y="2297926"/>
            <a:ext cx="238191" cy="238191"/>
          </a:xfrm>
          <a:prstGeom prst="ellipse">
            <a:avLst/>
          </a:prstGeom>
          <a:solidFill>
            <a:srgbClr val="0584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18DB271B-08B0-C26B-700E-58EA50B3C709}"/>
              </a:ext>
            </a:extLst>
          </p:cNvPr>
          <p:cNvSpPr/>
          <p:nvPr/>
        </p:nvSpPr>
        <p:spPr>
          <a:xfrm>
            <a:off x="3883794" y="3747720"/>
            <a:ext cx="238191" cy="238191"/>
          </a:xfrm>
          <a:prstGeom prst="ellipse">
            <a:avLst/>
          </a:prstGeom>
          <a:solidFill>
            <a:srgbClr val="0584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778CF6B6-451F-CAA9-DED0-0407778CE90A}"/>
              </a:ext>
            </a:extLst>
          </p:cNvPr>
          <p:cNvGrpSpPr/>
          <p:nvPr/>
        </p:nvGrpSpPr>
        <p:grpSpPr>
          <a:xfrm>
            <a:off x="3079627" y="5347340"/>
            <a:ext cx="3641213" cy="923330"/>
            <a:chOff x="6371922" y="3615487"/>
            <a:chExt cx="3641213" cy="923330"/>
          </a:xfrm>
        </p:grpSpPr>
        <p:sp>
          <p:nvSpPr>
            <p:cNvPr id="35" name="Rectangle: Rounded Corners 34">
              <a:extLst>
                <a:ext uri="{FF2B5EF4-FFF2-40B4-BE49-F238E27FC236}">
                  <a16:creationId xmlns:a16="http://schemas.microsoft.com/office/drawing/2014/main" id="{7632687A-3461-FBFC-F674-AE559A5F8562}"/>
                </a:ext>
              </a:extLst>
            </p:cNvPr>
            <p:cNvSpPr/>
            <p:nvPr/>
          </p:nvSpPr>
          <p:spPr>
            <a:xfrm>
              <a:off x="6371922" y="3615487"/>
              <a:ext cx="3641213" cy="923330"/>
            </a:xfrm>
            <a:prstGeom prst="roundRect">
              <a:avLst>
                <a:gd name="adj" fmla="val 50000"/>
              </a:avLst>
            </a:prstGeom>
            <a:noFill/>
            <a:ln w="28575">
              <a:solidFill>
                <a:srgbClr val="F15349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>
                <a:solidFill>
                  <a:srgbClr val="0584C3"/>
                </a:solidFill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0CC65426-1C4B-385D-440B-C7BFD20483BF}"/>
                </a:ext>
              </a:extLst>
            </p:cNvPr>
            <p:cNvSpPr txBox="1"/>
            <p:nvPr/>
          </p:nvSpPr>
          <p:spPr>
            <a:xfrm>
              <a:off x="6440924" y="3615487"/>
              <a:ext cx="2536975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5400" b="1" kern="0" dirty="0">
                  <a:solidFill>
                    <a:srgbClr val="0584C3"/>
                  </a:solidFill>
                  <a:latin typeface="Cambria" panose="02040503050406030204" pitchFamily="18" charset="0"/>
                </a:rPr>
                <a:t>48 : 2 =</a:t>
              </a:r>
              <a:endPara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0584C3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53E08A68-96C5-B81A-CB1E-D85DAA83B243}"/>
              </a:ext>
            </a:extLst>
          </p:cNvPr>
          <p:cNvSpPr txBox="1"/>
          <p:nvPr/>
        </p:nvSpPr>
        <p:spPr>
          <a:xfrm>
            <a:off x="5736960" y="5347340"/>
            <a:ext cx="58276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5400" b="1" kern="0" dirty="0">
                <a:solidFill>
                  <a:srgbClr val="0584C3"/>
                </a:solidFill>
                <a:latin typeface="Cambria" panose="02040503050406030204" pitchFamily="18" charset="0"/>
              </a:rPr>
              <a:t>?</a:t>
            </a:r>
            <a:endParaRPr kumimoji="0" lang="en-US" sz="5400" b="1" i="0" u="none" strike="noStrike" kern="0" cap="none" spc="0" normalizeH="0" baseline="0" noProof="0" dirty="0">
              <a:ln>
                <a:noFill/>
              </a:ln>
              <a:solidFill>
                <a:srgbClr val="0584C3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AE0FE8F6-A84C-4167-6DB1-F44EAE79D043}"/>
              </a:ext>
            </a:extLst>
          </p:cNvPr>
          <p:cNvSpPr txBox="1"/>
          <p:nvPr/>
        </p:nvSpPr>
        <p:spPr>
          <a:xfrm>
            <a:off x="5368762" y="5347340"/>
            <a:ext cx="131916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5400" b="1" i="0" u="none" strike="noStrike" kern="0" cap="none" spc="0" normalizeH="0" baseline="0" noProof="0" dirty="0">
                <a:ln>
                  <a:noFill/>
                </a:ln>
                <a:solidFill>
                  <a:srgbClr val="F15349"/>
                </a:solidFill>
                <a:effectLst/>
                <a:uLnTx/>
                <a:uFillTx/>
                <a:latin typeface="Cambria" panose="02040503050406030204" pitchFamily="18" charset="0"/>
              </a:rPr>
              <a:t>24</a:t>
            </a:r>
            <a:endParaRPr kumimoji="0" lang="en-US" sz="5400" b="1" i="0" u="none" strike="noStrike" kern="0" cap="none" spc="0" normalizeH="0" baseline="0" noProof="0" dirty="0">
              <a:ln>
                <a:noFill/>
              </a:ln>
              <a:solidFill>
                <a:srgbClr val="F15349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9181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000"/>
                            </p:stCondLst>
                            <p:childTnLst>
                              <p:par>
                                <p:cTn id="10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4" grpId="0"/>
      <p:bldP spid="15" grpId="0"/>
      <p:bldP spid="17" grpId="0"/>
      <p:bldP spid="18" grpId="0"/>
      <p:bldP spid="19" grpId="0"/>
      <p:bldP spid="20" grpId="0"/>
      <p:bldP spid="21" grpId="0"/>
      <p:bldP spid="22" grpId="0"/>
      <p:bldP spid="28" grpId="0"/>
      <p:bldP spid="29" grpId="0"/>
      <p:bldP spid="30" grpId="0"/>
      <p:bldP spid="31" grpId="0"/>
      <p:bldP spid="32" grpId="0" animBg="1"/>
      <p:bldP spid="33" grpId="0" animBg="1"/>
      <p:bldP spid="37" grpId="0"/>
      <p:bldP spid="37" grpId="1"/>
      <p:bldP spid="3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41">
            <a:extLst>
              <a:ext uri="{FF2B5EF4-FFF2-40B4-BE49-F238E27FC236}">
                <a16:creationId xmlns:a16="http://schemas.microsoft.com/office/drawing/2014/main" id="{DD310B36-59A5-DCC5-8B75-27292A8E5AE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B830F8C0-C741-763E-9EA0-4E7515AE1A6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484" t="11959" r="11818"/>
          <a:stretch/>
        </p:blipFill>
        <p:spPr>
          <a:xfrm>
            <a:off x="891409" y="482600"/>
            <a:ext cx="10350500" cy="6044380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FC252311-5B28-D452-D611-B7EF4258346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174580" y="-280200"/>
            <a:ext cx="4619311" cy="4619311"/>
          </a:xfrm>
          <a:prstGeom prst="rect">
            <a:avLst/>
          </a:prstGeom>
        </p:spPr>
      </p:pic>
      <p:grpSp>
        <p:nvGrpSpPr>
          <p:cNvPr id="32" name="组合 31">
            <a:extLst>
              <a:ext uri="{FF2B5EF4-FFF2-40B4-BE49-F238E27FC236}">
                <a16:creationId xmlns:a16="http://schemas.microsoft.com/office/drawing/2014/main" id="{812F7956-7370-9BB9-D4F0-B034500A7A21}"/>
              </a:ext>
            </a:extLst>
          </p:cNvPr>
          <p:cNvGrpSpPr/>
          <p:nvPr/>
        </p:nvGrpSpPr>
        <p:grpSpPr>
          <a:xfrm>
            <a:off x="7923982" y="2736534"/>
            <a:ext cx="4743064" cy="4151946"/>
            <a:chOff x="8236467" y="3278909"/>
            <a:chExt cx="3984357" cy="3463837"/>
          </a:xfrm>
        </p:grpSpPr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id="{11460383-D6A0-7500-04DF-C37AAF542BA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4" name="图片 33">
              <a:extLst>
                <a:ext uri="{FF2B5EF4-FFF2-40B4-BE49-F238E27FC236}">
                  <a16:creationId xmlns:a16="http://schemas.microsoft.com/office/drawing/2014/main" id="{13C10393-FAAC-3C1D-2502-0FBB1A453E2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2" name="图片 55">
            <a:extLst>
              <a:ext uri="{FF2B5EF4-FFF2-40B4-BE49-F238E27FC236}">
                <a16:creationId xmlns:a16="http://schemas.microsoft.com/office/drawing/2014/main" id="{D467F1D0-DB00-0F11-B2F5-6FC8C7CF086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32479" flipH="1">
            <a:off x="8250529" y="65377"/>
            <a:ext cx="3787327" cy="4619311"/>
          </a:xfrm>
          <a:prstGeom prst="rect">
            <a:avLst/>
          </a:prstGeom>
        </p:spPr>
      </p:pic>
      <p:pic>
        <p:nvPicPr>
          <p:cNvPr id="3" name="图片 3">
            <a:extLst>
              <a:ext uri="{FF2B5EF4-FFF2-40B4-BE49-F238E27FC236}">
                <a16:creationId xmlns:a16="http://schemas.microsoft.com/office/drawing/2014/main" id="{7AEA3F46-1014-283D-3A1F-AC79A148F6A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0" t="4569" r="19755" b="3868"/>
          <a:stretch/>
        </p:blipFill>
        <p:spPr>
          <a:xfrm>
            <a:off x="662" y="1925757"/>
            <a:ext cx="3772155" cy="48738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6ECBB74-7C12-8D9B-1F77-7D7B489BAB1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59360" y="2035250"/>
            <a:ext cx="5407621" cy="3834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042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1" objId="42"/>
      </p14:showEvt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Rectangle 84">
            <a:extLst>
              <a:ext uri="{FF2B5EF4-FFF2-40B4-BE49-F238E27FC236}">
                <a16:creationId xmlns:a16="http://schemas.microsoft.com/office/drawing/2014/main" id="{842777CD-FFD1-5214-A44D-DF5BB80ECFA0}"/>
              </a:ext>
            </a:extLst>
          </p:cNvPr>
          <p:cNvSpPr/>
          <p:nvPr/>
        </p:nvSpPr>
        <p:spPr>
          <a:xfrm>
            <a:off x="120320" y="376579"/>
            <a:ext cx="11828207" cy="6201202"/>
          </a:xfrm>
          <a:prstGeom prst="rect">
            <a:avLst/>
          </a:prstGeom>
          <a:solidFill>
            <a:schemeClr val="bg1"/>
          </a:solidFill>
          <a:ln w="38100">
            <a:solidFill>
              <a:srgbClr val="2DAB6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6" name="Picture 85">
            <a:extLst>
              <a:ext uri="{FF2B5EF4-FFF2-40B4-BE49-F238E27FC236}">
                <a16:creationId xmlns:a16="http://schemas.microsoft.com/office/drawing/2014/main" id="{3E5B7404-44D3-88A8-7760-B5436B158ADE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9578" y="1044084"/>
            <a:ext cx="4955370" cy="5186304"/>
          </a:xfrm>
          <a:prstGeom prst="rect">
            <a:avLst/>
          </a:prstGeom>
        </p:spPr>
      </p:pic>
      <p:pic>
        <p:nvPicPr>
          <p:cNvPr id="87" name="Picture 86">
            <a:extLst>
              <a:ext uri="{FF2B5EF4-FFF2-40B4-BE49-F238E27FC236}">
                <a16:creationId xmlns:a16="http://schemas.microsoft.com/office/drawing/2014/main" id="{13DC395A-BD0C-CBF6-C1DC-870824EAF3C4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0199" y="1034564"/>
            <a:ext cx="4955370" cy="518630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26AE6B5-9109-EE3C-6436-6D926F071500}"/>
              </a:ext>
            </a:extLst>
          </p:cNvPr>
          <p:cNvSpPr txBox="1"/>
          <p:nvPr/>
        </p:nvSpPr>
        <p:spPr>
          <a:xfrm>
            <a:off x="3217166" y="2170692"/>
            <a:ext cx="10586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36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5DA5A836-04D2-DC84-9326-5D69F38312D4}"/>
              </a:ext>
            </a:extLst>
          </p:cNvPr>
          <p:cNvGrpSpPr/>
          <p:nvPr/>
        </p:nvGrpSpPr>
        <p:grpSpPr>
          <a:xfrm>
            <a:off x="4093576" y="2246644"/>
            <a:ext cx="880157" cy="2013273"/>
            <a:chOff x="1998717" y="2045380"/>
            <a:chExt cx="880157" cy="2013273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A238FDA2-89CB-DBA6-1A40-592A470DE807}"/>
                </a:ext>
              </a:extLst>
            </p:cNvPr>
            <p:cNvCxnSpPr>
              <a:cxnSpLocks/>
            </p:cNvCxnSpPr>
            <p:nvPr/>
          </p:nvCxnSpPr>
          <p:spPr>
            <a:xfrm>
              <a:off x="2021305" y="2045380"/>
              <a:ext cx="0" cy="2013273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8C9ECF89-0B22-1962-9222-65759705248F}"/>
                </a:ext>
              </a:extLst>
            </p:cNvPr>
            <p:cNvCxnSpPr>
              <a:cxnSpLocks/>
            </p:cNvCxnSpPr>
            <p:nvPr/>
          </p:nvCxnSpPr>
          <p:spPr>
            <a:xfrm>
              <a:off x="1998717" y="2719506"/>
              <a:ext cx="880157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0D06455A-9E6D-179E-43D8-64BF1F635842}"/>
              </a:ext>
            </a:extLst>
          </p:cNvPr>
          <p:cNvSpPr txBox="1"/>
          <p:nvPr/>
        </p:nvSpPr>
        <p:spPr>
          <a:xfrm>
            <a:off x="4166497" y="2181798"/>
            <a:ext cx="51584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3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013024E-06DE-FF20-7061-DD91628F8124}"/>
              </a:ext>
            </a:extLst>
          </p:cNvPr>
          <p:cNvSpPr txBox="1"/>
          <p:nvPr/>
        </p:nvSpPr>
        <p:spPr>
          <a:xfrm>
            <a:off x="4144657" y="2904405"/>
            <a:ext cx="6946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>
                <a:solidFill>
                  <a:srgbClr val="ED362A"/>
                </a:solidFill>
                <a:latin typeface="Cambria" panose="02040503050406030204" pitchFamily="18" charset="0"/>
              </a:rPr>
              <a:t>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2BBA6F3-EF98-8C22-A4F2-730BABFB8323}"/>
              </a:ext>
            </a:extLst>
          </p:cNvPr>
          <p:cNvSpPr txBox="1"/>
          <p:nvPr/>
        </p:nvSpPr>
        <p:spPr>
          <a:xfrm>
            <a:off x="4518860" y="2917974"/>
            <a:ext cx="6946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>
                <a:solidFill>
                  <a:srgbClr val="ED362A"/>
                </a:solidFill>
                <a:latin typeface="Cambria" panose="02040503050406030204" pitchFamily="18" charset="0"/>
              </a:rPr>
              <a:t>2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156D34C-49E2-7D7E-5959-C75617BC80AF}"/>
              </a:ext>
            </a:extLst>
          </p:cNvPr>
          <p:cNvSpPr txBox="1"/>
          <p:nvPr/>
        </p:nvSpPr>
        <p:spPr>
          <a:xfrm>
            <a:off x="3217166" y="2736866"/>
            <a:ext cx="66521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3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20FA99B-CAD8-5170-34F1-0991AA34AD2A}"/>
              </a:ext>
            </a:extLst>
          </p:cNvPr>
          <p:cNvSpPr txBox="1"/>
          <p:nvPr/>
        </p:nvSpPr>
        <p:spPr>
          <a:xfrm>
            <a:off x="3245905" y="3346997"/>
            <a:ext cx="66521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0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0D1CF11-EE01-E190-0740-EC98CA649594}"/>
              </a:ext>
            </a:extLst>
          </p:cNvPr>
          <p:cNvSpPr txBox="1"/>
          <p:nvPr/>
        </p:nvSpPr>
        <p:spPr>
          <a:xfrm>
            <a:off x="3596181" y="3316889"/>
            <a:ext cx="66521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6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E8E63EE-E1DC-0518-0B59-E7AED03DCA29}"/>
              </a:ext>
            </a:extLst>
          </p:cNvPr>
          <p:cNvSpPr txBox="1"/>
          <p:nvPr/>
        </p:nvSpPr>
        <p:spPr>
          <a:xfrm>
            <a:off x="3605122" y="3840613"/>
            <a:ext cx="66521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6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AF7C849-3ACA-5BA4-E2A1-56AD737170D4}"/>
              </a:ext>
            </a:extLst>
          </p:cNvPr>
          <p:cNvSpPr txBox="1"/>
          <p:nvPr/>
        </p:nvSpPr>
        <p:spPr>
          <a:xfrm>
            <a:off x="3605122" y="4450744"/>
            <a:ext cx="66521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0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EA430B5-9EFA-77C9-3E48-544B6D661C88}"/>
              </a:ext>
            </a:extLst>
          </p:cNvPr>
          <p:cNvCxnSpPr>
            <a:cxnSpLocks/>
          </p:cNvCxnSpPr>
          <p:nvPr/>
        </p:nvCxnSpPr>
        <p:spPr>
          <a:xfrm flipH="1">
            <a:off x="3338288" y="3414620"/>
            <a:ext cx="663265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07A184C9-4594-A9A8-7890-E878050836A5}"/>
              </a:ext>
            </a:extLst>
          </p:cNvPr>
          <p:cNvCxnSpPr>
            <a:cxnSpLocks/>
          </p:cNvCxnSpPr>
          <p:nvPr/>
        </p:nvCxnSpPr>
        <p:spPr>
          <a:xfrm flipH="1">
            <a:off x="3386403" y="4535263"/>
            <a:ext cx="736391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0" name="Group 49">
            <a:extLst>
              <a:ext uri="{FF2B5EF4-FFF2-40B4-BE49-F238E27FC236}">
                <a16:creationId xmlns:a16="http://schemas.microsoft.com/office/drawing/2014/main" id="{8814981E-807A-42C5-D698-9027DC2E0CB4}"/>
              </a:ext>
            </a:extLst>
          </p:cNvPr>
          <p:cNvGrpSpPr/>
          <p:nvPr/>
        </p:nvGrpSpPr>
        <p:grpSpPr>
          <a:xfrm>
            <a:off x="2625347" y="5367836"/>
            <a:ext cx="2813242" cy="785003"/>
            <a:chOff x="675765" y="5250127"/>
            <a:chExt cx="2813242" cy="785003"/>
          </a:xfrm>
        </p:grpSpPr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DE561728-6555-D153-1753-4BAA518312F8}"/>
                </a:ext>
              </a:extLst>
            </p:cNvPr>
            <p:cNvSpPr txBox="1"/>
            <p:nvPr/>
          </p:nvSpPr>
          <p:spPr>
            <a:xfrm>
              <a:off x="675765" y="5250127"/>
              <a:ext cx="2075023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4400" b="1" kern="0" dirty="0">
                  <a:solidFill>
                    <a:schemeClr val="bg1"/>
                  </a:solidFill>
                  <a:latin typeface="Cambria" panose="02040503050406030204" pitchFamily="18" charset="0"/>
                </a:rPr>
                <a:t>36 : 3 =</a:t>
              </a:r>
              <a:endPara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D9899D0F-D2BA-2C09-F63E-AF8D8391C295}"/>
                </a:ext>
              </a:extLst>
            </p:cNvPr>
            <p:cNvSpPr txBox="1"/>
            <p:nvPr/>
          </p:nvSpPr>
          <p:spPr>
            <a:xfrm>
              <a:off x="2492174" y="5265689"/>
              <a:ext cx="996833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4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12</a:t>
              </a:r>
              <a:endPara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</p:grpSp>
      <p:sp>
        <p:nvSpPr>
          <p:cNvPr id="51" name="TextBox 50">
            <a:extLst>
              <a:ext uri="{FF2B5EF4-FFF2-40B4-BE49-F238E27FC236}">
                <a16:creationId xmlns:a16="http://schemas.microsoft.com/office/drawing/2014/main" id="{8C3FA56D-5751-4EDC-072C-88FEAFDD7D95}"/>
              </a:ext>
            </a:extLst>
          </p:cNvPr>
          <p:cNvSpPr txBox="1"/>
          <p:nvPr/>
        </p:nvSpPr>
        <p:spPr>
          <a:xfrm>
            <a:off x="8583836" y="2134964"/>
            <a:ext cx="10586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86</a:t>
            </a: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8520E052-073B-2AE9-5DFB-774EC1F2F999}"/>
              </a:ext>
            </a:extLst>
          </p:cNvPr>
          <p:cNvGrpSpPr/>
          <p:nvPr/>
        </p:nvGrpSpPr>
        <p:grpSpPr>
          <a:xfrm>
            <a:off x="9460246" y="2210916"/>
            <a:ext cx="880157" cy="2013273"/>
            <a:chOff x="1998717" y="2045380"/>
            <a:chExt cx="880157" cy="2013273"/>
          </a:xfrm>
        </p:grpSpPr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7A29D9BF-FF18-D958-E650-565B744FCB65}"/>
                </a:ext>
              </a:extLst>
            </p:cNvPr>
            <p:cNvCxnSpPr>
              <a:cxnSpLocks/>
            </p:cNvCxnSpPr>
            <p:nvPr/>
          </p:nvCxnSpPr>
          <p:spPr>
            <a:xfrm>
              <a:off x="2021305" y="2045380"/>
              <a:ext cx="0" cy="2013273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F1591D6C-06BA-B6E6-3EAA-C162F3164D81}"/>
                </a:ext>
              </a:extLst>
            </p:cNvPr>
            <p:cNvCxnSpPr>
              <a:cxnSpLocks/>
            </p:cNvCxnSpPr>
            <p:nvPr/>
          </p:nvCxnSpPr>
          <p:spPr>
            <a:xfrm>
              <a:off x="1998717" y="2719506"/>
              <a:ext cx="880157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5" name="TextBox 54">
            <a:extLst>
              <a:ext uri="{FF2B5EF4-FFF2-40B4-BE49-F238E27FC236}">
                <a16:creationId xmlns:a16="http://schemas.microsoft.com/office/drawing/2014/main" id="{ECCCE24D-5ED9-8D5D-528A-8C3DB37CBFF5}"/>
              </a:ext>
            </a:extLst>
          </p:cNvPr>
          <p:cNvSpPr txBox="1"/>
          <p:nvPr/>
        </p:nvSpPr>
        <p:spPr>
          <a:xfrm>
            <a:off x="9533167" y="2146070"/>
            <a:ext cx="51584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2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02F7F300-6536-7A13-1973-CAAD6215D837}"/>
              </a:ext>
            </a:extLst>
          </p:cNvPr>
          <p:cNvSpPr txBox="1"/>
          <p:nvPr/>
        </p:nvSpPr>
        <p:spPr>
          <a:xfrm>
            <a:off x="9511327" y="2868677"/>
            <a:ext cx="6946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>
                <a:solidFill>
                  <a:srgbClr val="ED362A"/>
                </a:solidFill>
                <a:latin typeface="Cambria" panose="02040503050406030204" pitchFamily="18" charset="0"/>
              </a:rPr>
              <a:t>4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22BA00A9-3F4B-ABE0-AA49-71F0E4F8ECC6}"/>
              </a:ext>
            </a:extLst>
          </p:cNvPr>
          <p:cNvSpPr txBox="1"/>
          <p:nvPr/>
        </p:nvSpPr>
        <p:spPr>
          <a:xfrm>
            <a:off x="9885530" y="2882246"/>
            <a:ext cx="6946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>
                <a:solidFill>
                  <a:srgbClr val="ED362A"/>
                </a:solidFill>
                <a:latin typeface="Cambria" panose="02040503050406030204" pitchFamily="18" charset="0"/>
              </a:rPr>
              <a:t>3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18616590-1253-697A-2B11-F4352803A0F9}"/>
              </a:ext>
            </a:extLst>
          </p:cNvPr>
          <p:cNvSpPr txBox="1"/>
          <p:nvPr/>
        </p:nvSpPr>
        <p:spPr>
          <a:xfrm>
            <a:off x="8583836" y="2701138"/>
            <a:ext cx="66521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8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EBA69238-9308-3D5D-F526-3C209FC4C230}"/>
              </a:ext>
            </a:extLst>
          </p:cNvPr>
          <p:cNvSpPr txBox="1"/>
          <p:nvPr/>
        </p:nvSpPr>
        <p:spPr>
          <a:xfrm>
            <a:off x="8612575" y="3311269"/>
            <a:ext cx="66521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0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8C4F2490-D3E9-0BF0-37E2-BC0B5EEFB189}"/>
              </a:ext>
            </a:extLst>
          </p:cNvPr>
          <p:cNvSpPr txBox="1"/>
          <p:nvPr/>
        </p:nvSpPr>
        <p:spPr>
          <a:xfrm>
            <a:off x="8962851" y="3281161"/>
            <a:ext cx="66521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6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B98A44AE-E2E4-CBA1-8560-FB35D4E0FCA0}"/>
              </a:ext>
            </a:extLst>
          </p:cNvPr>
          <p:cNvSpPr txBox="1"/>
          <p:nvPr/>
        </p:nvSpPr>
        <p:spPr>
          <a:xfrm>
            <a:off x="8971792" y="3804885"/>
            <a:ext cx="66521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6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822DEDAE-C0E2-BA9A-5E32-11CEDE0C08ED}"/>
              </a:ext>
            </a:extLst>
          </p:cNvPr>
          <p:cNvSpPr txBox="1"/>
          <p:nvPr/>
        </p:nvSpPr>
        <p:spPr>
          <a:xfrm>
            <a:off x="8971792" y="4415016"/>
            <a:ext cx="66521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0</a:t>
            </a:r>
          </a:p>
        </p:txBody>
      </p: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BD7E0E28-0658-0DF1-3A39-06951C52D00D}"/>
              </a:ext>
            </a:extLst>
          </p:cNvPr>
          <p:cNvCxnSpPr>
            <a:cxnSpLocks/>
          </p:cNvCxnSpPr>
          <p:nvPr/>
        </p:nvCxnSpPr>
        <p:spPr>
          <a:xfrm flipH="1">
            <a:off x="8704958" y="3378892"/>
            <a:ext cx="663265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7329C722-C4F0-A2D2-2802-AFD06A34C1BE}"/>
              </a:ext>
            </a:extLst>
          </p:cNvPr>
          <p:cNvCxnSpPr>
            <a:cxnSpLocks/>
          </p:cNvCxnSpPr>
          <p:nvPr/>
        </p:nvCxnSpPr>
        <p:spPr>
          <a:xfrm flipH="1">
            <a:off x="8753073" y="4499535"/>
            <a:ext cx="736391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5" name="Group 64">
            <a:extLst>
              <a:ext uri="{FF2B5EF4-FFF2-40B4-BE49-F238E27FC236}">
                <a16:creationId xmlns:a16="http://schemas.microsoft.com/office/drawing/2014/main" id="{2857A8C8-430E-D96D-6B59-DD91DB74A4A7}"/>
              </a:ext>
            </a:extLst>
          </p:cNvPr>
          <p:cNvGrpSpPr/>
          <p:nvPr/>
        </p:nvGrpSpPr>
        <p:grpSpPr>
          <a:xfrm>
            <a:off x="8097774" y="5342895"/>
            <a:ext cx="2813242" cy="785003"/>
            <a:chOff x="675765" y="5250127"/>
            <a:chExt cx="2813242" cy="785003"/>
          </a:xfrm>
        </p:grpSpPr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B502A8B8-82C3-3D6B-AEA4-EE898BF1E722}"/>
                </a:ext>
              </a:extLst>
            </p:cNvPr>
            <p:cNvSpPr txBox="1"/>
            <p:nvPr/>
          </p:nvSpPr>
          <p:spPr>
            <a:xfrm>
              <a:off x="675765" y="5250127"/>
              <a:ext cx="2075023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4400" b="1" kern="0" dirty="0">
                  <a:solidFill>
                    <a:schemeClr val="bg1"/>
                  </a:solidFill>
                  <a:latin typeface="Cambria" panose="02040503050406030204" pitchFamily="18" charset="0"/>
                </a:rPr>
                <a:t>86 : 2 =</a:t>
              </a:r>
              <a:endPara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6F0301A4-9767-0BA0-63A7-9F01F0ACC588}"/>
                </a:ext>
              </a:extLst>
            </p:cNvPr>
            <p:cNvSpPr txBox="1"/>
            <p:nvPr/>
          </p:nvSpPr>
          <p:spPr>
            <a:xfrm>
              <a:off x="2492174" y="5265689"/>
              <a:ext cx="996833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4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43</a:t>
              </a:r>
              <a:endPara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</p:grpSp>
      <p:pic>
        <p:nvPicPr>
          <p:cNvPr id="88" name="Picture 87">
            <a:extLst>
              <a:ext uri="{FF2B5EF4-FFF2-40B4-BE49-F238E27FC236}">
                <a16:creationId xmlns:a16="http://schemas.microsoft.com/office/drawing/2014/main" id="{06967B07-D014-433E-8634-B86D23685D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10983"/>
            <a:ext cx="3634501" cy="1680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310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00"/>
                            </p:stCondLst>
                            <p:childTnLst>
                              <p:par>
                                <p:cTn id="8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500"/>
                            </p:stCondLst>
                            <p:childTnLst>
                              <p:par>
                                <p:cTn id="11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51" grpId="0"/>
      <p:bldP spid="55" grpId="0"/>
      <p:bldP spid="56" grpId="0"/>
      <p:bldP spid="57" grpId="0"/>
      <p:bldP spid="58" grpId="0"/>
      <p:bldP spid="59" grpId="0"/>
      <p:bldP spid="60" grpId="0"/>
      <p:bldP spid="61" grpId="0"/>
      <p:bldP spid="6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119CCBD4-25EF-008A-F160-251D5AE71AEC}"/>
              </a:ext>
            </a:extLst>
          </p:cNvPr>
          <p:cNvSpPr/>
          <p:nvPr/>
        </p:nvSpPr>
        <p:spPr>
          <a:xfrm>
            <a:off x="120320" y="376579"/>
            <a:ext cx="11828207" cy="6201202"/>
          </a:xfrm>
          <a:prstGeom prst="rect">
            <a:avLst/>
          </a:prstGeom>
          <a:solidFill>
            <a:schemeClr val="bg1"/>
          </a:solidFill>
          <a:ln w="38100">
            <a:solidFill>
              <a:srgbClr val="2DAB6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C4474313-F610-5FAA-B113-C15B95DFD48E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9578" y="1044084"/>
            <a:ext cx="4955370" cy="518630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30D3208-6ACC-D9B4-4300-98FE15A3CBC3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0199" y="1034564"/>
            <a:ext cx="4955370" cy="518630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26AE6B5-9109-EE3C-6436-6D926F071500}"/>
              </a:ext>
            </a:extLst>
          </p:cNvPr>
          <p:cNvSpPr txBox="1"/>
          <p:nvPr/>
        </p:nvSpPr>
        <p:spPr>
          <a:xfrm>
            <a:off x="3205807" y="2110993"/>
            <a:ext cx="10586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48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5DA5A836-04D2-DC84-9326-5D69F38312D4}"/>
              </a:ext>
            </a:extLst>
          </p:cNvPr>
          <p:cNvGrpSpPr/>
          <p:nvPr/>
        </p:nvGrpSpPr>
        <p:grpSpPr>
          <a:xfrm>
            <a:off x="4082217" y="2186945"/>
            <a:ext cx="880157" cy="2013273"/>
            <a:chOff x="1998717" y="2045380"/>
            <a:chExt cx="880157" cy="2013273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A238FDA2-89CB-DBA6-1A40-592A470DE807}"/>
                </a:ext>
              </a:extLst>
            </p:cNvPr>
            <p:cNvCxnSpPr>
              <a:cxnSpLocks/>
            </p:cNvCxnSpPr>
            <p:nvPr/>
          </p:nvCxnSpPr>
          <p:spPr>
            <a:xfrm>
              <a:off x="2021305" y="2045380"/>
              <a:ext cx="0" cy="2013273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8C9ECF89-0B22-1962-9222-65759705248F}"/>
                </a:ext>
              </a:extLst>
            </p:cNvPr>
            <p:cNvCxnSpPr>
              <a:cxnSpLocks/>
            </p:cNvCxnSpPr>
            <p:nvPr/>
          </p:nvCxnSpPr>
          <p:spPr>
            <a:xfrm>
              <a:off x="1998717" y="2719506"/>
              <a:ext cx="880157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0D06455A-9E6D-179E-43D8-64BF1F635842}"/>
              </a:ext>
            </a:extLst>
          </p:cNvPr>
          <p:cNvSpPr txBox="1"/>
          <p:nvPr/>
        </p:nvSpPr>
        <p:spPr>
          <a:xfrm>
            <a:off x="4155138" y="2122099"/>
            <a:ext cx="51584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4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013024E-06DE-FF20-7061-DD91628F8124}"/>
              </a:ext>
            </a:extLst>
          </p:cNvPr>
          <p:cNvSpPr txBox="1"/>
          <p:nvPr/>
        </p:nvSpPr>
        <p:spPr>
          <a:xfrm>
            <a:off x="4133298" y="2844706"/>
            <a:ext cx="6946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>
                <a:solidFill>
                  <a:srgbClr val="ED362A"/>
                </a:solidFill>
                <a:latin typeface="Cambria" panose="02040503050406030204" pitchFamily="18" charset="0"/>
              </a:rPr>
              <a:t>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2BBA6F3-EF98-8C22-A4F2-730BABFB8323}"/>
              </a:ext>
            </a:extLst>
          </p:cNvPr>
          <p:cNvSpPr txBox="1"/>
          <p:nvPr/>
        </p:nvSpPr>
        <p:spPr>
          <a:xfrm>
            <a:off x="4507501" y="2858275"/>
            <a:ext cx="6946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>
                <a:solidFill>
                  <a:srgbClr val="ED362A"/>
                </a:solidFill>
                <a:latin typeface="Cambria" panose="02040503050406030204" pitchFamily="18" charset="0"/>
              </a:rPr>
              <a:t>2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156D34C-49E2-7D7E-5959-C75617BC80AF}"/>
              </a:ext>
            </a:extLst>
          </p:cNvPr>
          <p:cNvSpPr txBox="1"/>
          <p:nvPr/>
        </p:nvSpPr>
        <p:spPr>
          <a:xfrm>
            <a:off x="3205807" y="2677167"/>
            <a:ext cx="66521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4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20FA99B-CAD8-5170-34F1-0991AA34AD2A}"/>
              </a:ext>
            </a:extLst>
          </p:cNvPr>
          <p:cNvSpPr txBox="1"/>
          <p:nvPr/>
        </p:nvSpPr>
        <p:spPr>
          <a:xfrm>
            <a:off x="3234546" y="3287298"/>
            <a:ext cx="66521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0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0D1CF11-EE01-E190-0740-EC98CA649594}"/>
              </a:ext>
            </a:extLst>
          </p:cNvPr>
          <p:cNvSpPr txBox="1"/>
          <p:nvPr/>
        </p:nvSpPr>
        <p:spPr>
          <a:xfrm>
            <a:off x="3584822" y="3296379"/>
            <a:ext cx="66521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8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E8E63EE-E1DC-0518-0B59-E7AED03DCA29}"/>
              </a:ext>
            </a:extLst>
          </p:cNvPr>
          <p:cNvSpPr txBox="1"/>
          <p:nvPr/>
        </p:nvSpPr>
        <p:spPr>
          <a:xfrm>
            <a:off x="3593763" y="3780914"/>
            <a:ext cx="66521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8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AF7C849-3ACA-5BA4-E2A1-56AD737170D4}"/>
              </a:ext>
            </a:extLst>
          </p:cNvPr>
          <p:cNvSpPr txBox="1"/>
          <p:nvPr/>
        </p:nvSpPr>
        <p:spPr>
          <a:xfrm>
            <a:off x="3593763" y="4391045"/>
            <a:ext cx="66521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0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EA430B5-9EFA-77C9-3E48-544B6D661C88}"/>
              </a:ext>
            </a:extLst>
          </p:cNvPr>
          <p:cNvCxnSpPr>
            <a:cxnSpLocks/>
          </p:cNvCxnSpPr>
          <p:nvPr/>
        </p:nvCxnSpPr>
        <p:spPr>
          <a:xfrm flipH="1">
            <a:off x="3326929" y="3354921"/>
            <a:ext cx="663265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07A184C9-4594-A9A8-7890-E878050836A5}"/>
              </a:ext>
            </a:extLst>
          </p:cNvPr>
          <p:cNvCxnSpPr>
            <a:cxnSpLocks/>
          </p:cNvCxnSpPr>
          <p:nvPr/>
        </p:nvCxnSpPr>
        <p:spPr>
          <a:xfrm flipH="1">
            <a:off x="3375044" y="4475564"/>
            <a:ext cx="736391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0" name="Group 49">
            <a:extLst>
              <a:ext uri="{FF2B5EF4-FFF2-40B4-BE49-F238E27FC236}">
                <a16:creationId xmlns:a16="http://schemas.microsoft.com/office/drawing/2014/main" id="{8814981E-807A-42C5-D698-9027DC2E0CB4}"/>
              </a:ext>
            </a:extLst>
          </p:cNvPr>
          <p:cNvGrpSpPr/>
          <p:nvPr/>
        </p:nvGrpSpPr>
        <p:grpSpPr>
          <a:xfrm>
            <a:off x="2583495" y="5348429"/>
            <a:ext cx="2813242" cy="785003"/>
            <a:chOff x="675765" y="5250127"/>
            <a:chExt cx="2813242" cy="785003"/>
          </a:xfrm>
        </p:grpSpPr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DE561728-6555-D153-1753-4BAA518312F8}"/>
                </a:ext>
              </a:extLst>
            </p:cNvPr>
            <p:cNvSpPr txBox="1"/>
            <p:nvPr/>
          </p:nvSpPr>
          <p:spPr>
            <a:xfrm>
              <a:off x="675765" y="5250127"/>
              <a:ext cx="2075023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4400" b="1" kern="0" dirty="0">
                  <a:solidFill>
                    <a:schemeClr val="bg1"/>
                  </a:solidFill>
                  <a:latin typeface="Cambria" panose="02040503050406030204" pitchFamily="18" charset="0"/>
                </a:rPr>
                <a:t>48 : 4 =</a:t>
              </a:r>
              <a:endPara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D9899D0F-D2BA-2C09-F63E-AF8D8391C295}"/>
                </a:ext>
              </a:extLst>
            </p:cNvPr>
            <p:cNvSpPr txBox="1"/>
            <p:nvPr/>
          </p:nvSpPr>
          <p:spPr>
            <a:xfrm>
              <a:off x="2492174" y="5265689"/>
              <a:ext cx="996833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4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12</a:t>
              </a:r>
              <a:endPara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</p:grpSp>
      <p:sp>
        <p:nvSpPr>
          <p:cNvPr id="51" name="TextBox 50">
            <a:extLst>
              <a:ext uri="{FF2B5EF4-FFF2-40B4-BE49-F238E27FC236}">
                <a16:creationId xmlns:a16="http://schemas.microsoft.com/office/drawing/2014/main" id="{8C3FA56D-5751-4EDC-072C-88FEAFDD7D95}"/>
              </a:ext>
            </a:extLst>
          </p:cNvPr>
          <p:cNvSpPr txBox="1"/>
          <p:nvPr/>
        </p:nvSpPr>
        <p:spPr>
          <a:xfrm>
            <a:off x="8626816" y="2124562"/>
            <a:ext cx="10586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77</a:t>
            </a: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8520E052-073B-2AE9-5DFB-774EC1F2F999}"/>
              </a:ext>
            </a:extLst>
          </p:cNvPr>
          <p:cNvGrpSpPr/>
          <p:nvPr/>
        </p:nvGrpSpPr>
        <p:grpSpPr>
          <a:xfrm>
            <a:off x="9503226" y="2200514"/>
            <a:ext cx="880157" cy="2013273"/>
            <a:chOff x="1998717" y="2045380"/>
            <a:chExt cx="880157" cy="2013273"/>
          </a:xfrm>
        </p:grpSpPr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7A29D9BF-FF18-D958-E650-565B744FCB65}"/>
                </a:ext>
              </a:extLst>
            </p:cNvPr>
            <p:cNvCxnSpPr>
              <a:cxnSpLocks/>
            </p:cNvCxnSpPr>
            <p:nvPr/>
          </p:nvCxnSpPr>
          <p:spPr>
            <a:xfrm>
              <a:off x="2021305" y="2045380"/>
              <a:ext cx="0" cy="2013273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F1591D6C-06BA-B6E6-3EAA-C162F3164D81}"/>
                </a:ext>
              </a:extLst>
            </p:cNvPr>
            <p:cNvCxnSpPr>
              <a:cxnSpLocks/>
            </p:cNvCxnSpPr>
            <p:nvPr/>
          </p:nvCxnSpPr>
          <p:spPr>
            <a:xfrm>
              <a:off x="1998717" y="2719506"/>
              <a:ext cx="880157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5" name="TextBox 54">
            <a:extLst>
              <a:ext uri="{FF2B5EF4-FFF2-40B4-BE49-F238E27FC236}">
                <a16:creationId xmlns:a16="http://schemas.microsoft.com/office/drawing/2014/main" id="{ECCCE24D-5ED9-8D5D-528A-8C3DB37CBFF5}"/>
              </a:ext>
            </a:extLst>
          </p:cNvPr>
          <p:cNvSpPr txBox="1"/>
          <p:nvPr/>
        </p:nvSpPr>
        <p:spPr>
          <a:xfrm>
            <a:off x="9576147" y="2135668"/>
            <a:ext cx="51584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7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02F7F300-6536-7A13-1973-CAAD6215D837}"/>
              </a:ext>
            </a:extLst>
          </p:cNvPr>
          <p:cNvSpPr txBox="1"/>
          <p:nvPr/>
        </p:nvSpPr>
        <p:spPr>
          <a:xfrm>
            <a:off x="9554307" y="2858275"/>
            <a:ext cx="6946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>
                <a:solidFill>
                  <a:srgbClr val="ED362A"/>
                </a:solidFill>
                <a:latin typeface="Cambria" panose="02040503050406030204" pitchFamily="18" charset="0"/>
              </a:rPr>
              <a:t>1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22BA00A9-3F4B-ABE0-AA49-71F0E4F8ECC6}"/>
              </a:ext>
            </a:extLst>
          </p:cNvPr>
          <p:cNvSpPr txBox="1"/>
          <p:nvPr/>
        </p:nvSpPr>
        <p:spPr>
          <a:xfrm>
            <a:off x="9928510" y="2871844"/>
            <a:ext cx="6946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>
                <a:solidFill>
                  <a:srgbClr val="ED362A"/>
                </a:solidFill>
                <a:latin typeface="Cambria" panose="02040503050406030204" pitchFamily="18" charset="0"/>
              </a:rPr>
              <a:t>1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18616590-1253-697A-2B11-F4352803A0F9}"/>
              </a:ext>
            </a:extLst>
          </p:cNvPr>
          <p:cNvSpPr txBox="1"/>
          <p:nvPr/>
        </p:nvSpPr>
        <p:spPr>
          <a:xfrm>
            <a:off x="8626816" y="2690736"/>
            <a:ext cx="66521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7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EBA69238-9308-3D5D-F526-3C209FC4C230}"/>
              </a:ext>
            </a:extLst>
          </p:cNvPr>
          <p:cNvSpPr txBox="1"/>
          <p:nvPr/>
        </p:nvSpPr>
        <p:spPr>
          <a:xfrm>
            <a:off x="8655555" y="3300867"/>
            <a:ext cx="66521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0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8C4F2490-D3E9-0BF0-37E2-BC0B5EEFB189}"/>
              </a:ext>
            </a:extLst>
          </p:cNvPr>
          <p:cNvSpPr txBox="1"/>
          <p:nvPr/>
        </p:nvSpPr>
        <p:spPr>
          <a:xfrm>
            <a:off x="9005831" y="3270759"/>
            <a:ext cx="66521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7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B98A44AE-E2E4-CBA1-8560-FB35D4E0FCA0}"/>
              </a:ext>
            </a:extLst>
          </p:cNvPr>
          <p:cNvSpPr txBox="1"/>
          <p:nvPr/>
        </p:nvSpPr>
        <p:spPr>
          <a:xfrm>
            <a:off x="9014772" y="3794483"/>
            <a:ext cx="66521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7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822DEDAE-C0E2-BA9A-5E32-11CEDE0C08ED}"/>
              </a:ext>
            </a:extLst>
          </p:cNvPr>
          <p:cNvSpPr txBox="1"/>
          <p:nvPr/>
        </p:nvSpPr>
        <p:spPr>
          <a:xfrm>
            <a:off x="9014772" y="4404614"/>
            <a:ext cx="66521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0</a:t>
            </a:r>
          </a:p>
        </p:txBody>
      </p: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BD7E0E28-0658-0DF1-3A39-06951C52D00D}"/>
              </a:ext>
            </a:extLst>
          </p:cNvPr>
          <p:cNvCxnSpPr>
            <a:cxnSpLocks/>
          </p:cNvCxnSpPr>
          <p:nvPr/>
        </p:nvCxnSpPr>
        <p:spPr>
          <a:xfrm flipH="1">
            <a:off x="8747938" y="3368490"/>
            <a:ext cx="663265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7329C722-C4F0-A2D2-2802-AFD06A34C1BE}"/>
              </a:ext>
            </a:extLst>
          </p:cNvPr>
          <p:cNvCxnSpPr>
            <a:cxnSpLocks/>
          </p:cNvCxnSpPr>
          <p:nvPr/>
        </p:nvCxnSpPr>
        <p:spPr>
          <a:xfrm flipH="1">
            <a:off x="8796053" y="4489133"/>
            <a:ext cx="736391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5" name="Group 64">
            <a:extLst>
              <a:ext uri="{FF2B5EF4-FFF2-40B4-BE49-F238E27FC236}">
                <a16:creationId xmlns:a16="http://schemas.microsoft.com/office/drawing/2014/main" id="{2857A8C8-430E-D96D-6B59-DD91DB74A4A7}"/>
              </a:ext>
            </a:extLst>
          </p:cNvPr>
          <p:cNvGrpSpPr/>
          <p:nvPr/>
        </p:nvGrpSpPr>
        <p:grpSpPr>
          <a:xfrm>
            <a:off x="8076323" y="5342009"/>
            <a:ext cx="2853806" cy="778553"/>
            <a:chOff x="675765" y="5241015"/>
            <a:chExt cx="2853806" cy="778553"/>
          </a:xfrm>
        </p:grpSpPr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B502A8B8-82C3-3D6B-AEA4-EE898BF1E722}"/>
                </a:ext>
              </a:extLst>
            </p:cNvPr>
            <p:cNvSpPr txBox="1"/>
            <p:nvPr/>
          </p:nvSpPr>
          <p:spPr>
            <a:xfrm>
              <a:off x="675765" y="5250127"/>
              <a:ext cx="2075023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4400" b="1" kern="0" dirty="0">
                  <a:solidFill>
                    <a:schemeClr val="bg1"/>
                  </a:solidFill>
                  <a:latin typeface="Cambria" panose="02040503050406030204" pitchFamily="18" charset="0"/>
                </a:rPr>
                <a:t>77 : 7 =</a:t>
              </a:r>
              <a:endPara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6F0301A4-9767-0BA0-63A7-9F01F0ACC588}"/>
                </a:ext>
              </a:extLst>
            </p:cNvPr>
            <p:cNvSpPr txBox="1"/>
            <p:nvPr/>
          </p:nvSpPr>
          <p:spPr>
            <a:xfrm>
              <a:off x="2558703" y="5241015"/>
              <a:ext cx="970868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4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11</a:t>
              </a:r>
              <a:endPara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</p:grpSp>
      <p:pic>
        <p:nvPicPr>
          <p:cNvPr id="32" name="Picture 31">
            <a:extLst>
              <a:ext uri="{FF2B5EF4-FFF2-40B4-BE49-F238E27FC236}">
                <a16:creationId xmlns:a16="http://schemas.microsoft.com/office/drawing/2014/main" id="{B6E2F1D3-504F-CD15-FBD5-CE642855E9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5154"/>
            <a:ext cx="3808178" cy="1761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3744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00"/>
                            </p:stCondLst>
                            <p:childTnLst>
                              <p:par>
                                <p:cTn id="8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500"/>
                            </p:stCondLst>
                            <p:childTnLst>
                              <p:par>
                                <p:cTn id="11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51" grpId="0"/>
      <p:bldP spid="55" grpId="0"/>
      <p:bldP spid="56" grpId="0"/>
      <p:bldP spid="57" grpId="0"/>
      <p:bldP spid="58" grpId="0"/>
      <p:bldP spid="59" grpId="0"/>
      <p:bldP spid="60" grpId="0"/>
      <p:bldP spid="61" grpId="0"/>
      <p:bldP spid="6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665926096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自定义 64">
      <a:dk1>
        <a:sysClr val="windowText" lastClr="000000"/>
      </a:dk1>
      <a:lt1>
        <a:srgbClr val="FFFFFF"/>
      </a:lt1>
      <a:dk2>
        <a:srgbClr val="2D3847"/>
      </a:dk2>
      <a:lt2>
        <a:srgbClr val="EBF0F4"/>
      </a:lt2>
      <a:accent1>
        <a:srgbClr val="377ECD"/>
      </a:accent1>
      <a:accent2>
        <a:srgbClr val="5FC8A9"/>
      </a:accent2>
      <a:accent3>
        <a:srgbClr val="377ECD"/>
      </a:accent3>
      <a:accent4>
        <a:srgbClr val="5FC8A9"/>
      </a:accent4>
      <a:accent5>
        <a:srgbClr val="377ECD"/>
      </a:accent5>
      <a:accent6>
        <a:srgbClr val="5FC8A9"/>
      </a:accent6>
      <a:hlink>
        <a:srgbClr val="0563C1"/>
      </a:hlink>
      <a:folHlink>
        <a:srgbClr val="954F72"/>
      </a:folHlink>
    </a:clrScheme>
    <a:fontScheme name="自定义 1">
      <a:majorFont>
        <a:latin typeface="思源黑体 CN Medium"/>
        <a:ea typeface="思源黑体 CN Bold"/>
        <a:cs typeface=""/>
      </a:majorFont>
      <a:minorFont>
        <a:latin typeface="思源黑体 CN Medium"/>
        <a:ea typeface="思源黑体 CN Medium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136</TotalTime>
  <Words>312</Words>
  <Application>Microsoft Office PowerPoint</Application>
  <PresentationFormat>Widescreen</PresentationFormat>
  <Paragraphs>107</Paragraphs>
  <Slides>15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6" baseType="lpstr">
      <vt:lpstr>Calibri Light</vt:lpstr>
      <vt:lpstr>SVN-Ready</vt:lpstr>
      <vt:lpstr>Times New Roman</vt:lpstr>
      <vt:lpstr>Cambria</vt:lpstr>
      <vt:lpstr>思源黑体 CN Medium</vt:lpstr>
      <vt:lpstr>Arial</vt:lpstr>
      <vt:lpstr>Calibri</vt:lpstr>
      <vt:lpstr>Cambria Math</vt:lpstr>
      <vt:lpstr>SVN-Newton</vt:lpstr>
      <vt:lpstr>Office Theme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KhanhHuyen;KhHuyen</dc:creator>
  <cp:keywords>MNT;MangnonTeam</cp:keywords>
  <cp:lastModifiedBy>Administrator</cp:lastModifiedBy>
  <cp:revision>21</cp:revision>
  <dcterms:created xsi:type="dcterms:W3CDTF">2022-09-29T14:35:46Z</dcterms:created>
  <dcterms:modified xsi:type="dcterms:W3CDTF">2024-11-18T05:28:18Z</dcterms:modified>
</cp:coreProperties>
</file>