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345" r:id="rId2"/>
    <p:sldId id="326" r:id="rId3"/>
    <p:sldId id="332" r:id="rId4"/>
    <p:sldId id="292" r:id="rId5"/>
    <p:sldId id="327" r:id="rId6"/>
    <p:sldId id="365" r:id="rId7"/>
    <p:sldId id="366" r:id="rId8"/>
    <p:sldId id="330" r:id="rId9"/>
    <p:sldId id="367" r:id="rId10"/>
    <p:sldId id="319" r:id="rId11"/>
    <p:sldId id="342"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mbria" panose="02040503050406030204" pitchFamily="18" charset="0"/>
      <p:regular r:id="rId18"/>
      <p:bold r:id="rId19"/>
      <p:italic r:id="rId20"/>
      <p:boldItalic r:id="rId21"/>
    </p:embeddedFont>
    <p:embeddedFont>
      <p:font typeface="Coiny" panose="020B0604020202020204" charset="0"/>
      <p:regular r:id="rId22"/>
    </p:embeddedFont>
    <p:embeddedFont>
      <p:font typeface="Nunito Black" pitchFamily="2" charset="0"/>
      <p:bold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2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8.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594"/>
                    </a14:imgEffect>
                  </a14:imgLayer>
                </a14:imgProps>
              </a:ext>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a:solidFill>
                  <a:srgbClr val="92D050"/>
                </a:solidFill>
                <a:latin typeface="Sigmar One" panose="00000500000000000000" pitchFamily="2" charset="0"/>
              </a:rPr>
              <a:t>VẬN </a:t>
            </a:r>
          </a:p>
          <a:p>
            <a:pPr algn="ctr"/>
            <a:r>
              <a:rPr lang="en-US" sz="8800" dirty="0">
                <a:solidFill>
                  <a:srgbClr val="92D050"/>
                </a:solidFill>
                <a:latin typeface="Sigmar One" panose="00000500000000000000" pitchFamily="2" charset="0"/>
              </a:rPr>
              <a:t>DỤNG</a:t>
            </a:r>
          </a:p>
        </p:txBody>
      </p:sp>
      <p:pic>
        <p:nvPicPr>
          <p:cNvPr id="11" name="Picture 10"/>
          <p:cNvPicPr>
            <a:picLocks noChangeAspect="1"/>
          </p:cNvPicPr>
          <p:nvPr/>
        </p:nvPicPr>
        <p:blipFill>
          <a:blip r:embed="rId6"/>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160498" y="1037259"/>
            <a:ext cx="9857578" cy="2710145"/>
          </a:xfrm>
          <a:prstGeom prst="rect">
            <a:avLst/>
          </a:prstGeom>
        </p:spPr>
      </p:pic>
      <p:sp>
        <p:nvSpPr>
          <p:cNvPr id="30" name="Rounded Rectangle 29"/>
          <p:cNvSpPr/>
          <p:nvPr/>
        </p:nvSpPr>
        <p:spPr>
          <a:xfrm>
            <a:off x="270539" y="3867911"/>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 2</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D0BA28B-67C2-DE51-C39D-FED03C3941BE}"/>
              </a:ext>
            </a:extLst>
          </p:cNvPr>
          <p:cNvSpPr/>
          <p:nvPr/>
        </p:nvSpPr>
        <p:spPr>
          <a:xfrm>
            <a:off x="4373806" y="3867911"/>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2"/>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37274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5"/>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5"/>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4"/>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thành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phố</a:t>
              </a:r>
              <a:endParaRPr lang="en-US" altLang="en-US" sz="28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có</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thiết</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bị</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như</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a:t>
              </a:r>
              <a:r>
                <a:rPr lang="en-US" altLang="en-US" sz="2800" b="1" dirty="0">
                  <a:solidFill>
                    <a:srgbClr val="002060"/>
                  </a:solidFill>
                  <a:latin typeface="Cambria" panose="02040503050406030204" pitchFamily="18" charset="0"/>
                  <a:ea typeface="Cambria" panose="02040503050406030204" pitchFamily="18" charset="0"/>
                </a:rPr>
                <a:t> vi </a:t>
              </a:r>
              <a:r>
                <a:rPr lang="en-US" altLang="en-US" sz="2800" b="1" dirty="0" err="1">
                  <a:solidFill>
                    <a:srgbClr val="002060"/>
                  </a:solidFill>
                  <a:latin typeface="Cambria" panose="02040503050406030204" pitchFamily="18" charset="0"/>
                  <a:ea typeface="Cambria" panose="02040503050406030204" pitchFamily="18" charset="0"/>
                </a:rPr>
                <a:t>màn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phẳng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điều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hòa</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Tường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màu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hồng</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mang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cho</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em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cảm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giác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nghi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a:solidFill>
                  <a:srgbClr val="FF0000"/>
                </a:solidFill>
                <a:latin typeface="Great Vibes" pitchFamily="2" charset="0"/>
                <a:ea typeface="Cambria" panose="02040503050406030204" pitchFamily="18" charset="0"/>
              </a:rPr>
              <a:t>Gợi</a:t>
            </a:r>
            <a:r>
              <a:rPr lang="en-US" sz="4000" dirty="0">
                <a:solidFill>
                  <a:srgbClr val="FF0000"/>
                </a:solidFill>
                <a:latin typeface="Great Vibes" pitchFamily="2" charset="0"/>
                <a:ea typeface="Cambria" panose="02040503050406030204" pitchFamily="18" charset="0"/>
              </a:rPr>
              <a:t> ý:</a:t>
            </a:r>
            <a:endParaRPr lang="vi-VN" sz="4000" dirty="0">
              <a:solidFill>
                <a:srgbClr val="FF000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a:solidFill>
                  <a:srgbClr val="002060"/>
                </a:solidFill>
                <a:latin typeface="Cambria" panose="02040503050406030204" pitchFamily="18" charset="0"/>
                <a:ea typeface="Cambria" panose="02040503050406030204" pitchFamily="18" charset="0"/>
              </a:rPr>
              <a:t>- Nhà em ở đâu?</a:t>
            </a:r>
          </a:p>
          <a:p>
            <a:pPr algn="just"/>
            <a:r>
              <a:rPr lang="vi-VN" sz="2800" b="1" dirty="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a:solidFill>
                  <a:srgbClr val="002060"/>
                </a:solidFill>
                <a:latin typeface="Cambria" panose="02040503050406030204" pitchFamily="18" charset="0"/>
                <a:ea typeface="Cambria" panose="02040503050406030204" pitchFamily="18" charset="0"/>
              </a:rPr>
              <a:t>- Hình dạng</a:t>
            </a:r>
          </a:p>
          <a:p>
            <a:pPr algn="just"/>
            <a:r>
              <a:rPr lang="vi-VN" sz="2800" b="1" dirty="0">
                <a:solidFill>
                  <a:srgbClr val="002060"/>
                </a:solidFill>
                <a:latin typeface="Cambria" panose="02040503050406030204" pitchFamily="18" charset="0"/>
                <a:ea typeface="Cambria" panose="02040503050406030204" pitchFamily="18" charset="0"/>
              </a:rPr>
              <a:t>- Cảnh vật xung quanh</a:t>
            </a:r>
          </a:p>
          <a:p>
            <a:pPr algn="just"/>
            <a:r>
              <a:rPr lang="vi-VN" sz="2800" b="1" dirty="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4"/>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728</Words>
  <Application>Microsoft Office PowerPoint</Application>
  <PresentationFormat>Widescreen</PresentationFormat>
  <Paragraphs>64</Paragraphs>
  <Slides>11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Great Vibes</vt:lpstr>
      <vt:lpstr>Coiny</vt:lpstr>
      <vt:lpstr>Cambria</vt:lpstr>
      <vt:lpstr>Nunito Black</vt:lpstr>
      <vt:lpstr>Calibri</vt:lpstr>
      <vt:lpstr>Arial</vt:lpstr>
      <vt:lpstr>SVN-Dumpling</vt:lpstr>
      <vt:lpstr>Sigmar One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24</cp:revision>
  <dcterms:created xsi:type="dcterms:W3CDTF">2022-06-11T00:25:00Z</dcterms:created>
  <dcterms:modified xsi:type="dcterms:W3CDTF">2024-11-18T05:13:26Z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