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1"/>
  </p:notesMasterIdLst>
  <p:sldIdLst>
    <p:sldId id="262" r:id="rId2"/>
    <p:sldId id="300" r:id="rId3"/>
    <p:sldId id="301" r:id="rId4"/>
    <p:sldId id="302" r:id="rId5"/>
    <p:sldId id="322" r:id="rId6"/>
    <p:sldId id="323" r:id="rId7"/>
    <p:sldId id="324" r:id="rId8"/>
    <p:sldId id="303" r:id="rId9"/>
    <p:sldId id="29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CF8DE-E82C-46F9-A2E0-990FE2AC5D2D}"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C6233-A0D5-4A09-AA15-480A5C65BD3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9B9EE9-F3BF-4B40-83E7-C9BC68FDDB0E}"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9B9EE9-F3BF-4B40-83E7-C9BC68FDDB0E}"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B9EE9-F3BF-4B40-83E7-C9BC68FDDB0E}"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p:push dir="u"/>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010" y="-455139"/>
            <a:ext cx="12867965" cy="6683854"/>
            <a:chOff x="9835" y="-455139"/>
            <a:chExt cx="12341727" cy="6401541"/>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826" y="188389"/>
              <a:ext cx="10766913" cy="5758013"/>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35" name="Picture 34"/>
          <p:cNvPicPr>
            <a:picLocks noChangeAspect="1"/>
          </p:cNvPicPr>
          <p:nvPr/>
        </p:nvPicPr>
        <p:blipFill>
          <a:blip r:embed="rId10"/>
          <a:stretch>
            <a:fillRect/>
          </a:stretch>
        </p:blipFill>
        <p:spPr>
          <a:xfrm>
            <a:off x="8726634" y="3593824"/>
            <a:ext cx="3467100" cy="3264176"/>
          </a:xfrm>
          <a:prstGeom prst="rect">
            <a:avLst/>
          </a:prstGeom>
        </p:spPr>
      </p:pic>
      <p:sp>
        <p:nvSpPr>
          <p:cNvPr id="36" name="TextBox 35"/>
          <p:cNvSpPr txBox="1"/>
          <p:nvPr/>
        </p:nvSpPr>
        <p:spPr>
          <a:xfrm>
            <a:off x="1143000" y="654685"/>
            <a:ext cx="10043160"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Tìm các từ chỉ người thân trong đoạn văn dưới đây:</a:t>
            </a:r>
          </a:p>
        </p:txBody>
      </p:sp>
      <p:sp>
        <p:nvSpPr>
          <p:cNvPr id="37" name="TextBox 36"/>
          <p:cNvSpPr txBox="1"/>
          <p:nvPr/>
        </p:nvSpPr>
        <p:spPr>
          <a:xfrm>
            <a:off x="967873" y="1458951"/>
            <a:ext cx="10424027" cy="2554545"/>
          </a:xfrm>
          <a:prstGeom prst="rect">
            <a:avLst/>
          </a:prstGeom>
          <a:noFill/>
        </p:spPr>
        <p:txBody>
          <a:bodyPr wrap="square">
            <a:spAutoFit/>
          </a:bodyPr>
          <a:lstStyle/>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r>
              <a:rPr lang="en-US" alt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(TheoVũ</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Tú</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Nam)</a:t>
            </a:r>
            <a:endParaRPr 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 Box 1"/>
          <p:cNvSpPr txBox="1"/>
          <p:nvPr/>
        </p:nvSpPr>
        <p:spPr>
          <a:xfrm>
            <a:off x="967873" y="4128324"/>
            <a:ext cx="8013393" cy="1569660"/>
          </a:xfrm>
          <a:prstGeom prst="rect">
            <a:avLst/>
          </a:prstGeom>
          <a:noFill/>
        </p:spPr>
        <p:txBody>
          <a:bodyPr wrap="square" rtlCol="0" anchor="t">
            <a:spAutoFit/>
          </a:bodyPr>
          <a:lstStyle/>
          <a:p>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Đốm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My,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150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0-#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p:tgtEl>
                                          <p:spTgt spid="37"/>
                                        </p:tgtEl>
                                        <p:attrNameLst>
                                          <p:attrName>ppt_y</p:attrName>
                                        </p:attrNameLst>
                                      </p:cBhvr>
                                      <p:tavLst>
                                        <p:tav tm="0">
                                          <p:val>
                                            <p:strVal val="#ppt_y+#ppt_h*1.125000"/>
                                          </p:val>
                                        </p:tav>
                                        <p:tav tm="100000">
                                          <p:val>
                                            <p:strVal val="#ppt_y"/>
                                          </p:val>
                                        </p:tav>
                                      </p:tavLst>
                                    </p:anim>
                                    <p:animEffect transition="in" filter="wipe(up)">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to="" calcmode="lin" valueType="num">
                                      <p:cBhvr>
                                        <p:cTn id="32"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37" grpId="1"/>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solidFill>
                  <a:srgbClr val="FF0000"/>
                </a:solidFill>
                <a:latin typeface="Times New Roman" panose="02020603050405020304" pitchFamily="18" charset="0"/>
                <a:cs typeface="Times New Roman" panose="02020603050405020304" pitchFamily="18" charset="0"/>
              </a:rPr>
              <a:t>2. Tìm thêm từ ngữ chỉ những người thân bên nội và bên ngoại.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Dấu hai chấm trong câu sau dùng để làm gì?</a:t>
            </a:r>
          </a:p>
        </p:txBody>
      </p:sp>
      <p:sp>
        <p:nvSpPr>
          <p:cNvPr id="4" name="Text Box 3"/>
          <p:cNvSpPr txBox="1"/>
          <p:nvPr/>
        </p:nvSpPr>
        <p:spPr>
          <a:xfrm>
            <a:off x="556895" y="1554480"/>
            <a:ext cx="11057890" cy="1077218"/>
          </a:xfrm>
          <a:prstGeom prst="rect">
            <a:avLst/>
          </a:prstGeom>
          <a:noFill/>
        </p:spPr>
        <p:txBody>
          <a:bodyPr wrap="square" rtlCol="0" anchor="t">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Cảnh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vật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xung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quanh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tôi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đều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thay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đổi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chính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lòng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tôi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đang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có</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sự</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thay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đổi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lớn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hôm</a:t>
            </a:r>
            <a:r>
              <a:rPr lang="en-US" sz="3200" b="1" i="1" dirty="0">
                <a:solidFill>
                  <a:srgbClr val="FF0000"/>
                </a:solidFill>
                <a:latin typeface="Times New Roman" panose="02020603050405020304" pitchFamily="18" charset="0"/>
                <a:cs typeface="Times New Roman" panose="02020603050405020304" pitchFamily="18" charset="0"/>
              </a:rPr>
              <a:t> nay </a:t>
            </a:r>
            <a:r>
              <a:rPr lang="en-US" sz="3200" b="1" i="1" dirty="0" err="1">
                <a:solidFill>
                  <a:srgbClr val="FF0000"/>
                </a:solidFill>
                <a:latin typeface="Times New Roman" panose="02020603050405020304" pitchFamily="18" charset="0"/>
                <a:cs typeface="Times New Roman" panose="02020603050405020304" pitchFamily="18" charset="0"/>
              </a:rPr>
              <a:t>tôi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học</a:t>
            </a:r>
            <a:r>
              <a:rPr lang="en-US" sz="3200" b="1" i="1" dirty="0">
                <a:solidFill>
                  <a:srgbClr val="FF0000"/>
                </a:solidFill>
                <a:latin typeface="Times New Roman" panose="02020603050405020304" pitchFamily="18" charset="0"/>
                <a:cs typeface="Times New Roman" panose="02020603050405020304" pitchFamily="18" charset="0"/>
              </a:rPr>
              <a:t>.</a:t>
            </a:r>
          </a:p>
        </p:txBody>
      </p:sp>
      <p:sp>
        <p:nvSpPr>
          <p:cNvPr id="5" name="Text Box 4"/>
          <p:cNvSpPr txBox="1"/>
          <p:nvPr/>
        </p:nvSpPr>
        <p:spPr>
          <a:xfrm>
            <a:off x="2371090" y="2944495"/>
            <a:ext cx="6008370" cy="2554545"/>
          </a:xfrm>
          <a:prstGeom prst="rect">
            <a:avLst/>
          </a:prstGeom>
          <a:noFill/>
        </p:spPr>
        <p:txBody>
          <a:bodyPr wrap="square" rtlCol="0" anchor="t">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5">
                                            <p:txEl>
                                              <p:pRg st="4" end="4"/>
                                            </p:txEl>
                                          </p:spTgt>
                                        </p:tgtEl>
                                      </p:cBhvr>
                                    </p:animEffect>
                                    <p:set>
                                      <p:cBhvr>
                                        <p:cTn id="10"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42264" y="280670"/>
            <a:ext cx="11087735" cy="523220"/>
          </a:xfrm>
          <a:prstGeom prst="rect">
            <a:avLst/>
          </a:prstGeom>
          <a:noFill/>
        </p:spPr>
        <p:txBody>
          <a:bodyPr wrap="square" rtlCol="0" anchor="t">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a:t>
            </a:r>
          </a:p>
        </p:txBody>
      </p:sp>
      <p:pic>
        <p:nvPicPr>
          <p:cNvPr id="100" name="Content Placeholder 99"/>
          <p:cNvPicPr>
            <a:picLocks noGrp="1"/>
          </p:cNvPicPr>
          <p:nvPr>
            <p:ph idx="1"/>
          </p:nvPr>
        </p:nvPicPr>
        <p:blipFill>
          <a:blip r:embed="rId2"/>
          <a:stretch>
            <a:fillRect/>
          </a:stretch>
        </p:blipFill>
        <p:spPr>
          <a:xfrm>
            <a:off x="422275" y="923290"/>
            <a:ext cx="10069195" cy="1573530"/>
          </a:xfrm>
          <a:prstGeom prst="rect">
            <a:avLst/>
          </a:prstGeom>
          <a:noFill/>
          <a:ln w="9525">
            <a:noFill/>
          </a:ln>
        </p:spPr>
      </p:pic>
      <p:sp>
        <p:nvSpPr>
          <p:cNvPr id="6" name="Text Box 5"/>
          <p:cNvSpPr txBox="1"/>
          <p:nvPr/>
        </p:nvSpPr>
        <p:spPr>
          <a:xfrm>
            <a:off x="106289" y="2617470"/>
            <a:ext cx="11618677" cy="1384995"/>
          </a:xfrm>
          <a:prstGeom prst="rect">
            <a:avLst/>
          </a:prstGeom>
          <a:solidFill>
            <a:schemeClr val="accent6">
              <a:lumMod val="40000"/>
              <a:lumOff val="60000"/>
            </a:schemeClr>
          </a:solidFill>
        </p:spPr>
        <p:txBody>
          <a:bodyPr wrap="square" rtlCol="0" anchor="t">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(Theo Ma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a:t>
            </a:r>
          </a:p>
        </p:txBody>
      </p:sp>
      <p:sp>
        <p:nvSpPr>
          <p:cNvPr id="2" name="Text Box 5">
            <a:extLst>
              <a:ext uri="{FF2B5EF4-FFF2-40B4-BE49-F238E27FC236}">
                <a16:creationId xmlns:a16="http://schemas.microsoft.com/office/drawing/2014/main" id="{AC8E5E3D-03BF-063E-0BAC-80E15849EB78}"/>
              </a:ext>
            </a:extLst>
          </p:cNvPr>
          <p:cNvSpPr txBox="1"/>
          <p:nvPr/>
        </p:nvSpPr>
        <p:spPr>
          <a:xfrm>
            <a:off x="106289" y="4120449"/>
            <a:ext cx="11618677" cy="1384995"/>
          </a:xfrm>
          <a:prstGeom prst="rect">
            <a:avLst/>
          </a:prstGeom>
          <a:solidFill>
            <a:srgbClr val="FF99FF"/>
          </a:solidFill>
        </p:spPr>
        <p:txBody>
          <a:bodyPr wrap="square" rtlCol="0" anchor="t">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Dương</a:t>
            </a:r>
            <a:r>
              <a:rPr lang="en-US" sz="2800" dirty="0">
                <a:latin typeface="Times New Roman" panose="02020603050405020304" pitchFamily="18" charset="0"/>
                <a:cs typeface="Times New Roman" panose="02020603050405020304" pitchFamily="18" charset="0"/>
              </a:rPr>
              <a:t>)</a:t>
            </a:r>
          </a:p>
        </p:txBody>
      </p:sp>
      <p:sp>
        <p:nvSpPr>
          <p:cNvPr id="3" name="Text Box 5">
            <a:extLst>
              <a:ext uri="{FF2B5EF4-FFF2-40B4-BE49-F238E27FC236}">
                <a16:creationId xmlns:a16="http://schemas.microsoft.com/office/drawing/2014/main" id="{4740F6DC-112F-3C0B-EB64-00399334C559}"/>
              </a:ext>
            </a:extLst>
          </p:cNvPr>
          <p:cNvSpPr txBox="1"/>
          <p:nvPr/>
        </p:nvSpPr>
        <p:spPr>
          <a:xfrm>
            <a:off x="139181" y="5696645"/>
            <a:ext cx="11618677" cy="954107"/>
          </a:xfrm>
          <a:prstGeom prst="rect">
            <a:avLst/>
          </a:prstGeom>
          <a:solidFill>
            <a:schemeClr val="accent1">
              <a:lumMod val="60000"/>
              <a:lumOff val="40000"/>
            </a:schemeClr>
          </a:solidFill>
        </p:spPr>
        <p:txBody>
          <a:bodyPr wrap="square" rtlCol="0" anchor="t">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a:t>
            </a:r>
            <a:r>
              <a:rPr lang="en-US" sz="28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911155" y="2559331"/>
            <a:ext cx="10259568" cy="1709928"/>
          </a:xfrm>
          <a:prstGeom prst="flowChartAlternate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just">
              <a:buAutoNum type="alphaLcPeriod"/>
            </a:pPr>
            <a:r>
              <a:rPr lang="vi-VN" sz="2800" dirty="0">
                <a:solidFill>
                  <a:srgbClr val="000000"/>
                </a:solidFill>
                <a:latin typeface="Cambria" panose="02040503050406030204" pitchFamily="18" charset="0"/>
                <a:ea typeface="Cambria" panose="02040503050406030204" pitchFamily="18" charset="0"/>
              </a:rPr>
              <a:t>Trong túi vải thô của bà có đủ thứ quà, mùa nào thức nấy: nhãn tháng Sáu, na tháng Bảy, roi mùa hạ, gương sen mùa thu.</a:t>
            </a:r>
            <a:endParaRPr lang="en-US" sz="2800" dirty="0">
              <a:solidFill>
                <a:srgbClr val="000000"/>
              </a:solidFill>
              <a:latin typeface="Cambria" panose="02040503050406030204" pitchFamily="18" charset="0"/>
              <a:ea typeface="Cambria" panose="02040503050406030204" pitchFamily="18" charset="0"/>
            </a:endParaRPr>
          </a:p>
          <a:p>
            <a:pPr lvl="0" algn="r"/>
            <a:r>
              <a:rPr lang="en-US" sz="2800" dirty="0">
                <a:solidFill>
                  <a:srgbClr val="000000"/>
                </a:solidFill>
                <a:latin typeface="Cambria" panose="02040503050406030204" pitchFamily="18" charset="0"/>
                <a:ea typeface="Cambria" panose="02040503050406030204" pitchFamily="18" charset="0"/>
              </a:rPr>
              <a:t>(</a:t>
            </a:r>
            <a:r>
              <a:rPr lang="en-US" sz="2800" i="1" dirty="0">
                <a:solidFill>
                  <a:srgbClr val="000000"/>
                </a:solidFill>
                <a:latin typeface="Cambria" panose="02040503050406030204" pitchFamily="18" charset="0"/>
                <a:ea typeface="Cambria" panose="02040503050406030204" pitchFamily="18" charset="0"/>
              </a:rPr>
              <a:t>Theo</a:t>
            </a:r>
            <a:r>
              <a:rPr lang="en-US" sz="2800" dirty="0">
                <a:solidFill>
                  <a:srgbClr val="000000"/>
                </a:solidFill>
                <a:latin typeface="Cambria" panose="02040503050406030204" pitchFamily="18" charset="0"/>
                <a:ea typeface="Cambria" panose="02040503050406030204" pitchFamily="18" charset="0"/>
              </a:rPr>
              <a:t> Ma </a:t>
            </a:r>
            <a:r>
              <a:rPr lang="en-US" sz="2800" dirty="0" err="1">
                <a:solidFill>
                  <a:srgbClr val="000000"/>
                </a:solidFill>
                <a:latin typeface="Cambria" panose="02040503050406030204" pitchFamily="18" charset="0"/>
                <a:ea typeface="Cambria" panose="02040503050406030204" pitchFamily="18" charset="0"/>
              </a:rPr>
              <a:t>Văn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Kháng</a:t>
            </a:r>
            <a:r>
              <a:rPr lang="en-US" sz="2800" dirty="0">
                <a:solidFill>
                  <a:srgbClr val="000000"/>
                </a:solidFill>
                <a:latin typeface="Cambria" panose="02040503050406030204" pitchFamily="18" charset="0"/>
                <a:ea typeface="Cambria" panose="02040503050406030204" pitchFamily="18" charset="0"/>
              </a:rPr>
              <a:t>)</a:t>
            </a:r>
          </a:p>
        </p:txBody>
      </p:sp>
      <p:grpSp>
        <p:nvGrpSpPr>
          <p:cNvPr id="3" name="Group 2"/>
          <p:cNvGrpSpPr/>
          <p:nvPr/>
        </p:nvGrpSpPr>
        <p:grpSpPr>
          <a:xfrm>
            <a:off x="0" y="47449"/>
            <a:ext cx="12085781" cy="1565488"/>
            <a:chOff x="-286668" y="62144"/>
            <a:chExt cx="10773995" cy="1638639"/>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94091" l="0" r="97804"/>
                      </a14:imgEffect>
                    </a14:imgLayer>
                  </a14:imgProps>
                </a:ext>
              </a:extLst>
            </a:blip>
            <a:stretch>
              <a:fillRect/>
            </a:stretch>
          </p:blipFill>
          <p:spPr>
            <a:xfrm>
              <a:off x="-286668" y="62144"/>
              <a:ext cx="9815789" cy="1638639"/>
            </a:xfrm>
            <a:prstGeom prst="rect">
              <a:avLst/>
            </a:prstGeom>
          </p:spPr>
        </p:pic>
        <p:sp>
          <p:nvSpPr>
            <p:cNvPr id="2" name="Rectangle 1"/>
            <p:cNvSpPr/>
            <p:nvPr/>
          </p:nvSpPr>
          <p:spPr>
            <a:xfrm>
              <a:off x="586909" y="342854"/>
              <a:ext cx="9900418" cy="1077218"/>
            </a:xfrm>
            <a:prstGeom prst="rect">
              <a:avLst/>
            </a:prstGeom>
          </p:spPr>
          <p:txBody>
            <a:bodyPr wrap="square">
              <a:spAutoFit/>
            </a:bodyPr>
            <a:lstStyle/>
            <a:p>
              <a:pPr lvl="0"/>
              <a:r>
                <a:rPr lang="en-US" sz="3200" b="1" dirty="0">
                  <a:solidFill>
                    <a:prstClr val="black"/>
                  </a:solidFill>
                  <a:latin typeface="Nunito Black" pitchFamily="2" charset="0"/>
                </a:rPr>
                <a:t>4</a:t>
              </a:r>
              <a:r>
                <a:rPr lang="en-US" sz="3200" dirty="0">
                  <a:solidFill>
                    <a:prstClr val="black"/>
                  </a:solidFill>
                  <a:latin typeface="Nunito Black" pitchFamily="2" charset="0"/>
                </a:rPr>
                <a:t>. </a:t>
              </a:r>
              <a:r>
                <a:rPr lang="en-US" sz="3200" dirty="0" err="1">
                  <a:solidFill>
                    <a:prstClr val="black"/>
                  </a:solidFill>
                  <a:latin typeface="Nunito Black" pitchFamily="2" charset="0"/>
                </a:rPr>
                <a:t>Xác</a:t>
              </a:r>
              <a:r>
                <a:rPr lang="en-US" sz="3200" dirty="0">
                  <a:solidFill>
                    <a:prstClr val="black"/>
                  </a:solidFill>
                  <a:latin typeface="Nunito Black" pitchFamily="2" charset="0"/>
                </a:rPr>
                <a:t> </a:t>
              </a:r>
              <a:r>
                <a:rPr lang="en-US" sz="3200" dirty="0" err="1">
                  <a:solidFill>
                    <a:prstClr val="black"/>
                  </a:solidFill>
                  <a:latin typeface="Nunito Black" pitchFamily="2" charset="0"/>
                </a:rPr>
                <a:t>định</a:t>
              </a:r>
              <a:r>
                <a:rPr lang="en-US" sz="3200" dirty="0">
                  <a:solidFill>
                    <a:prstClr val="black"/>
                  </a:solidFill>
                  <a:latin typeface="Nunito Black" pitchFamily="2" charset="0"/>
                </a:rPr>
                <a:t> </a:t>
              </a:r>
              <a:r>
                <a:rPr lang="en-US" sz="3200" dirty="0" err="1">
                  <a:solidFill>
                    <a:prstClr val="black"/>
                  </a:solidFill>
                  <a:latin typeface="Nunito Black" pitchFamily="2" charset="0"/>
                </a:rPr>
                <a:t>công</a:t>
              </a:r>
              <a:r>
                <a:rPr lang="en-US" sz="3200" dirty="0">
                  <a:solidFill>
                    <a:prstClr val="black"/>
                  </a:solidFill>
                  <a:latin typeface="Nunito Black" pitchFamily="2" charset="0"/>
                </a:rPr>
                <a:t> </a:t>
              </a:r>
              <a:r>
                <a:rPr lang="en-US" sz="3200" dirty="0" err="1">
                  <a:solidFill>
                    <a:prstClr val="black"/>
                  </a:solidFill>
                  <a:latin typeface="Nunito Black" pitchFamily="2" charset="0"/>
                </a:rPr>
                <a:t>dụng</a:t>
              </a:r>
              <a:r>
                <a:rPr lang="en-US" sz="3200" dirty="0">
                  <a:solidFill>
                    <a:prstClr val="black"/>
                  </a:solidFill>
                  <a:latin typeface="Nunito Black" pitchFamily="2" charset="0"/>
                </a:rPr>
                <a:t> </a:t>
              </a:r>
              <a:r>
                <a:rPr lang="en-US" sz="3200" dirty="0" err="1">
                  <a:solidFill>
                    <a:prstClr val="black"/>
                  </a:solidFill>
                  <a:latin typeface="Nunito Black" pitchFamily="2" charset="0"/>
                </a:rPr>
                <a:t>của</a:t>
              </a:r>
              <a:r>
                <a:rPr lang="en-US" sz="3200" dirty="0">
                  <a:solidFill>
                    <a:prstClr val="black"/>
                  </a:solidFill>
                  <a:latin typeface="Nunito Black" pitchFamily="2" charset="0"/>
                </a:rPr>
                <a:t> </a:t>
              </a:r>
              <a:r>
                <a:rPr lang="en-US" sz="3200" b="1" dirty="0">
                  <a:solidFill>
                    <a:srgbClr val="000000"/>
                  </a:solidFill>
                  <a:latin typeface="Nunito Black" pitchFamily="2" charset="0"/>
                </a:rPr>
                <a:t>d</a:t>
              </a:r>
              <a:r>
                <a:rPr lang="vi-VN" sz="3200" b="1" dirty="0">
                  <a:solidFill>
                    <a:srgbClr val="000000"/>
                  </a:solidFill>
                  <a:latin typeface="Nunito Black" pitchFamily="2" charset="0"/>
                </a:rPr>
                <a:t>ấu hai chấm trong</a:t>
              </a:r>
              <a:endParaRPr lang="en-US" sz="3200" b="1" dirty="0">
                <a:solidFill>
                  <a:srgbClr val="000000"/>
                </a:solidFill>
                <a:latin typeface="Nunito Black" pitchFamily="2" charset="0"/>
              </a:endParaRPr>
            </a:p>
            <a:p>
              <a:pPr lvl="0"/>
              <a:r>
                <a:rPr lang="vi-VN" sz="3200" b="1" dirty="0">
                  <a:solidFill>
                    <a:srgbClr val="000000"/>
                  </a:solidFill>
                  <a:latin typeface="Nunito Black" pitchFamily="2" charset="0"/>
                </a:rPr>
                <a:t> </a:t>
              </a:r>
              <a:r>
                <a:rPr lang="en-US" sz="3200" b="1" dirty="0" err="1">
                  <a:solidFill>
                    <a:srgbClr val="000000"/>
                  </a:solidFill>
                  <a:latin typeface="Nunito Black" pitchFamily="2" charset="0"/>
                </a:rPr>
                <a:t>mỗi</a:t>
              </a:r>
              <a:r>
                <a:rPr lang="en-US" sz="3200" b="1" dirty="0">
                  <a:solidFill>
                    <a:srgbClr val="000000"/>
                  </a:solidFill>
                  <a:latin typeface="Nunito Black" pitchFamily="2" charset="0"/>
                </a:rPr>
                <a:t> </a:t>
              </a:r>
              <a:r>
                <a:rPr lang="vi-VN" sz="3200" b="1" dirty="0">
                  <a:solidFill>
                    <a:srgbClr val="000000"/>
                  </a:solidFill>
                  <a:latin typeface="Nunito Black" pitchFamily="2" charset="0"/>
                </a:rPr>
                <a:t>câu </a:t>
              </a:r>
              <a:r>
                <a:rPr lang="en-US" sz="3200" b="1" dirty="0" err="1">
                  <a:solidFill>
                    <a:srgbClr val="000000"/>
                  </a:solidFill>
                  <a:latin typeface="Nunito Black" pitchFamily="2" charset="0"/>
                </a:rPr>
                <a:t>văn</a:t>
              </a:r>
              <a:r>
                <a:rPr lang="en-US" sz="3200" b="1" dirty="0">
                  <a:solidFill>
                    <a:srgbClr val="000000"/>
                  </a:solidFill>
                  <a:latin typeface="Nunito Black" pitchFamily="2" charset="0"/>
                </a:rPr>
                <a:t> </a:t>
              </a:r>
              <a:r>
                <a:rPr lang="en-US" sz="3200" b="1" dirty="0" err="1">
                  <a:solidFill>
                    <a:srgbClr val="000000"/>
                  </a:solidFill>
                  <a:latin typeface="Nunito Black" pitchFamily="2" charset="0"/>
                </a:rPr>
                <a:t>dưới</a:t>
              </a:r>
              <a:r>
                <a:rPr lang="en-US" sz="3200" b="1" dirty="0">
                  <a:solidFill>
                    <a:srgbClr val="000000"/>
                  </a:solidFill>
                  <a:latin typeface="Nunito Black" pitchFamily="2" charset="0"/>
                </a:rPr>
                <a:t> </a:t>
              </a:r>
              <a:r>
                <a:rPr lang="en-US" sz="3200" b="1" dirty="0" err="1">
                  <a:solidFill>
                    <a:srgbClr val="000000"/>
                  </a:solidFill>
                  <a:latin typeface="Nunito Black" pitchFamily="2" charset="0"/>
                </a:rPr>
                <a:t>đây</a:t>
              </a:r>
              <a:r>
                <a:rPr lang="en-US" sz="3200" b="1" dirty="0">
                  <a:solidFill>
                    <a:srgbClr val="000000"/>
                  </a:solidFill>
                  <a:latin typeface="Nunito Black" pitchFamily="2" charset="0"/>
                </a:rPr>
                <a:t>:</a:t>
              </a:r>
              <a:endParaRPr lang="vi-VN" sz="3200" dirty="0">
                <a:solidFill>
                  <a:srgbClr val="000000"/>
                </a:solidFill>
                <a:latin typeface="Nunito Black" pitchFamily="2" charset="0"/>
              </a:endParaRPr>
            </a:p>
          </p:txBody>
        </p:sp>
      </p:grpSp>
      <p:pic>
        <p:nvPicPr>
          <p:cNvPr id="26" name="Picture 25"/>
          <p:cNvPicPr>
            <a:picLocks noChangeAspect="1"/>
          </p:cNvPicPr>
          <p:nvPr/>
        </p:nvPicPr>
        <p:blipFill>
          <a:blip r:embed="rId4"/>
          <a:stretch>
            <a:fillRect/>
          </a:stretch>
        </p:blipFill>
        <p:spPr>
          <a:xfrm>
            <a:off x="10209812" y="4612748"/>
            <a:ext cx="2340698" cy="2245252"/>
          </a:xfrm>
          <a:prstGeom prst="rect">
            <a:avLst/>
          </a:prstGeom>
        </p:spPr>
      </p:pic>
      <p:sp>
        <p:nvSpPr>
          <p:cNvPr id="4" name="Flowchart: Terminator 3"/>
          <p:cNvSpPr/>
          <p:nvPr/>
        </p:nvSpPr>
        <p:spPr>
          <a:xfrm>
            <a:off x="914400" y="1783078"/>
            <a:ext cx="4764024"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unito Black" pitchFamily="2" charset="0"/>
              </a:rPr>
              <a:t>Báo</a:t>
            </a:r>
            <a:r>
              <a:rPr lang="en-US" sz="2400" dirty="0">
                <a:solidFill>
                  <a:schemeClr val="tx1"/>
                </a:solidFill>
                <a:latin typeface="Nunito Black" pitchFamily="2" charset="0"/>
              </a:rPr>
              <a:t> </a:t>
            </a:r>
            <a:r>
              <a:rPr lang="en-US" sz="2400" dirty="0" err="1">
                <a:solidFill>
                  <a:schemeClr val="tx1"/>
                </a:solidFill>
                <a:latin typeface="Nunito Black" pitchFamily="2" charset="0"/>
              </a:rPr>
              <a:t>hiệu</a:t>
            </a:r>
            <a:r>
              <a:rPr lang="en-US" sz="2400" dirty="0">
                <a:solidFill>
                  <a:schemeClr val="tx1"/>
                </a:solidFill>
                <a:latin typeface="Nunito Black" pitchFamily="2" charset="0"/>
              </a:rPr>
              <a:t> </a:t>
            </a:r>
            <a:r>
              <a:rPr lang="en-US" sz="2400" dirty="0" err="1">
                <a:solidFill>
                  <a:schemeClr val="tx1"/>
                </a:solidFill>
                <a:latin typeface="Nunito Black" pitchFamily="2" charset="0"/>
              </a:rPr>
              <a:t>phần</a:t>
            </a:r>
            <a:r>
              <a:rPr lang="en-US" sz="2400" dirty="0">
                <a:solidFill>
                  <a:schemeClr val="tx1"/>
                </a:solidFill>
                <a:latin typeface="Nunito Black" pitchFamily="2" charset="0"/>
              </a:rPr>
              <a:t> </a:t>
            </a:r>
            <a:r>
              <a:rPr lang="en-US" sz="2400" dirty="0" err="1">
                <a:solidFill>
                  <a:schemeClr val="tx1"/>
                </a:solidFill>
                <a:latin typeface="Nunito Black" pitchFamily="2" charset="0"/>
              </a:rPr>
              <a:t>giải</a:t>
            </a:r>
            <a:r>
              <a:rPr lang="en-US" sz="2400" dirty="0">
                <a:solidFill>
                  <a:schemeClr val="tx1"/>
                </a:solidFill>
                <a:latin typeface="Nunito Black" pitchFamily="2" charset="0"/>
              </a:rPr>
              <a:t> </a:t>
            </a:r>
            <a:r>
              <a:rPr lang="en-US" sz="2400" dirty="0" err="1">
                <a:solidFill>
                  <a:schemeClr val="tx1"/>
                </a:solidFill>
                <a:latin typeface="Nunito Black" pitchFamily="2" charset="0"/>
              </a:rPr>
              <a:t>thích</a:t>
            </a:r>
            <a:endParaRPr lang="en-US" sz="2400" dirty="0">
              <a:solidFill>
                <a:schemeClr val="tx1"/>
              </a:solidFill>
              <a:latin typeface="Nunito Black" pitchFamily="2" charset="0"/>
            </a:endParaRPr>
          </a:p>
        </p:txBody>
      </p:sp>
      <p:sp>
        <p:nvSpPr>
          <p:cNvPr id="8" name="Rectangle 7"/>
          <p:cNvSpPr/>
          <p:nvPr/>
        </p:nvSpPr>
        <p:spPr>
          <a:xfrm>
            <a:off x="2648023" y="5263410"/>
            <a:ext cx="7003840" cy="523220"/>
          </a:xfrm>
          <a:prstGeom prst="rect">
            <a:avLst/>
          </a:prstGeom>
        </p:spPr>
        <p:txBody>
          <a:bodyPr wrap="none">
            <a:spAutoFit/>
          </a:bodyPr>
          <a:lstStyle/>
          <a:p>
            <a:r>
              <a:rPr lang="en-US" sz="2800" dirty="0" err="1">
                <a:solidFill>
                  <a:srgbClr val="FF0000"/>
                </a:solidFill>
                <a:latin typeface="Nunito Black" pitchFamily="2" charset="0"/>
              </a:rPr>
              <a:t>giải</a:t>
            </a:r>
            <a:r>
              <a:rPr lang="en-US" sz="2800" dirty="0">
                <a:solidFill>
                  <a:srgbClr val="FF0000"/>
                </a:solidFill>
                <a:latin typeface="Nunito Black" pitchFamily="2" charset="0"/>
              </a:rPr>
              <a:t> </a:t>
            </a:r>
            <a:r>
              <a:rPr lang="en-US" sz="2800" dirty="0" err="1">
                <a:solidFill>
                  <a:srgbClr val="FF0000"/>
                </a:solidFill>
                <a:latin typeface="Nunito Black" pitchFamily="2" charset="0"/>
              </a:rPr>
              <a:t>thích</a:t>
            </a:r>
            <a:r>
              <a:rPr lang="en-US" sz="2800" dirty="0">
                <a:solidFill>
                  <a:srgbClr val="FF0000"/>
                </a:solidFill>
                <a:latin typeface="Nunito Black" pitchFamily="2" charset="0"/>
              </a:rPr>
              <a:t> </a:t>
            </a:r>
            <a:r>
              <a:rPr lang="en-US" sz="2800" dirty="0" err="1">
                <a:solidFill>
                  <a:srgbClr val="FF0000"/>
                </a:solidFill>
                <a:latin typeface="Nunito Black" pitchFamily="2" charset="0"/>
              </a:rPr>
              <a:t>cách</a:t>
            </a:r>
            <a:r>
              <a:rPr lang="en-US" sz="2800" dirty="0">
                <a:solidFill>
                  <a:srgbClr val="FF0000"/>
                </a:solidFill>
                <a:latin typeface="Nunito Black" pitchFamily="2" charset="0"/>
              </a:rPr>
              <a:t> </a:t>
            </a:r>
            <a:r>
              <a:rPr lang="en-US" sz="2800" dirty="0" err="1">
                <a:solidFill>
                  <a:srgbClr val="FF0000"/>
                </a:solidFill>
                <a:latin typeface="Nunito Black" pitchFamily="2" charset="0"/>
              </a:rPr>
              <a:t>thức</a:t>
            </a:r>
            <a:r>
              <a:rPr lang="en-US" sz="2800" dirty="0">
                <a:solidFill>
                  <a:srgbClr val="FF0000"/>
                </a:solidFill>
                <a:latin typeface="Nunito Black" pitchFamily="2" charset="0"/>
              </a:rPr>
              <a:t> </a:t>
            </a:r>
            <a:r>
              <a:rPr lang="en-US" sz="2800" dirty="0" err="1">
                <a:solidFill>
                  <a:srgbClr val="FF0000"/>
                </a:solidFill>
                <a:latin typeface="Nunito Black" pitchFamily="2" charset="0"/>
              </a:rPr>
              <a:t>quả</a:t>
            </a:r>
            <a:r>
              <a:rPr lang="en-US" sz="2800" dirty="0">
                <a:solidFill>
                  <a:srgbClr val="FF0000"/>
                </a:solidFill>
                <a:latin typeface="Nunito Black" pitchFamily="2" charset="0"/>
              </a:rPr>
              <a:t> </a:t>
            </a:r>
            <a:r>
              <a:rPr lang="en-US" sz="2800" dirty="0" err="1">
                <a:solidFill>
                  <a:srgbClr val="FF0000"/>
                </a:solidFill>
                <a:latin typeface="Nunito Black" pitchFamily="2" charset="0"/>
              </a:rPr>
              <a:t>theo</a:t>
            </a:r>
            <a:r>
              <a:rPr lang="en-US" sz="2800" dirty="0">
                <a:solidFill>
                  <a:srgbClr val="FF0000"/>
                </a:solidFill>
                <a:latin typeface="Nunito Black" pitchFamily="2" charset="0"/>
              </a:rPr>
              <a:t> </a:t>
            </a:r>
            <a:r>
              <a:rPr lang="en-US" sz="2800" dirty="0" err="1">
                <a:solidFill>
                  <a:srgbClr val="FF0000"/>
                </a:solidFill>
                <a:latin typeface="Nunito Black" pitchFamily="2" charset="0"/>
              </a:rPr>
              <a:t>từng</a:t>
            </a:r>
            <a:r>
              <a:rPr lang="en-US" sz="2800" dirty="0">
                <a:solidFill>
                  <a:srgbClr val="FF0000"/>
                </a:solidFill>
                <a:latin typeface="Nunito Black" pitchFamily="2" charset="0"/>
              </a:rPr>
              <a:t> </a:t>
            </a:r>
            <a:r>
              <a:rPr lang="en-US" sz="2800" dirty="0" err="1">
                <a:solidFill>
                  <a:srgbClr val="FF0000"/>
                </a:solidFill>
                <a:latin typeface="Nunito Black" pitchFamily="2" charset="0"/>
              </a:rPr>
              <a:t>mùa</a:t>
            </a:r>
            <a:r>
              <a:rPr lang="en-US" sz="2800" dirty="0">
                <a:solidFill>
                  <a:srgbClr val="FF0000"/>
                </a:solidFill>
                <a:latin typeface="Nunito Black" pitchFamily="2" charset="0"/>
              </a:rPr>
              <a:t>.</a:t>
            </a:r>
          </a:p>
        </p:txBody>
      </p:sp>
      <p:sp>
        <p:nvSpPr>
          <p:cNvPr id="7" name="Flowchart: Terminator 6"/>
          <p:cNvSpPr/>
          <p:nvPr/>
        </p:nvSpPr>
        <p:spPr>
          <a:xfrm>
            <a:off x="6339305" y="1783078"/>
            <a:ext cx="4480560"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unito Black" pitchFamily="2" charset="0"/>
              </a:rPr>
              <a:t>Báo</a:t>
            </a:r>
            <a:r>
              <a:rPr lang="en-US" sz="2400" dirty="0">
                <a:solidFill>
                  <a:schemeClr val="tx1"/>
                </a:solidFill>
                <a:latin typeface="Nunito Black" pitchFamily="2" charset="0"/>
              </a:rPr>
              <a:t> </a:t>
            </a:r>
            <a:r>
              <a:rPr lang="en-US" sz="2400" dirty="0" err="1">
                <a:solidFill>
                  <a:schemeClr val="tx1"/>
                </a:solidFill>
                <a:latin typeface="Nunito Black" pitchFamily="2" charset="0"/>
              </a:rPr>
              <a:t>hiệu</a:t>
            </a:r>
            <a:r>
              <a:rPr lang="en-US" sz="2400" dirty="0">
                <a:solidFill>
                  <a:schemeClr val="tx1"/>
                </a:solidFill>
                <a:latin typeface="Nunito Black" pitchFamily="2" charset="0"/>
              </a:rPr>
              <a:t> </a:t>
            </a:r>
            <a:r>
              <a:rPr lang="en-US" sz="2400" dirty="0" err="1">
                <a:solidFill>
                  <a:schemeClr val="tx1"/>
                </a:solidFill>
                <a:latin typeface="Nunito Black" pitchFamily="2" charset="0"/>
              </a:rPr>
              <a:t>phần</a:t>
            </a:r>
            <a:r>
              <a:rPr lang="en-US" sz="2400" dirty="0">
                <a:solidFill>
                  <a:schemeClr val="tx1"/>
                </a:solidFill>
                <a:latin typeface="Nunito Black" pitchFamily="2" charset="0"/>
              </a:rPr>
              <a:t> </a:t>
            </a:r>
            <a:r>
              <a:rPr lang="en-US" sz="2400" dirty="0" err="1">
                <a:solidFill>
                  <a:schemeClr val="tx1"/>
                </a:solidFill>
                <a:latin typeface="Nunito Black" pitchFamily="2" charset="0"/>
              </a:rPr>
              <a:t>liệt</a:t>
            </a:r>
            <a:r>
              <a:rPr lang="en-US" sz="2400" dirty="0">
                <a:solidFill>
                  <a:schemeClr val="tx1"/>
                </a:solidFill>
                <a:latin typeface="Nunito Black" pitchFamily="2" charset="0"/>
              </a:rPr>
              <a:t> </a:t>
            </a:r>
            <a:r>
              <a:rPr lang="en-US" sz="2400" dirty="0" err="1">
                <a:solidFill>
                  <a:schemeClr val="tx1"/>
                </a:solidFill>
                <a:latin typeface="Nunito Black" pitchFamily="2" charset="0"/>
              </a:rPr>
              <a:t>kê</a:t>
            </a:r>
            <a:endParaRPr lang="en-US" sz="2400" dirty="0">
              <a:solidFill>
                <a:schemeClr val="tx1"/>
              </a:solidFill>
              <a:latin typeface="Nunito Black" pitchFamily="2" charset="0"/>
            </a:endParaRPr>
          </a:p>
        </p:txBody>
      </p:sp>
    </p:spTree>
    <p:extLst>
      <p:ext uri="{BB962C8B-B14F-4D97-AF65-F5344CB8AC3E}">
        <p14:creationId xmlns:p14="http://schemas.microsoft.com/office/powerpoint/2010/main" val="3340284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42" presetClass="path" presetSubtype="0" accel="50000" decel="50000" fill="hold" grpId="0" nodeType="withEffect">
                                  <p:stCondLst>
                                    <p:cond delay="0"/>
                                  </p:stCondLst>
                                  <p:childTnLst>
                                    <p:animMotion origin="layout" path="M 0.04205 -0.01064 L -0.23711 0.39908 " pathEditMode="relative" rAng="0" ptsTypes="AA">
                                      <p:cBhvr>
                                        <p:cTn id="14" dur="2000" fill="hold"/>
                                        <p:tgtEl>
                                          <p:spTgt spid="7"/>
                                        </p:tgtEl>
                                        <p:attrNameLst>
                                          <p:attrName>ppt_x</p:attrName>
                                          <p:attrName>ppt_y</p:attrName>
                                        </p:attrNameLst>
                                      </p:cBhvr>
                                      <p:rCtr x="-13958" y="20486"/>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911155" y="2559331"/>
            <a:ext cx="10259568" cy="1709928"/>
          </a:xfrm>
          <a:prstGeom prst="flowChartAlternateProcess">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0000"/>
                </a:solidFill>
                <a:latin typeface="Cambria" panose="02040503050406030204" pitchFamily="18" charset="0"/>
                <a:ea typeface="Cambria" panose="02040503050406030204" pitchFamily="18" charset="0"/>
              </a:rPr>
              <a:t>b.    </a:t>
            </a:r>
            <a:r>
              <a:rPr lang="en-US" sz="2800" dirty="0" err="1">
                <a:solidFill>
                  <a:srgbClr val="000000"/>
                </a:solidFill>
                <a:latin typeface="Cambria" panose="02040503050406030204" pitchFamily="18" charset="0"/>
                <a:ea typeface="Cambria" panose="02040503050406030204" pitchFamily="18" charset="0"/>
              </a:rPr>
              <a:t>Hoa</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giấy</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có</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một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đặc</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điểm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khác</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với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nhiều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loài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hoa</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hoa</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rụng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mà</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vẫn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còn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tươi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nguyên</a:t>
            </a:r>
            <a:r>
              <a:rPr lang="en-US" sz="2800" dirty="0">
                <a:solidFill>
                  <a:srgbClr val="000000"/>
                </a:solidFill>
                <a:latin typeface="Cambria" panose="02040503050406030204" pitchFamily="18" charset="0"/>
                <a:ea typeface="Cambria" panose="02040503050406030204" pitchFamily="18" charset="0"/>
              </a:rPr>
              <a:t>.</a:t>
            </a:r>
          </a:p>
          <a:p>
            <a:pPr lvl="0" algn="r"/>
            <a:r>
              <a:rPr lang="en-US" sz="2800" dirty="0">
                <a:solidFill>
                  <a:srgbClr val="000000"/>
                </a:solidFill>
                <a:latin typeface="Cambria" panose="02040503050406030204" pitchFamily="18" charset="0"/>
                <a:ea typeface="Cambria" panose="02040503050406030204" pitchFamily="18" charset="0"/>
              </a:rPr>
              <a:t>(</a:t>
            </a:r>
            <a:r>
              <a:rPr lang="en-US" sz="2800" i="1" dirty="0">
                <a:solidFill>
                  <a:srgbClr val="000000"/>
                </a:solidFill>
                <a:latin typeface="Cambria" panose="02040503050406030204" pitchFamily="18" charset="0"/>
                <a:ea typeface="Cambria" panose="02040503050406030204" pitchFamily="18" charset="0"/>
              </a:rPr>
              <a:t>Theo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Trần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Hoài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Dương</a:t>
            </a:r>
            <a:r>
              <a:rPr lang="en-US" sz="2800" dirty="0">
                <a:solidFill>
                  <a:srgbClr val="000000"/>
                </a:solidFill>
                <a:latin typeface="Cambria" panose="02040503050406030204" pitchFamily="18" charset="0"/>
                <a:ea typeface="Cambria" panose="02040503050406030204" pitchFamily="18" charset="0"/>
              </a:rPr>
              <a:t>)</a:t>
            </a:r>
          </a:p>
        </p:txBody>
      </p:sp>
      <p:grpSp>
        <p:nvGrpSpPr>
          <p:cNvPr id="3" name="Group 2"/>
          <p:cNvGrpSpPr/>
          <p:nvPr/>
        </p:nvGrpSpPr>
        <p:grpSpPr>
          <a:xfrm>
            <a:off x="0" y="47449"/>
            <a:ext cx="12085781" cy="1565488"/>
            <a:chOff x="-286668" y="62144"/>
            <a:chExt cx="10773995" cy="1638639"/>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94091" l="0" r="97804"/>
                      </a14:imgEffect>
                    </a14:imgLayer>
                  </a14:imgProps>
                </a:ext>
              </a:extLst>
            </a:blip>
            <a:stretch>
              <a:fillRect/>
            </a:stretch>
          </p:blipFill>
          <p:spPr>
            <a:xfrm>
              <a:off x="-286668" y="62144"/>
              <a:ext cx="9815789" cy="1638639"/>
            </a:xfrm>
            <a:prstGeom prst="rect">
              <a:avLst/>
            </a:prstGeom>
          </p:spPr>
        </p:pic>
        <p:sp>
          <p:nvSpPr>
            <p:cNvPr id="2" name="Rectangle 1"/>
            <p:cNvSpPr/>
            <p:nvPr/>
          </p:nvSpPr>
          <p:spPr>
            <a:xfrm>
              <a:off x="586909" y="342854"/>
              <a:ext cx="9900418" cy="1077218"/>
            </a:xfrm>
            <a:prstGeom prst="rect">
              <a:avLst/>
            </a:prstGeom>
          </p:spPr>
          <p:txBody>
            <a:bodyPr wrap="square">
              <a:spAutoFit/>
            </a:bodyPr>
            <a:lstStyle/>
            <a:p>
              <a:pPr lvl="0"/>
              <a:r>
                <a:rPr lang="en-US" sz="3200" b="1" dirty="0">
                  <a:solidFill>
                    <a:prstClr val="black"/>
                  </a:solidFill>
                  <a:latin typeface="Nunito Black" pitchFamily="2" charset="0"/>
                </a:rPr>
                <a:t>4</a:t>
              </a:r>
              <a:r>
                <a:rPr lang="en-US" sz="3200" dirty="0">
                  <a:solidFill>
                    <a:prstClr val="black"/>
                  </a:solidFill>
                  <a:latin typeface="Nunito Black" pitchFamily="2" charset="0"/>
                </a:rPr>
                <a:t>. </a:t>
              </a:r>
              <a:r>
                <a:rPr lang="en-US" sz="3200" dirty="0" err="1">
                  <a:solidFill>
                    <a:prstClr val="black"/>
                  </a:solidFill>
                  <a:latin typeface="Nunito Black" pitchFamily="2" charset="0"/>
                </a:rPr>
                <a:t>Xác</a:t>
              </a:r>
              <a:r>
                <a:rPr lang="en-US" sz="3200" dirty="0">
                  <a:solidFill>
                    <a:prstClr val="black"/>
                  </a:solidFill>
                  <a:latin typeface="Nunito Black" pitchFamily="2" charset="0"/>
                </a:rPr>
                <a:t> </a:t>
              </a:r>
              <a:r>
                <a:rPr lang="en-US" sz="3200" dirty="0" err="1">
                  <a:solidFill>
                    <a:prstClr val="black"/>
                  </a:solidFill>
                  <a:latin typeface="Nunito Black" pitchFamily="2" charset="0"/>
                </a:rPr>
                <a:t>định</a:t>
              </a:r>
              <a:r>
                <a:rPr lang="en-US" sz="3200" dirty="0">
                  <a:solidFill>
                    <a:prstClr val="black"/>
                  </a:solidFill>
                  <a:latin typeface="Nunito Black" pitchFamily="2" charset="0"/>
                </a:rPr>
                <a:t> </a:t>
              </a:r>
              <a:r>
                <a:rPr lang="en-US" sz="3200" dirty="0" err="1">
                  <a:solidFill>
                    <a:prstClr val="black"/>
                  </a:solidFill>
                  <a:latin typeface="Nunito Black" pitchFamily="2" charset="0"/>
                </a:rPr>
                <a:t>công</a:t>
              </a:r>
              <a:r>
                <a:rPr lang="en-US" sz="3200" dirty="0">
                  <a:solidFill>
                    <a:prstClr val="black"/>
                  </a:solidFill>
                  <a:latin typeface="Nunito Black" pitchFamily="2" charset="0"/>
                </a:rPr>
                <a:t> </a:t>
              </a:r>
              <a:r>
                <a:rPr lang="en-US" sz="3200" dirty="0" err="1">
                  <a:solidFill>
                    <a:prstClr val="black"/>
                  </a:solidFill>
                  <a:latin typeface="Nunito Black" pitchFamily="2" charset="0"/>
                </a:rPr>
                <a:t>dụng</a:t>
              </a:r>
              <a:r>
                <a:rPr lang="en-US" sz="3200" dirty="0">
                  <a:solidFill>
                    <a:prstClr val="black"/>
                  </a:solidFill>
                  <a:latin typeface="Nunito Black" pitchFamily="2" charset="0"/>
                </a:rPr>
                <a:t> </a:t>
              </a:r>
              <a:r>
                <a:rPr lang="en-US" sz="3200" dirty="0" err="1">
                  <a:solidFill>
                    <a:prstClr val="black"/>
                  </a:solidFill>
                  <a:latin typeface="Nunito Black" pitchFamily="2" charset="0"/>
                </a:rPr>
                <a:t>của</a:t>
              </a:r>
              <a:r>
                <a:rPr lang="en-US" sz="3200" dirty="0">
                  <a:solidFill>
                    <a:prstClr val="black"/>
                  </a:solidFill>
                  <a:latin typeface="Nunito Black" pitchFamily="2" charset="0"/>
                </a:rPr>
                <a:t> </a:t>
              </a:r>
              <a:r>
                <a:rPr lang="en-US" sz="3200" b="1" dirty="0">
                  <a:solidFill>
                    <a:srgbClr val="000000"/>
                  </a:solidFill>
                  <a:latin typeface="Nunito Black" pitchFamily="2" charset="0"/>
                </a:rPr>
                <a:t>d</a:t>
              </a:r>
              <a:r>
                <a:rPr lang="vi-VN" sz="3200" b="1" dirty="0">
                  <a:solidFill>
                    <a:srgbClr val="000000"/>
                  </a:solidFill>
                  <a:latin typeface="Nunito Black" pitchFamily="2" charset="0"/>
                </a:rPr>
                <a:t>ấu hai chấm trong</a:t>
              </a:r>
              <a:endParaRPr lang="en-US" sz="3200" b="1" dirty="0">
                <a:solidFill>
                  <a:srgbClr val="000000"/>
                </a:solidFill>
                <a:latin typeface="Nunito Black" pitchFamily="2" charset="0"/>
              </a:endParaRPr>
            </a:p>
            <a:p>
              <a:pPr lvl="0"/>
              <a:r>
                <a:rPr lang="vi-VN" sz="3200" b="1" dirty="0">
                  <a:solidFill>
                    <a:srgbClr val="000000"/>
                  </a:solidFill>
                  <a:latin typeface="Nunito Black" pitchFamily="2" charset="0"/>
                </a:rPr>
                <a:t> </a:t>
              </a:r>
              <a:r>
                <a:rPr lang="en-US" sz="3200" b="1" dirty="0" err="1">
                  <a:solidFill>
                    <a:srgbClr val="000000"/>
                  </a:solidFill>
                  <a:latin typeface="Nunito Black" pitchFamily="2" charset="0"/>
                </a:rPr>
                <a:t>mỗi</a:t>
              </a:r>
              <a:r>
                <a:rPr lang="en-US" sz="3200" b="1" dirty="0">
                  <a:solidFill>
                    <a:srgbClr val="000000"/>
                  </a:solidFill>
                  <a:latin typeface="Nunito Black" pitchFamily="2" charset="0"/>
                </a:rPr>
                <a:t> </a:t>
              </a:r>
              <a:r>
                <a:rPr lang="vi-VN" sz="3200" b="1" dirty="0">
                  <a:solidFill>
                    <a:srgbClr val="000000"/>
                  </a:solidFill>
                  <a:latin typeface="Nunito Black" pitchFamily="2" charset="0"/>
                </a:rPr>
                <a:t>câu </a:t>
              </a:r>
              <a:r>
                <a:rPr lang="en-US" sz="3200" b="1" dirty="0" err="1">
                  <a:solidFill>
                    <a:srgbClr val="000000"/>
                  </a:solidFill>
                  <a:latin typeface="Nunito Black" pitchFamily="2" charset="0"/>
                </a:rPr>
                <a:t>văn</a:t>
              </a:r>
              <a:r>
                <a:rPr lang="en-US" sz="3200" b="1" dirty="0">
                  <a:solidFill>
                    <a:srgbClr val="000000"/>
                  </a:solidFill>
                  <a:latin typeface="Nunito Black" pitchFamily="2" charset="0"/>
                </a:rPr>
                <a:t> </a:t>
              </a:r>
              <a:r>
                <a:rPr lang="en-US" sz="3200" b="1" dirty="0" err="1">
                  <a:solidFill>
                    <a:srgbClr val="000000"/>
                  </a:solidFill>
                  <a:latin typeface="Nunito Black" pitchFamily="2" charset="0"/>
                </a:rPr>
                <a:t>dưới</a:t>
              </a:r>
              <a:r>
                <a:rPr lang="en-US" sz="3200" b="1" dirty="0">
                  <a:solidFill>
                    <a:srgbClr val="000000"/>
                  </a:solidFill>
                  <a:latin typeface="Nunito Black" pitchFamily="2" charset="0"/>
                </a:rPr>
                <a:t> </a:t>
              </a:r>
              <a:r>
                <a:rPr lang="en-US" sz="3200" b="1" dirty="0" err="1">
                  <a:solidFill>
                    <a:srgbClr val="000000"/>
                  </a:solidFill>
                  <a:latin typeface="Nunito Black" pitchFamily="2" charset="0"/>
                </a:rPr>
                <a:t>đây</a:t>
              </a:r>
              <a:r>
                <a:rPr lang="en-US" sz="3200" b="1" dirty="0">
                  <a:solidFill>
                    <a:srgbClr val="000000"/>
                  </a:solidFill>
                  <a:latin typeface="Nunito Black" pitchFamily="2" charset="0"/>
                </a:rPr>
                <a:t>:</a:t>
              </a:r>
              <a:endParaRPr lang="vi-VN" sz="3200" dirty="0">
                <a:solidFill>
                  <a:srgbClr val="000000"/>
                </a:solidFill>
                <a:latin typeface="Nunito Black" pitchFamily="2" charset="0"/>
              </a:endParaRPr>
            </a:p>
          </p:txBody>
        </p:sp>
      </p:grpSp>
      <p:pic>
        <p:nvPicPr>
          <p:cNvPr id="26" name="Picture 25"/>
          <p:cNvPicPr>
            <a:picLocks noChangeAspect="1"/>
          </p:cNvPicPr>
          <p:nvPr/>
        </p:nvPicPr>
        <p:blipFill>
          <a:blip r:embed="rId4"/>
          <a:stretch>
            <a:fillRect/>
          </a:stretch>
        </p:blipFill>
        <p:spPr>
          <a:xfrm>
            <a:off x="10209812" y="4612748"/>
            <a:ext cx="2340698" cy="2245252"/>
          </a:xfrm>
          <a:prstGeom prst="rect">
            <a:avLst/>
          </a:prstGeom>
        </p:spPr>
      </p:pic>
      <p:sp>
        <p:nvSpPr>
          <p:cNvPr id="4" name="Flowchart: Terminator 3"/>
          <p:cNvSpPr/>
          <p:nvPr/>
        </p:nvSpPr>
        <p:spPr>
          <a:xfrm>
            <a:off x="914400" y="1783078"/>
            <a:ext cx="4764024"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unito Black" pitchFamily="2" charset="0"/>
              </a:rPr>
              <a:t>Báo</a:t>
            </a:r>
            <a:r>
              <a:rPr lang="en-US" sz="2400" dirty="0">
                <a:solidFill>
                  <a:schemeClr val="tx1"/>
                </a:solidFill>
                <a:latin typeface="Nunito Black" pitchFamily="2" charset="0"/>
              </a:rPr>
              <a:t> </a:t>
            </a:r>
            <a:r>
              <a:rPr lang="en-US" sz="2400" dirty="0" err="1">
                <a:solidFill>
                  <a:schemeClr val="tx1"/>
                </a:solidFill>
                <a:latin typeface="Nunito Black" pitchFamily="2" charset="0"/>
              </a:rPr>
              <a:t>hiệu</a:t>
            </a:r>
            <a:r>
              <a:rPr lang="en-US" sz="2400" dirty="0">
                <a:solidFill>
                  <a:schemeClr val="tx1"/>
                </a:solidFill>
                <a:latin typeface="Nunito Black" pitchFamily="2" charset="0"/>
              </a:rPr>
              <a:t> </a:t>
            </a:r>
            <a:r>
              <a:rPr lang="en-US" sz="2400" dirty="0" err="1">
                <a:solidFill>
                  <a:schemeClr val="tx1"/>
                </a:solidFill>
                <a:latin typeface="Nunito Black" pitchFamily="2" charset="0"/>
              </a:rPr>
              <a:t>phần</a:t>
            </a:r>
            <a:r>
              <a:rPr lang="en-US" sz="2400" dirty="0">
                <a:solidFill>
                  <a:schemeClr val="tx1"/>
                </a:solidFill>
                <a:latin typeface="Nunito Black" pitchFamily="2" charset="0"/>
              </a:rPr>
              <a:t> </a:t>
            </a:r>
            <a:r>
              <a:rPr lang="en-US" sz="2400" dirty="0" err="1">
                <a:solidFill>
                  <a:schemeClr val="tx1"/>
                </a:solidFill>
                <a:latin typeface="Nunito Black" pitchFamily="2" charset="0"/>
              </a:rPr>
              <a:t>giải</a:t>
            </a:r>
            <a:r>
              <a:rPr lang="en-US" sz="2400" dirty="0">
                <a:solidFill>
                  <a:schemeClr val="tx1"/>
                </a:solidFill>
                <a:latin typeface="Nunito Black" pitchFamily="2" charset="0"/>
              </a:rPr>
              <a:t> </a:t>
            </a:r>
            <a:r>
              <a:rPr lang="en-US" sz="2400" dirty="0" err="1">
                <a:solidFill>
                  <a:schemeClr val="tx1"/>
                </a:solidFill>
                <a:latin typeface="Nunito Black" pitchFamily="2" charset="0"/>
              </a:rPr>
              <a:t>thích</a:t>
            </a:r>
            <a:endParaRPr lang="en-US" sz="2400" dirty="0">
              <a:solidFill>
                <a:schemeClr val="tx1"/>
              </a:solidFill>
              <a:latin typeface="Nunito Black" pitchFamily="2" charset="0"/>
            </a:endParaRPr>
          </a:p>
        </p:txBody>
      </p:sp>
      <p:sp>
        <p:nvSpPr>
          <p:cNvPr id="8" name="Rectangle 7"/>
          <p:cNvSpPr/>
          <p:nvPr/>
        </p:nvSpPr>
        <p:spPr>
          <a:xfrm>
            <a:off x="2648023" y="5263410"/>
            <a:ext cx="6696064" cy="523220"/>
          </a:xfrm>
          <a:prstGeom prst="rect">
            <a:avLst/>
          </a:prstGeom>
        </p:spPr>
        <p:txBody>
          <a:bodyPr wrap="none">
            <a:spAutoFit/>
          </a:bodyPr>
          <a:lstStyle/>
          <a:p>
            <a:r>
              <a:rPr lang="en-US" sz="2800" dirty="0" err="1">
                <a:solidFill>
                  <a:srgbClr val="FF0000"/>
                </a:solidFill>
                <a:latin typeface="Nunito Black" pitchFamily="2" charset="0"/>
              </a:rPr>
              <a:t>giải</a:t>
            </a:r>
            <a:r>
              <a:rPr lang="en-US" sz="2800" dirty="0">
                <a:solidFill>
                  <a:srgbClr val="FF0000"/>
                </a:solidFill>
                <a:latin typeface="Nunito Black" pitchFamily="2" charset="0"/>
              </a:rPr>
              <a:t> </a:t>
            </a:r>
            <a:r>
              <a:rPr lang="en-US" sz="2800" dirty="0" err="1">
                <a:solidFill>
                  <a:srgbClr val="FF0000"/>
                </a:solidFill>
                <a:latin typeface="Nunito Black" pitchFamily="2" charset="0"/>
              </a:rPr>
              <a:t>thích</a:t>
            </a:r>
            <a:r>
              <a:rPr lang="en-US" sz="2800" dirty="0">
                <a:solidFill>
                  <a:srgbClr val="FF0000"/>
                </a:solidFill>
                <a:latin typeface="Nunito Black" pitchFamily="2" charset="0"/>
              </a:rPr>
              <a:t> </a:t>
            </a:r>
            <a:r>
              <a:rPr lang="en-US" sz="2800" dirty="0" err="1">
                <a:solidFill>
                  <a:srgbClr val="FF0000"/>
                </a:solidFill>
                <a:latin typeface="Nunito Black" pitchFamily="2" charset="0"/>
              </a:rPr>
              <a:t>đặc</a:t>
            </a:r>
            <a:r>
              <a:rPr lang="en-US" sz="2800" dirty="0">
                <a:solidFill>
                  <a:srgbClr val="FF0000"/>
                </a:solidFill>
                <a:latin typeface="Nunito Black" pitchFamily="2" charset="0"/>
              </a:rPr>
              <a:t> </a:t>
            </a:r>
            <a:r>
              <a:rPr lang="en-US" sz="2800" dirty="0" err="1">
                <a:solidFill>
                  <a:srgbClr val="FF0000"/>
                </a:solidFill>
                <a:latin typeface="Nunito Black" pitchFamily="2" charset="0"/>
              </a:rPr>
              <a:t>điểm</a:t>
            </a:r>
            <a:r>
              <a:rPr lang="en-US" sz="2800" dirty="0">
                <a:solidFill>
                  <a:srgbClr val="FF0000"/>
                </a:solidFill>
                <a:latin typeface="Nunito Black" pitchFamily="2" charset="0"/>
              </a:rPr>
              <a:t> </a:t>
            </a:r>
            <a:r>
              <a:rPr lang="en-US" sz="2800" dirty="0" err="1">
                <a:solidFill>
                  <a:srgbClr val="FF0000"/>
                </a:solidFill>
                <a:latin typeface="Nunito Black" pitchFamily="2" charset="0"/>
              </a:rPr>
              <a:t>khác</a:t>
            </a:r>
            <a:r>
              <a:rPr lang="en-US" sz="2800" dirty="0">
                <a:solidFill>
                  <a:srgbClr val="FF0000"/>
                </a:solidFill>
                <a:latin typeface="Nunito Black" pitchFamily="2" charset="0"/>
              </a:rPr>
              <a:t> </a:t>
            </a:r>
            <a:r>
              <a:rPr lang="en-US" sz="2800" dirty="0" err="1">
                <a:solidFill>
                  <a:srgbClr val="FF0000"/>
                </a:solidFill>
                <a:latin typeface="Nunito Black" pitchFamily="2" charset="0"/>
              </a:rPr>
              <a:t>của</a:t>
            </a:r>
            <a:r>
              <a:rPr lang="en-US" sz="2800" dirty="0">
                <a:solidFill>
                  <a:srgbClr val="FF0000"/>
                </a:solidFill>
                <a:latin typeface="Nunito Black" pitchFamily="2" charset="0"/>
              </a:rPr>
              <a:t> </a:t>
            </a:r>
            <a:r>
              <a:rPr lang="en-US" sz="2800" dirty="0" err="1">
                <a:solidFill>
                  <a:srgbClr val="FF0000"/>
                </a:solidFill>
                <a:latin typeface="Nunito Black" pitchFamily="2" charset="0"/>
              </a:rPr>
              <a:t>hoa</a:t>
            </a:r>
            <a:r>
              <a:rPr lang="en-US" sz="2800" dirty="0">
                <a:solidFill>
                  <a:srgbClr val="FF0000"/>
                </a:solidFill>
                <a:latin typeface="Nunito Black" pitchFamily="2" charset="0"/>
              </a:rPr>
              <a:t> </a:t>
            </a:r>
            <a:r>
              <a:rPr lang="en-US" sz="2800" dirty="0" err="1">
                <a:solidFill>
                  <a:srgbClr val="FF0000"/>
                </a:solidFill>
                <a:latin typeface="Nunito Black" pitchFamily="2" charset="0"/>
              </a:rPr>
              <a:t>giấy</a:t>
            </a:r>
            <a:r>
              <a:rPr lang="en-US" sz="2800" dirty="0">
                <a:solidFill>
                  <a:srgbClr val="FF0000"/>
                </a:solidFill>
                <a:latin typeface="Nunito Black" pitchFamily="2" charset="0"/>
              </a:rPr>
              <a:t>.</a:t>
            </a:r>
          </a:p>
        </p:txBody>
      </p:sp>
      <p:sp>
        <p:nvSpPr>
          <p:cNvPr id="7" name="Flowchart: Terminator 6"/>
          <p:cNvSpPr/>
          <p:nvPr/>
        </p:nvSpPr>
        <p:spPr>
          <a:xfrm>
            <a:off x="6339305" y="1783078"/>
            <a:ext cx="4480560"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unito Black" pitchFamily="2" charset="0"/>
              </a:rPr>
              <a:t>Báo</a:t>
            </a:r>
            <a:r>
              <a:rPr lang="en-US" sz="2400" dirty="0">
                <a:solidFill>
                  <a:schemeClr val="tx1"/>
                </a:solidFill>
                <a:latin typeface="Nunito Black" pitchFamily="2" charset="0"/>
              </a:rPr>
              <a:t> </a:t>
            </a:r>
            <a:r>
              <a:rPr lang="en-US" sz="2400" dirty="0" err="1">
                <a:solidFill>
                  <a:schemeClr val="tx1"/>
                </a:solidFill>
                <a:latin typeface="Nunito Black" pitchFamily="2" charset="0"/>
              </a:rPr>
              <a:t>hiệu</a:t>
            </a:r>
            <a:r>
              <a:rPr lang="en-US" sz="2400" dirty="0">
                <a:solidFill>
                  <a:schemeClr val="tx1"/>
                </a:solidFill>
                <a:latin typeface="Nunito Black" pitchFamily="2" charset="0"/>
              </a:rPr>
              <a:t> </a:t>
            </a:r>
            <a:r>
              <a:rPr lang="en-US" sz="2400" dirty="0" err="1">
                <a:solidFill>
                  <a:schemeClr val="tx1"/>
                </a:solidFill>
                <a:latin typeface="Nunito Black" pitchFamily="2" charset="0"/>
              </a:rPr>
              <a:t>phần</a:t>
            </a:r>
            <a:r>
              <a:rPr lang="en-US" sz="2400" dirty="0">
                <a:solidFill>
                  <a:schemeClr val="tx1"/>
                </a:solidFill>
                <a:latin typeface="Nunito Black" pitchFamily="2" charset="0"/>
              </a:rPr>
              <a:t> </a:t>
            </a:r>
            <a:r>
              <a:rPr lang="en-US" sz="2400" dirty="0" err="1">
                <a:solidFill>
                  <a:schemeClr val="tx1"/>
                </a:solidFill>
                <a:latin typeface="Nunito Black" pitchFamily="2" charset="0"/>
              </a:rPr>
              <a:t>liệt</a:t>
            </a:r>
            <a:r>
              <a:rPr lang="en-US" sz="2400" dirty="0">
                <a:solidFill>
                  <a:schemeClr val="tx1"/>
                </a:solidFill>
                <a:latin typeface="Nunito Black" pitchFamily="2" charset="0"/>
              </a:rPr>
              <a:t> </a:t>
            </a:r>
            <a:r>
              <a:rPr lang="en-US" sz="2400" dirty="0" err="1">
                <a:solidFill>
                  <a:schemeClr val="tx1"/>
                </a:solidFill>
                <a:latin typeface="Nunito Black" pitchFamily="2" charset="0"/>
              </a:rPr>
              <a:t>kê</a:t>
            </a:r>
            <a:endParaRPr lang="en-US" sz="2400" dirty="0">
              <a:solidFill>
                <a:schemeClr val="tx1"/>
              </a:solidFill>
              <a:latin typeface="Nunito Black" pitchFamily="2" charset="0"/>
            </a:endParaRPr>
          </a:p>
        </p:txBody>
      </p:sp>
    </p:spTree>
    <p:extLst>
      <p:ext uri="{BB962C8B-B14F-4D97-AF65-F5344CB8AC3E}">
        <p14:creationId xmlns:p14="http://schemas.microsoft.com/office/powerpoint/2010/main" val="2741507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42" presetClass="path" presetSubtype="0" accel="50000" decel="50000" fill="hold" grpId="0" nodeType="withEffect">
                                  <p:stCondLst>
                                    <p:cond delay="0"/>
                                  </p:stCondLst>
                                  <p:childTnLst>
                                    <p:animMotion origin="layout" path="M -2.5E-6 -4.81481E-6 L 0.19545 0.38959 " pathEditMode="relative" rAng="0" ptsTypes="AA">
                                      <p:cBhvr>
                                        <p:cTn id="14" dur="2000" fill="hold"/>
                                        <p:tgtEl>
                                          <p:spTgt spid="4"/>
                                        </p:tgtEl>
                                        <p:attrNameLst>
                                          <p:attrName>ppt_x</p:attrName>
                                          <p:attrName>ppt_y</p:attrName>
                                        </p:attrNameLst>
                                      </p:cBhvr>
                                      <p:rCtr x="9766" y="19468"/>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847147" y="2634641"/>
            <a:ext cx="10259568" cy="1709928"/>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0000"/>
                </a:solidFill>
                <a:latin typeface="Cambria" panose="02040503050406030204" pitchFamily="18" charset="0"/>
                <a:ea typeface="Cambria" panose="02040503050406030204" pitchFamily="18" charset="0"/>
              </a:rPr>
              <a:t>c.   </a:t>
            </a:r>
            <a:r>
              <a:rPr lang="en-US" sz="2800" dirty="0" err="1">
                <a:solidFill>
                  <a:srgbClr val="000000"/>
                </a:solidFill>
                <a:latin typeface="Cambria" panose="02040503050406030204" pitchFamily="18" charset="0"/>
                <a:ea typeface="Cambria" panose="02040503050406030204" pitchFamily="18" charset="0"/>
              </a:rPr>
              <a:t>Chú</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sóc</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có</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bộ</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lông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khá</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đẹp</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lưng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xám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nhưng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bụng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và</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chóp</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đuôi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lại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đỏ</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rực</a:t>
            </a:r>
            <a:r>
              <a:rPr lang="en-US" sz="2800" dirty="0">
                <a:solidFill>
                  <a:srgbClr val="000000"/>
                </a:solidFill>
                <a:latin typeface="Cambria" panose="02040503050406030204" pitchFamily="18" charset="0"/>
                <a:ea typeface="Cambria" panose="02040503050406030204" pitchFamily="18" charset="0"/>
              </a:rPr>
              <a:t>.</a:t>
            </a:r>
          </a:p>
          <a:p>
            <a:pPr lvl="0" algn="r"/>
            <a:r>
              <a:rPr lang="en-US" sz="2800" dirty="0">
                <a:solidFill>
                  <a:srgbClr val="000000"/>
                </a:solidFill>
                <a:latin typeface="Cambria" panose="02040503050406030204" pitchFamily="18" charset="0"/>
                <a:ea typeface="Cambria" panose="02040503050406030204" pitchFamily="18" charset="0"/>
              </a:rPr>
              <a:t>(</a:t>
            </a:r>
            <a:r>
              <a:rPr lang="en-US" sz="2800" i="1" dirty="0">
                <a:solidFill>
                  <a:srgbClr val="000000"/>
                </a:solidFill>
                <a:latin typeface="Cambria" panose="02040503050406030204" pitchFamily="18" charset="0"/>
                <a:ea typeface="Cambria" panose="02040503050406030204" pitchFamily="18" charset="0"/>
              </a:rPr>
              <a:t>Theo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Ngô</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Quân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Miện</a:t>
            </a:r>
            <a:r>
              <a:rPr lang="en-US" sz="2800" dirty="0">
                <a:solidFill>
                  <a:srgbClr val="000000"/>
                </a:solidFill>
                <a:latin typeface="Cambria" panose="02040503050406030204" pitchFamily="18" charset="0"/>
                <a:ea typeface="Cambria" panose="02040503050406030204" pitchFamily="18" charset="0"/>
              </a:rPr>
              <a:t>)</a:t>
            </a:r>
          </a:p>
        </p:txBody>
      </p:sp>
      <p:grpSp>
        <p:nvGrpSpPr>
          <p:cNvPr id="3" name="Group 2"/>
          <p:cNvGrpSpPr/>
          <p:nvPr/>
        </p:nvGrpSpPr>
        <p:grpSpPr>
          <a:xfrm>
            <a:off x="0" y="47449"/>
            <a:ext cx="12085781" cy="1565488"/>
            <a:chOff x="-286668" y="62144"/>
            <a:chExt cx="10773995" cy="1638639"/>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94091" l="0" r="97804"/>
                      </a14:imgEffect>
                    </a14:imgLayer>
                  </a14:imgProps>
                </a:ext>
              </a:extLst>
            </a:blip>
            <a:stretch>
              <a:fillRect/>
            </a:stretch>
          </p:blipFill>
          <p:spPr>
            <a:xfrm>
              <a:off x="-286668" y="62144"/>
              <a:ext cx="9815789" cy="1638639"/>
            </a:xfrm>
            <a:prstGeom prst="rect">
              <a:avLst/>
            </a:prstGeom>
          </p:spPr>
        </p:pic>
        <p:sp>
          <p:nvSpPr>
            <p:cNvPr id="2" name="Rectangle 1"/>
            <p:cNvSpPr/>
            <p:nvPr/>
          </p:nvSpPr>
          <p:spPr>
            <a:xfrm>
              <a:off x="586909" y="342854"/>
              <a:ext cx="9900418" cy="1077218"/>
            </a:xfrm>
            <a:prstGeom prst="rect">
              <a:avLst/>
            </a:prstGeom>
          </p:spPr>
          <p:txBody>
            <a:bodyPr wrap="square">
              <a:spAutoFit/>
            </a:bodyPr>
            <a:lstStyle/>
            <a:p>
              <a:pPr lvl="0"/>
              <a:r>
                <a:rPr lang="en-US" sz="3200" b="1" dirty="0">
                  <a:solidFill>
                    <a:prstClr val="black"/>
                  </a:solidFill>
                  <a:latin typeface="Nunito Black" pitchFamily="2" charset="0"/>
                </a:rPr>
                <a:t>4</a:t>
              </a:r>
              <a:r>
                <a:rPr lang="en-US" sz="3200" dirty="0">
                  <a:solidFill>
                    <a:prstClr val="black"/>
                  </a:solidFill>
                  <a:latin typeface="Nunito Black" pitchFamily="2" charset="0"/>
                </a:rPr>
                <a:t>. </a:t>
              </a:r>
              <a:r>
                <a:rPr lang="en-US" sz="3200" dirty="0" err="1">
                  <a:solidFill>
                    <a:prstClr val="black"/>
                  </a:solidFill>
                  <a:latin typeface="Nunito Black" pitchFamily="2" charset="0"/>
                </a:rPr>
                <a:t>Xác</a:t>
              </a:r>
              <a:r>
                <a:rPr lang="en-US" sz="3200" dirty="0">
                  <a:solidFill>
                    <a:prstClr val="black"/>
                  </a:solidFill>
                  <a:latin typeface="Nunito Black" pitchFamily="2" charset="0"/>
                </a:rPr>
                <a:t> </a:t>
              </a:r>
              <a:r>
                <a:rPr lang="en-US" sz="3200" dirty="0" err="1">
                  <a:solidFill>
                    <a:prstClr val="black"/>
                  </a:solidFill>
                  <a:latin typeface="Nunito Black" pitchFamily="2" charset="0"/>
                </a:rPr>
                <a:t>định</a:t>
              </a:r>
              <a:r>
                <a:rPr lang="en-US" sz="3200" dirty="0">
                  <a:solidFill>
                    <a:prstClr val="black"/>
                  </a:solidFill>
                  <a:latin typeface="Nunito Black" pitchFamily="2" charset="0"/>
                </a:rPr>
                <a:t> </a:t>
              </a:r>
              <a:r>
                <a:rPr lang="en-US" sz="3200" dirty="0" err="1">
                  <a:solidFill>
                    <a:prstClr val="black"/>
                  </a:solidFill>
                  <a:latin typeface="Nunito Black" pitchFamily="2" charset="0"/>
                </a:rPr>
                <a:t>công</a:t>
              </a:r>
              <a:r>
                <a:rPr lang="en-US" sz="3200" dirty="0">
                  <a:solidFill>
                    <a:prstClr val="black"/>
                  </a:solidFill>
                  <a:latin typeface="Nunito Black" pitchFamily="2" charset="0"/>
                </a:rPr>
                <a:t> </a:t>
              </a:r>
              <a:r>
                <a:rPr lang="en-US" sz="3200" dirty="0" err="1">
                  <a:solidFill>
                    <a:prstClr val="black"/>
                  </a:solidFill>
                  <a:latin typeface="Nunito Black" pitchFamily="2" charset="0"/>
                </a:rPr>
                <a:t>dụng</a:t>
              </a:r>
              <a:r>
                <a:rPr lang="en-US" sz="3200" dirty="0">
                  <a:solidFill>
                    <a:prstClr val="black"/>
                  </a:solidFill>
                  <a:latin typeface="Nunito Black" pitchFamily="2" charset="0"/>
                </a:rPr>
                <a:t> </a:t>
              </a:r>
              <a:r>
                <a:rPr lang="en-US" sz="3200" dirty="0" err="1">
                  <a:solidFill>
                    <a:prstClr val="black"/>
                  </a:solidFill>
                  <a:latin typeface="Nunito Black" pitchFamily="2" charset="0"/>
                </a:rPr>
                <a:t>của</a:t>
              </a:r>
              <a:r>
                <a:rPr lang="en-US" sz="3200" dirty="0">
                  <a:solidFill>
                    <a:prstClr val="black"/>
                  </a:solidFill>
                  <a:latin typeface="Nunito Black" pitchFamily="2" charset="0"/>
                </a:rPr>
                <a:t> </a:t>
              </a:r>
              <a:r>
                <a:rPr lang="en-US" sz="3200" b="1" dirty="0">
                  <a:solidFill>
                    <a:srgbClr val="000000"/>
                  </a:solidFill>
                  <a:latin typeface="Nunito Black" pitchFamily="2" charset="0"/>
                </a:rPr>
                <a:t>d</a:t>
              </a:r>
              <a:r>
                <a:rPr lang="vi-VN" sz="3200" b="1" dirty="0">
                  <a:solidFill>
                    <a:srgbClr val="000000"/>
                  </a:solidFill>
                  <a:latin typeface="Nunito Black" pitchFamily="2" charset="0"/>
                </a:rPr>
                <a:t>ấu hai chấm trong</a:t>
              </a:r>
              <a:endParaRPr lang="en-US" sz="3200" b="1" dirty="0">
                <a:solidFill>
                  <a:srgbClr val="000000"/>
                </a:solidFill>
                <a:latin typeface="Nunito Black" pitchFamily="2" charset="0"/>
              </a:endParaRPr>
            </a:p>
            <a:p>
              <a:pPr lvl="0"/>
              <a:r>
                <a:rPr lang="vi-VN" sz="3200" b="1" dirty="0">
                  <a:solidFill>
                    <a:srgbClr val="000000"/>
                  </a:solidFill>
                  <a:latin typeface="Nunito Black" pitchFamily="2" charset="0"/>
                </a:rPr>
                <a:t> </a:t>
              </a:r>
              <a:r>
                <a:rPr lang="en-US" sz="3200" b="1" dirty="0" err="1">
                  <a:solidFill>
                    <a:srgbClr val="000000"/>
                  </a:solidFill>
                  <a:latin typeface="Nunito Black" pitchFamily="2" charset="0"/>
                </a:rPr>
                <a:t>mỗi</a:t>
              </a:r>
              <a:r>
                <a:rPr lang="en-US" sz="3200" b="1" dirty="0">
                  <a:solidFill>
                    <a:srgbClr val="000000"/>
                  </a:solidFill>
                  <a:latin typeface="Nunito Black" pitchFamily="2" charset="0"/>
                </a:rPr>
                <a:t> </a:t>
              </a:r>
              <a:r>
                <a:rPr lang="vi-VN" sz="3200" b="1" dirty="0">
                  <a:solidFill>
                    <a:srgbClr val="000000"/>
                  </a:solidFill>
                  <a:latin typeface="Nunito Black" pitchFamily="2" charset="0"/>
                </a:rPr>
                <a:t>câu </a:t>
              </a:r>
              <a:r>
                <a:rPr lang="en-US" sz="3200" b="1" dirty="0" err="1">
                  <a:solidFill>
                    <a:srgbClr val="000000"/>
                  </a:solidFill>
                  <a:latin typeface="Nunito Black" pitchFamily="2" charset="0"/>
                </a:rPr>
                <a:t>văn</a:t>
              </a:r>
              <a:r>
                <a:rPr lang="en-US" sz="3200" b="1" dirty="0">
                  <a:solidFill>
                    <a:srgbClr val="000000"/>
                  </a:solidFill>
                  <a:latin typeface="Nunito Black" pitchFamily="2" charset="0"/>
                </a:rPr>
                <a:t> </a:t>
              </a:r>
              <a:r>
                <a:rPr lang="en-US" sz="3200" b="1" dirty="0" err="1">
                  <a:solidFill>
                    <a:srgbClr val="000000"/>
                  </a:solidFill>
                  <a:latin typeface="Nunito Black" pitchFamily="2" charset="0"/>
                </a:rPr>
                <a:t>dưới</a:t>
              </a:r>
              <a:r>
                <a:rPr lang="en-US" sz="3200" b="1" dirty="0">
                  <a:solidFill>
                    <a:srgbClr val="000000"/>
                  </a:solidFill>
                  <a:latin typeface="Nunito Black" pitchFamily="2" charset="0"/>
                </a:rPr>
                <a:t> </a:t>
              </a:r>
              <a:r>
                <a:rPr lang="en-US" sz="3200" b="1" dirty="0" err="1">
                  <a:solidFill>
                    <a:srgbClr val="000000"/>
                  </a:solidFill>
                  <a:latin typeface="Nunito Black" pitchFamily="2" charset="0"/>
                </a:rPr>
                <a:t>đây</a:t>
              </a:r>
              <a:r>
                <a:rPr lang="en-US" sz="3200" b="1" dirty="0">
                  <a:solidFill>
                    <a:srgbClr val="000000"/>
                  </a:solidFill>
                  <a:latin typeface="Nunito Black" pitchFamily="2" charset="0"/>
                </a:rPr>
                <a:t>:</a:t>
              </a:r>
              <a:endParaRPr lang="vi-VN" sz="3200" dirty="0">
                <a:solidFill>
                  <a:srgbClr val="000000"/>
                </a:solidFill>
                <a:latin typeface="Nunito Black" pitchFamily="2" charset="0"/>
              </a:endParaRPr>
            </a:p>
          </p:txBody>
        </p:sp>
      </p:grpSp>
      <p:pic>
        <p:nvPicPr>
          <p:cNvPr id="26" name="Picture 25"/>
          <p:cNvPicPr>
            <a:picLocks noChangeAspect="1"/>
          </p:cNvPicPr>
          <p:nvPr/>
        </p:nvPicPr>
        <p:blipFill>
          <a:blip r:embed="rId4"/>
          <a:stretch>
            <a:fillRect/>
          </a:stretch>
        </p:blipFill>
        <p:spPr>
          <a:xfrm>
            <a:off x="10209812" y="4612748"/>
            <a:ext cx="2340698" cy="2245252"/>
          </a:xfrm>
          <a:prstGeom prst="rect">
            <a:avLst/>
          </a:prstGeom>
        </p:spPr>
      </p:pic>
      <p:sp>
        <p:nvSpPr>
          <p:cNvPr id="4" name="Flowchart: Terminator 3"/>
          <p:cNvSpPr/>
          <p:nvPr/>
        </p:nvSpPr>
        <p:spPr>
          <a:xfrm>
            <a:off x="914400" y="1783078"/>
            <a:ext cx="4764024"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unito Black" pitchFamily="2" charset="0"/>
              </a:rPr>
              <a:t>Báo</a:t>
            </a:r>
            <a:r>
              <a:rPr lang="en-US" sz="2400" dirty="0">
                <a:solidFill>
                  <a:schemeClr val="tx1"/>
                </a:solidFill>
                <a:latin typeface="Nunito Black" pitchFamily="2" charset="0"/>
              </a:rPr>
              <a:t> </a:t>
            </a:r>
            <a:r>
              <a:rPr lang="en-US" sz="2400" dirty="0" err="1">
                <a:solidFill>
                  <a:schemeClr val="tx1"/>
                </a:solidFill>
                <a:latin typeface="Nunito Black" pitchFamily="2" charset="0"/>
              </a:rPr>
              <a:t>hiệu</a:t>
            </a:r>
            <a:r>
              <a:rPr lang="en-US" sz="2400" dirty="0">
                <a:solidFill>
                  <a:schemeClr val="tx1"/>
                </a:solidFill>
                <a:latin typeface="Nunito Black" pitchFamily="2" charset="0"/>
              </a:rPr>
              <a:t> </a:t>
            </a:r>
            <a:r>
              <a:rPr lang="en-US" sz="2400" dirty="0" err="1">
                <a:solidFill>
                  <a:schemeClr val="tx1"/>
                </a:solidFill>
                <a:latin typeface="Nunito Black" pitchFamily="2" charset="0"/>
              </a:rPr>
              <a:t>phần</a:t>
            </a:r>
            <a:r>
              <a:rPr lang="en-US" sz="2400" dirty="0">
                <a:solidFill>
                  <a:schemeClr val="tx1"/>
                </a:solidFill>
                <a:latin typeface="Nunito Black" pitchFamily="2" charset="0"/>
              </a:rPr>
              <a:t> </a:t>
            </a:r>
            <a:r>
              <a:rPr lang="en-US" sz="2400" dirty="0" err="1">
                <a:solidFill>
                  <a:schemeClr val="tx1"/>
                </a:solidFill>
                <a:latin typeface="Nunito Black" pitchFamily="2" charset="0"/>
              </a:rPr>
              <a:t>giải</a:t>
            </a:r>
            <a:r>
              <a:rPr lang="en-US" sz="2400" dirty="0">
                <a:solidFill>
                  <a:schemeClr val="tx1"/>
                </a:solidFill>
                <a:latin typeface="Nunito Black" pitchFamily="2" charset="0"/>
              </a:rPr>
              <a:t> </a:t>
            </a:r>
            <a:r>
              <a:rPr lang="en-US" sz="2400" dirty="0" err="1">
                <a:solidFill>
                  <a:schemeClr val="tx1"/>
                </a:solidFill>
                <a:latin typeface="Nunito Black" pitchFamily="2" charset="0"/>
              </a:rPr>
              <a:t>thích</a:t>
            </a:r>
            <a:endParaRPr lang="en-US" sz="2400" dirty="0">
              <a:solidFill>
                <a:schemeClr val="tx1"/>
              </a:solidFill>
              <a:latin typeface="Nunito Black" pitchFamily="2" charset="0"/>
            </a:endParaRPr>
          </a:p>
        </p:txBody>
      </p:sp>
      <p:sp>
        <p:nvSpPr>
          <p:cNvPr id="8" name="Rectangle 7"/>
          <p:cNvSpPr/>
          <p:nvPr/>
        </p:nvSpPr>
        <p:spPr>
          <a:xfrm>
            <a:off x="2212919" y="5366273"/>
            <a:ext cx="7528023" cy="523220"/>
          </a:xfrm>
          <a:prstGeom prst="rect">
            <a:avLst/>
          </a:prstGeom>
        </p:spPr>
        <p:txBody>
          <a:bodyPr wrap="none">
            <a:spAutoFit/>
          </a:bodyPr>
          <a:lstStyle/>
          <a:p>
            <a:r>
              <a:rPr lang="en-US" sz="2800" dirty="0" err="1">
                <a:solidFill>
                  <a:srgbClr val="FF0000"/>
                </a:solidFill>
                <a:latin typeface="Nunito Black" pitchFamily="2" charset="0"/>
              </a:rPr>
              <a:t>giải</a:t>
            </a:r>
            <a:r>
              <a:rPr lang="en-US" sz="2800" dirty="0">
                <a:solidFill>
                  <a:srgbClr val="FF0000"/>
                </a:solidFill>
                <a:latin typeface="Nunito Black" pitchFamily="2" charset="0"/>
              </a:rPr>
              <a:t> </a:t>
            </a:r>
            <a:r>
              <a:rPr lang="en-US" sz="2800" dirty="0" err="1">
                <a:solidFill>
                  <a:srgbClr val="FF0000"/>
                </a:solidFill>
                <a:latin typeface="Nunito Black" pitchFamily="2" charset="0"/>
              </a:rPr>
              <a:t>thích</a:t>
            </a:r>
            <a:r>
              <a:rPr lang="en-US" sz="2800" dirty="0">
                <a:solidFill>
                  <a:srgbClr val="FF0000"/>
                </a:solidFill>
                <a:latin typeface="Nunito Black" pitchFamily="2" charset="0"/>
              </a:rPr>
              <a:t> </a:t>
            </a:r>
            <a:r>
              <a:rPr lang="en-US" sz="2800" dirty="0" err="1">
                <a:solidFill>
                  <a:srgbClr val="FF0000"/>
                </a:solidFill>
                <a:latin typeface="Nunito Black" pitchFamily="2" charset="0"/>
              </a:rPr>
              <a:t>đặc</a:t>
            </a:r>
            <a:r>
              <a:rPr lang="en-US" sz="2800" dirty="0">
                <a:solidFill>
                  <a:srgbClr val="FF0000"/>
                </a:solidFill>
                <a:latin typeface="Nunito Black" pitchFamily="2" charset="0"/>
              </a:rPr>
              <a:t> </a:t>
            </a:r>
            <a:r>
              <a:rPr lang="en-US" sz="2800" dirty="0" err="1">
                <a:solidFill>
                  <a:srgbClr val="FF0000"/>
                </a:solidFill>
                <a:latin typeface="Nunito Black" pitchFamily="2" charset="0"/>
              </a:rPr>
              <a:t>điểm</a:t>
            </a:r>
            <a:r>
              <a:rPr lang="en-US" sz="2800" dirty="0">
                <a:solidFill>
                  <a:srgbClr val="FF0000"/>
                </a:solidFill>
                <a:latin typeface="Nunito Black" pitchFamily="2" charset="0"/>
              </a:rPr>
              <a:t> </a:t>
            </a:r>
            <a:r>
              <a:rPr lang="en-US" sz="2800" dirty="0" err="1">
                <a:solidFill>
                  <a:srgbClr val="FF0000"/>
                </a:solidFill>
                <a:latin typeface="Nunito Black" pitchFamily="2" charset="0"/>
              </a:rPr>
              <a:t>về</a:t>
            </a:r>
            <a:r>
              <a:rPr lang="en-US" sz="2800" dirty="0">
                <a:solidFill>
                  <a:srgbClr val="FF0000"/>
                </a:solidFill>
                <a:latin typeface="Nunito Black" pitchFamily="2" charset="0"/>
              </a:rPr>
              <a:t> </a:t>
            </a:r>
            <a:r>
              <a:rPr lang="en-US" sz="2800" dirty="0" err="1">
                <a:solidFill>
                  <a:srgbClr val="FF0000"/>
                </a:solidFill>
                <a:latin typeface="Nunito Black" pitchFamily="2" charset="0"/>
              </a:rPr>
              <a:t>bộ</a:t>
            </a:r>
            <a:r>
              <a:rPr lang="en-US" sz="2800" dirty="0">
                <a:solidFill>
                  <a:srgbClr val="FF0000"/>
                </a:solidFill>
                <a:latin typeface="Nunito Black" pitchFamily="2" charset="0"/>
              </a:rPr>
              <a:t> </a:t>
            </a:r>
            <a:r>
              <a:rPr lang="en-US" sz="2800" dirty="0" err="1">
                <a:solidFill>
                  <a:srgbClr val="FF0000"/>
                </a:solidFill>
                <a:latin typeface="Nunito Black" pitchFamily="2" charset="0"/>
              </a:rPr>
              <a:t>lông</a:t>
            </a:r>
            <a:r>
              <a:rPr lang="en-US" sz="2800" dirty="0">
                <a:solidFill>
                  <a:srgbClr val="FF0000"/>
                </a:solidFill>
                <a:latin typeface="Nunito Black" pitchFamily="2" charset="0"/>
              </a:rPr>
              <a:t> </a:t>
            </a:r>
            <a:r>
              <a:rPr lang="en-US" sz="2800" dirty="0" err="1">
                <a:solidFill>
                  <a:srgbClr val="FF0000"/>
                </a:solidFill>
                <a:latin typeface="Nunito Black" pitchFamily="2" charset="0"/>
              </a:rPr>
              <a:t>của</a:t>
            </a:r>
            <a:r>
              <a:rPr lang="en-US" sz="2800" dirty="0">
                <a:solidFill>
                  <a:srgbClr val="FF0000"/>
                </a:solidFill>
                <a:latin typeface="Nunito Black" pitchFamily="2" charset="0"/>
              </a:rPr>
              <a:t> </a:t>
            </a:r>
            <a:r>
              <a:rPr lang="en-US" sz="2800" dirty="0" err="1">
                <a:solidFill>
                  <a:srgbClr val="FF0000"/>
                </a:solidFill>
                <a:latin typeface="Nunito Black" pitchFamily="2" charset="0"/>
              </a:rPr>
              <a:t>chú</a:t>
            </a:r>
            <a:r>
              <a:rPr lang="en-US" sz="2800" dirty="0">
                <a:solidFill>
                  <a:srgbClr val="FF0000"/>
                </a:solidFill>
                <a:latin typeface="Nunito Black" pitchFamily="2" charset="0"/>
              </a:rPr>
              <a:t> </a:t>
            </a:r>
            <a:r>
              <a:rPr lang="en-US" sz="2800" dirty="0" err="1">
                <a:solidFill>
                  <a:srgbClr val="FF0000"/>
                </a:solidFill>
                <a:latin typeface="Nunito Black" pitchFamily="2" charset="0"/>
              </a:rPr>
              <a:t>sóc</a:t>
            </a:r>
            <a:r>
              <a:rPr lang="en-US" sz="2800" dirty="0">
                <a:solidFill>
                  <a:srgbClr val="FF0000"/>
                </a:solidFill>
                <a:latin typeface="Nunito Black" pitchFamily="2" charset="0"/>
              </a:rPr>
              <a:t>.</a:t>
            </a:r>
          </a:p>
        </p:txBody>
      </p:sp>
      <p:sp>
        <p:nvSpPr>
          <p:cNvPr id="7" name="Flowchart: Terminator 6"/>
          <p:cNvSpPr/>
          <p:nvPr/>
        </p:nvSpPr>
        <p:spPr>
          <a:xfrm>
            <a:off x="6305793" y="1783078"/>
            <a:ext cx="4480560"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unito Black" pitchFamily="2" charset="0"/>
              </a:rPr>
              <a:t>Báo</a:t>
            </a:r>
            <a:r>
              <a:rPr lang="en-US" sz="2400" dirty="0">
                <a:solidFill>
                  <a:schemeClr val="tx1"/>
                </a:solidFill>
                <a:latin typeface="Nunito Black" pitchFamily="2" charset="0"/>
              </a:rPr>
              <a:t> </a:t>
            </a:r>
            <a:r>
              <a:rPr lang="en-US" sz="2400" dirty="0" err="1">
                <a:solidFill>
                  <a:schemeClr val="tx1"/>
                </a:solidFill>
                <a:latin typeface="Nunito Black" pitchFamily="2" charset="0"/>
              </a:rPr>
              <a:t>hiệu</a:t>
            </a:r>
            <a:r>
              <a:rPr lang="en-US" sz="2400" dirty="0">
                <a:solidFill>
                  <a:schemeClr val="tx1"/>
                </a:solidFill>
                <a:latin typeface="Nunito Black" pitchFamily="2" charset="0"/>
              </a:rPr>
              <a:t> </a:t>
            </a:r>
            <a:r>
              <a:rPr lang="en-US" sz="2400" dirty="0" err="1">
                <a:solidFill>
                  <a:schemeClr val="tx1"/>
                </a:solidFill>
                <a:latin typeface="Nunito Black" pitchFamily="2" charset="0"/>
              </a:rPr>
              <a:t>phần</a:t>
            </a:r>
            <a:r>
              <a:rPr lang="en-US" sz="2400" dirty="0">
                <a:solidFill>
                  <a:schemeClr val="tx1"/>
                </a:solidFill>
                <a:latin typeface="Nunito Black" pitchFamily="2" charset="0"/>
              </a:rPr>
              <a:t> </a:t>
            </a:r>
            <a:r>
              <a:rPr lang="en-US" sz="2400" dirty="0" err="1">
                <a:solidFill>
                  <a:schemeClr val="tx1"/>
                </a:solidFill>
                <a:latin typeface="Nunito Black" pitchFamily="2" charset="0"/>
              </a:rPr>
              <a:t>liệt</a:t>
            </a:r>
            <a:r>
              <a:rPr lang="en-US" sz="2400" dirty="0">
                <a:solidFill>
                  <a:schemeClr val="tx1"/>
                </a:solidFill>
                <a:latin typeface="Nunito Black" pitchFamily="2" charset="0"/>
              </a:rPr>
              <a:t> </a:t>
            </a:r>
            <a:r>
              <a:rPr lang="en-US" sz="2400" dirty="0" err="1">
                <a:solidFill>
                  <a:schemeClr val="tx1"/>
                </a:solidFill>
                <a:latin typeface="Nunito Black" pitchFamily="2" charset="0"/>
              </a:rPr>
              <a:t>kê</a:t>
            </a:r>
            <a:endParaRPr lang="en-US" sz="2400" dirty="0">
              <a:solidFill>
                <a:schemeClr val="tx1"/>
              </a:solidFill>
              <a:latin typeface="Nunito Black" pitchFamily="2" charset="0"/>
            </a:endParaRPr>
          </a:p>
        </p:txBody>
      </p:sp>
    </p:spTree>
    <p:extLst>
      <p:ext uri="{BB962C8B-B14F-4D97-AF65-F5344CB8AC3E}">
        <p14:creationId xmlns:p14="http://schemas.microsoft.com/office/powerpoint/2010/main" val="1339655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5E-6 -4.81481E-6 L 0.19545 0.40163 " pathEditMode="relative" rAng="0" ptsTypes="AA">
                                      <p:cBhvr>
                                        <p:cTn id="11" dur="2000" fill="hold"/>
                                        <p:tgtEl>
                                          <p:spTgt spid="4"/>
                                        </p:tgtEl>
                                        <p:attrNameLst>
                                          <p:attrName>ppt_x</p:attrName>
                                          <p:attrName>ppt_y</p:attrName>
                                        </p:attrNameLst>
                                      </p:cBhvr>
                                      <p:rCtr x="9766" y="20069"/>
                                    </p:animMotion>
                                  </p:childTnLst>
                                </p:cTn>
                              </p:par>
                              <p:par>
                                <p:cTn id="12" presetID="10" presetClass="exit" presetSubtype="0" fill="hold" grpId="0" nodeType="with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42264" y="280670"/>
            <a:ext cx="11087735" cy="523220"/>
          </a:xfrm>
          <a:prstGeom prst="rect">
            <a:avLst/>
          </a:prstGeom>
          <a:noFill/>
        </p:spPr>
        <p:txBody>
          <a:bodyPr wrap="square" rtlCol="0" anchor="t">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a:t>
            </a:r>
          </a:p>
        </p:txBody>
      </p:sp>
      <p:pic>
        <p:nvPicPr>
          <p:cNvPr id="100" name="Content Placeholder 99"/>
          <p:cNvPicPr>
            <a:picLocks noGrp="1"/>
          </p:cNvPicPr>
          <p:nvPr>
            <p:ph idx="1"/>
          </p:nvPr>
        </p:nvPicPr>
        <p:blipFill>
          <a:blip r:embed="rId2"/>
          <a:stretch>
            <a:fillRect/>
          </a:stretch>
        </p:blipFill>
        <p:spPr>
          <a:xfrm>
            <a:off x="550126" y="827247"/>
            <a:ext cx="10422674" cy="1573530"/>
          </a:xfrm>
          <a:prstGeom prst="rect">
            <a:avLst/>
          </a:prstGeom>
          <a:noFill/>
          <a:ln w="9525">
            <a:noFill/>
          </a:ln>
        </p:spPr>
      </p:pic>
      <p:sp>
        <p:nvSpPr>
          <p:cNvPr id="6" name="Text Box 5"/>
          <p:cNvSpPr txBox="1"/>
          <p:nvPr/>
        </p:nvSpPr>
        <p:spPr>
          <a:xfrm>
            <a:off x="6504038" y="2813731"/>
            <a:ext cx="5034597" cy="2246769"/>
          </a:xfrm>
          <a:prstGeom prst="rect">
            <a:avLst/>
          </a:prstGeom>
          <a:solidFill>
            <a:schemeClr val="accent6">
              <a:lumMod val="40000"/>
              <a:lumOff val="60000"/>
            </a:schemeClr>
          </a:solidFill>
        </p:spPr>
        <p:txBody>
          <a:bodyPr wrap="square" rtlCol="0" anchor="t">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(Theo Ma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a:t>
            </a:r>
          </a:p>
        </p:txBody>
      </p:sp>
      <p:sp>
        <p:nvSpPr>
          <p:cNvPr id="2" name="Text Box 5">
            <a:extLst>
              <a:ext uri="{FF2B5EF4-FFF2-40B4-BE49-F238E27FC236}">
                <a16:creationId xmlns:a16="http://schemas.microsoft.com/office/drawing/2014/main" id="{AC8E5E3D-03BF-063E-0BAC-80E15849EB78}"/>
              </a:ext>
            </a:extLst>
          </p:cNvPr>
          <p:cNvSpPr txBox="1"/>
          <p:nvPr/>
        </p:nvSpPr>
        <p:spPr>
          <a:xfrm>
            <a:off x="150503" y="2616220"/>
            <a:ext cx="5735628" cy="1815882"/>
          </a:xfrm>
          <a:prstGeom prst="rect">
            <a:avLst/>
          </a:prstGeom>
          <a:solidFill>
            <a:srgbClr val="FF99FF"/>
          </a:solidFill>
        </p:spPr>
        <p:txBody>
          <a:bodyPr wrap="square" rtlCol="0" anchor="t">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Dương</a:t>
            </a:r>
            <a:r>
              <a:rPr lang="en-US" sz="2800" dirty="0">
                <a:latin typeface="Times New Roman" panose="02020603050405020304" pitchFamily="18" charset="0"/>
                <a:cs typeface="Times New Roman" panose="02020603050405020304" pitchFamily="18" charset="0"/>
              </a:rPr>
              <a:t>)</a:t>
            </a:r>
          </a:p>
        </p:txBody>
      </p:sp>
      <p:sp>
        <p:nvSpPr>
          <p:cNvPr id="3" name="Text Box 5">
            <a:extLst>
              <a:ext uri="{FF2B5EF4-FFF2-40B4-BE49-F238E27FC236}">
                <a16:creationId xmlns:a16="http://schemas.microsoft.com/office/drawing/2014/main" id="{4740F6DC-112F-3C0B-EB64-00399334C559}"/>
              </a:ext>
            </a:extLst>
          </p:cNvPr>
          <p:cNvSpPr txBox="1"/>
          <p:nvPr/>
        </p:nvSpPr>
        <p:spPr>
          <a:xfrm>
            <a:off x="81712" y="4647545"/>
            <a:ext cx="5804419" cy="1815882"/>
          </a:xfrm>
          <a:prstGeom prst="rect">
            <a:avLst/>
          </a:prstGeom>
          <a:solidFill>
            <a:schemeClr val="accent1">
              <a:lumMod val="60000"/>
              <a:lumOff val="40000"/>
            </a:schemeClr>
          </a:solidFill>
        </p:spPr>
        <p:txBody>
          <a:bodyPr wrap="square" rtlCol="0" anchor="t">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04849" y="-440395"/>
            <a:ext cx="13716000" cy="6181078"/>
            <a:chOff x="9835" y="-455139"/>
            <a:chExt cx="12341727" cy="6181078"/>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555" y="84131"/>
              <a:ext cx="10549622" cy="5641808"/>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00" name="图片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sp>
        <p:nvSpPr>
          <p:cNvPr id="31" name="Cloud 30"/>
          <p:cNvSpPr/>
          <p:nvPr/>
        </p:nvSpPr>
        <p:spPr>
          <a:xfrm>
            <a:off x="617552" y="2014092"/>
            <a:ext cx="2981324" cy="1990725"/>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endPar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Left Brace 34"/>
          <p:cNvSpPr/>
          <p:nvPr/>
        </p:nvSpPr>
        <p:spPr>
          <a:xfrm>
            <a:off x="3808426" y="1852167"/>
            <a:ext cx="438149" cy="2757488"/>
          </a:xfrm>
          <a:prstGeom prst="leftBrace">
            <a:avLst>
              <a:gd name="adj1" fmla="val 21586"/>
              <a:gd name="adj2" fmla="val 49549"/>
            </a:avLst>
          </a:prstGeom>
          <a:ln w="57150">
            <a:solidFill>
              <a:srgbClr val="E054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4246573" y="1294955"/>
            <a:ext cx="2247903" cy="13144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hai</a:t>
            </a:r>
            <a:r>
              <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chấm</a:t>
            </a:r>
            <a:endPar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Rectangle 39"/>
          <p:cNvSpPr/>
          <p:nvPr/>
        </p:nvSpPr>
        <p:spPr>
          <a:xfrm>
            <a:off x="4246573" y="4190555"/>
            <a:ext cx="2463943" cy="10310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endPar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41" name="Straight Connector 40"/>
          <p:cNvCxnSpPr>
            <a:cxnSpLocks/>
            <a:stCxn id="39" idx="3"/>
            <a:endCxn id="42" idx="1"/>
          </p:cNvCxnSpPr>
          <p:nvPr/>
        </p:nvCxnSpPr>
        <p:spPr>
          <a:xfrm flipV="1">
            <a:off x="6494476" y="913272"/>
            <a:ext cx="751229" cy="1038908"/>
          </a:xfrm>
          <a:prstGeom prst="line">
            <a:avLst/>
          </a:prstGeom>
          <a:ln w="57150"/>
        </p:spPr>
        <p:style>
          <a:lnRef idx="2">
            <a:schemeClr val="accent4">
              <a:shade val="50000"/>
            </a:schemeClr>
          </a:lnRef>
          <a:fillRef idx="1">
            <a:schemeClr val="accent4"/>
          </a:fillRef>
          <a:effectRef idx="0">
            <a:schemeClr val="accent4"/>
          </a:effectRef>
          <a:fontRef idx="minor">
            <a:schemeClr val="lt1"/>
          </a:fontRef>
        </p:style>
      </p:cxnSp>
      <p:sp>
        <p:nvSpPr>
          <p:cNvPr id="42" name="Rectangle 41"/>
          <p:cNvSpPr/>
          <p:nvPr/>
        </p:nvSpPr>
        <p:spPr>
          <a:xfrm>
            <a:off x="7245705" y="531589"/>
            <a:ext cx="4158472" cy="763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Báo</a:t>
            </a:r>
            <a:r>
              <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hiệu</a:t>
            </a:r>
            <a:r>
              <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thích</a:t>
            </a:r>
            <a:endPar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43" name="Straight Connector 42"/>
          <p:cNvCxnSpPr/>
          <p:nvPr/>
        </p:nvCxnSpPr>
        <p:spPr>
          <a:xfrm>
            <a:off x="6494476" y="2004568"/>
            <a:ext cx="761995" cy="0"/>
          </a:xfrm>
          <a:prstGeom prst="line">
            <a:avLst/>
          </a:prstGeom>
          <a:ln w="57150"/>
        </p:spPr>
        <p:style>
          <a:lnRef idx="2">
            <a:schemeClr val="accent4">
              <a:shade val="50000"/>
            </a:schemeClr>
          </a:lnRef>
          <a:fillRef idx="1">
            <a:schemeClr val="accent4"/>
          </a:fillRef>
          <a:effectRef idx="0">
            <a:schemeClr val="accent4"/>
          </a:effectRef>
          <a:fontRef idx="minor">
            <a:schemeClr val="lt1"/>
          </a:fontRef>
        </p:style>
      </p:cxnSp>
      <p:sp>
        <p:nvSpPr>
          <p:cNvPr id="44" name="Rectangle 43"/>
          <p:cNvSpPr/>
          <p:nvPr/>
        </p:nvSpPr>
        <p:spPr>
          <a:xfrm>
            <a:off x="7256780" y="1572897"/>
            <a:ext cx="4158471" cy="8633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Báo hiệu phần liệt kê</a:t>
            </a:r>
            <a:endParaRPr lang="en-US" sz="3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1000"/>
                                        <p:tgtEl>
                                          <p:spTgt spid="100"/>
                                        </p:tgtEl>
                                      </p:cBhvr>
                                    </p:animEffect>
                                    <p:anim calcmode="lin" valueType="num">
                                      <p:cBhvr>
                                        <p:cTn id="18" dur="1000" fill="hold"/>
                                        <p:tgtEl>
                                          <p:spTgt spid="100"/>
                                        </p:tgtEl>
                                        <p:attrNameLst>
                                          <p:attrName>ppt_x</p:attrName>
                                        </p:attrNameLst>
                                      </p:cBhvr>
                                      <p:tavLst>
                                        <p:tav tm="0">
                                          <p:val>
                                            <p:strVal val="#ppt_x"/>
                                          </p:val>
                                        </p:tav>
                                        <p:tav tm="100000">
                                          <p:val>
                                            <p:strVal val="#ppt_x"/>
                                          </p:val>
                                        </p:tav>
                                      </p:tavLst>
                                    </p:anim>
                                    <p:anim calcmode="lin" valueType="num">
                                      <p:cBhvr>
                                        <p:cTn id="19" dur="1000" fill="hold"/>
                                        <p:tgtEl>
                                          <p:spTgt spid="100"/>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150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0-#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strips(down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strips(downLeft)">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down)">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down)">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arn(inVertical)">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down)">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9" grpId="0" animBg="1"/>
      <p:bldP spid="40" grpId="0" animBg="1"/>
      <p:bldP spid="42" grpId="0" bldLvl="0" animBg="1"/>
      <p:bldP spid="4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684</Words>
  <Application>Microsoft Office PowerPoint</Application>
  <PresentationFormat>Widescreen</PresentationFormat>
  <Paragraphs>50</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#9Slide02 Noi dung dai</vt:lpstr>
      <vt:lpstr>#9Slide02 Tieu de dai</vt:lpstr>
      <vt:lpstr>Arial</vt:lpstr>
      <vt:lpstr>Calibri</vt:lpstr>
      <vt:lpstr>Cambria</vt:lpstr>
      <vt:lpstr>Nunito Black</vt:lpstr>
      <vt:lpstr>Times New Roman</vt:lpstr>
      <vt:lpstr>Office Theme</vt:lpstr>
      <vt:lpstr>PowerPoint Presentation</vt:lpstr>
      <vt:lpstr>2. Tìm thêm từ ngữ chỉ những người thân bên nội và bên ngoại.</vt:lpstr>
      <vt:lpstr>Dấu hai chấm trong câu sau dùng để làm gì?</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15</cp:revision>
  <dcterms:created xsi:type="dcterms:W3CDTF">2022-06-21T11:25:00Z</dcterms:created>
  <dcterms:modified xsi:type="dcterms:W3CDTF">2024-11-18T05:06:32Z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5A210C0F35E94629B8FB54317A144D4E</vt:lpwstr>
  </property>
  <property fmtid="{D5CDD505-2E9C-101B-9397-08002B2CF9AE}" pid="3" name="KSOProductBuildVer">
    <vt:lpwstr>1033-11.2.0.11191</vt:lpwstr>
  </property>
</Properties>
</file>