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4" r:id="rId11"/>
    <p:sldId id="265" r:id="rId12"/>
    <p:sldId id="267" r:id="rId13"/>
    <p:sldId id="266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EAF5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7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319C1-CDB3-4B52-912A-7E9BB24C15C6}" type="datetimeFigureOut">
              <a:rPr lang="en-US" smtClean="0"/>
              <a:t>18/11/2022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A6FBC9-424A-4D1E-A39E-691189417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882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8210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426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4398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05BC-63FE-4992-83A9-DD0ECCEE47DF}" type="datetimeFigureOut">
              <a:rPr lang="en-US" smtClean="0"/>
              <a:t>18/11/2022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0BD-62DB-41A6-8F63-F78940019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60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05BC-63FE-4992-83A9-DD0ECCEE47DF}" type="datetimeFigureOut">
              <a:rPr lang="en-US" smtClean="0"/>
              <a:t>18/11/2022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0BD-62DB-41A6-8F63-F78940019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963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05BC-63FE-4992-83A9-DD0ECCEE47DF}" type="datetimeFigureOut">
              <a:rPr lang="en-US" smtClean="0"/>
              <a:t>18/11/2022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0BD-62DB-41A6-8F63-F78940019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122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2080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25853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2504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9923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3017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050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10590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7544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05BC-63FE-4992-83A9-DD0ECCEE47DF}" type="datetimeFigureOut">
              <a:rPr lang="en-US" smtClean="0"/>
              <a:t>18/11/2022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0BD-62DB-41A6-8F63-F78940019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184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91186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84736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5552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05BC-63FE-4992-83A9-DD0ECCEE47DF}" type="datetimeFigureOut">
              <a:rPr lang="en-US" smtClean="0"/>
              <a:t>18/11/2022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0BD-62DB-41A6-8F63-F78940019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272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05BC-63FE-4992-83A9-DD0ECCEE47DF}" type="datetimeFigureOut">
              <a:rPr lang="en-US" smtClean="0"/>
              <a:t>18/11/2022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0BD-62DB-41A6-8F63-F78940019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164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05BC-63FE-4992-83A9-DD0ECCEE47DF}" type="datetimeFigureOut">
              <a:rPr lang="en-US" smtClean="0"/>
              <a:t>18/11/2022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0BD-62DB-41A6-8F63-F78940019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065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05BC-63FE-4992-83A9-DD0ECCEE47DF}" type="datetimeFigureOut">
              <a:rPr lang="en-US" smtClean="0"/>
              <a:t>18/11/2022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0BD-62DB-41A6-8F63-F78940019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54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05BC-63FE-4992-83A9-DD0ECCEE47DF}" type="datetimeFigureOut">
              <a:rPr lang="en-US" smtClean="0"/>
              <a:t>18/11/2022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0BD-62DB-41A6-8F63-F78940019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368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05BC-63FE-4992-83A9-DD0ECCEE47DF}" type="datetimeFigureOut">
              <a:rPr lang="en-US" smtClean="0"/>
              <a:t>18/11/2022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0BD-62DB-41A6-8F63-F78940019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847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05BC-63FE-4992-83A9-DD0ECCEE47DF}" type="datetimeFigureOut">
              <a:rPr lang="en-US" smtClean="0"/>
              <a:t>18/11/2022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0BD-62DB-41A6-8F63-F78940019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107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705BC-63FE-4992-83A9-DD0ECCEE47DF}" type="datetimeFigureOut">
              <a:rPr lang="en-US" smtClean="0"/>
              <a:t>18/11/2022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530BD-62DB-41A6-8F63-F78940019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624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1317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5.png"/><Relationship Id="rId1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5" Type="http://schemas.openxmlformats.org/officeDocument/2006/relationships/image" Target="../media/image17.png"/><Relationship Id="rId10" Type="http://schemas.openxmlformats.org/officeDocument/2006/relationships/image" Target="../media/image13.png"/><Relationship Id="rId19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ình nền Powerpoint 3D, background PP đơn giản, đẹp, cute - META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04194" y="3783373"/>
            <a:ext cx="6912556" cy="1418733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66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66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66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634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99+ Background PowerPoint cho bài thuyết trình hấp dẫ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81"/>
            <a:ext cx="12192000" cy="701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44"/>
          <a:stretch/>
        </p:blipFill>
        <p:spPr>
          <a:xfrm>
            <a:off x="181876" y="1134801"/>
            <a:ext cx="11852272" cy="26230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42992" y="3695178"/>
            <a:ext cx="263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642992" y="3482236"/>
            <a:ext cx="45719" cy="501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79945" y="3695178"/>
            <a:ext cx="263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50453" y="3682652"/>
            <a:ext cx="263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450453" y="3469710"/>
            <a:ext cx="45719" cy="501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187406" y="3682652"/>
            <a:ext cx="263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32862" y="3732756"/>
            <a:ext cx="263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257914" y="3519814"/>
            <a:ext cx="45719" cy="501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969815" y="3732756"/>
            <a:ext cx="263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037578" y="3720230"/>
            <a:ext cx="263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1062630" y="3507288"/>
            <a:ext cx="45719" cy="501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0774531" y="3720230"/>
            <a:ext cx="263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33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  <p:bldP spid="8" grpId="0" animBg="1"/>
      <p:bldP spid="9" grpId="0"/>
      <p:bldP spid="10" grpId="0"/>
      <p:bldP spid="11" grpId="0" animBg="1"/>
      <p:bldP spid="12" grpId="0"/>
      <p:bldP spid="13" grpId="0"/>
      <p:bldP spid="14" grpId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99+ Background PowerPoint cho bài thuyết trình hấp dẫ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81"/>
            <a:ext cx="12192000" cy="701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65" y="679752"/>
            <a:ext cx="10556999" cy="192566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90181" y="4133589"/>
            <a:ext cx="9832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làm bài vào vở ô li Toán và đối chiếu với kết quả của cô.</a:t>
            </a:r>
            <a:endParaRPr lang="en-US" sz="2800" b="1" i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90181" y="3496197"/>
            <a:ext cx="9832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hãy nêu cách đặt tính trừ các số có hai chữ số.</a:t>
            </a:r>
            <a:endParaRPr lang="en-US" sz="2800" b="1" i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83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99+ Background PowerPoint cho bài thuyết trình hấp dẫ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81"/>
            <a:ext cx="12192000" cy="701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65" y="679752"/>
            <a:ext cx="10556999" cy="1925662"/>
          </a:xfrm>
          <a:prstGeom prst="rect">
            <a:avLst/>
          </a:prstGeom>
        </p:spPr>
      </p:pic>
      <p:sp>
        <p:nvSpPr>
          <p:cNvPr id="5" name="Text Box 5"/>
          <p:cNvSpPr txBox="1"/>
          <p:nvPr/>
        </p:nvSpPr>
        <p:spPr>
          <a:xfrm>
            <a:off x="4860678" y="2615291"/>
            <a:ext cx="23025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</p:txBody>
      </p:sp>
      <p:sp>
        <p:nvSpPr>
          <p:cNvPr id="4" name="Text Box 4"/>
          <p:cNvSpPr txBox="1"/>
          <p:nvPr/>
        </p:nvSpPr>
        <p:spPr>
          <a:xfrm>
            <a:off x="1886543" y="2938456"/>
            <a:ext cx="415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13"/>
          <p:cNvSpPr txBox="1"/>
          <p:nvPr/>
        </p:nvSpPr>
        <p:spPr>
          <a:xfrm>
            <a:off x="4529096" y="2923206"/>
            <a:ext cx="344748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7301785" y="2695632"/>
            <a:ext cx="23025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</p:txBody>
      </p:sp>
      <p:sp>
        <p:nvSpPr>
          <p:cNvPr id="8" name="Text Box 15"/>
          <p:cNvSpPr txBox="1"/>
          <p:nvPr/>
        </p:nvSpPr>
        <p:spPr>
          <a:xfrm>
            <a:off x="7085394" y="3050706"/>
            <a:ext cx="415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6"/>
          <p:cNvSpPr txBox="1"/>
          <p:nvPr/>
        </p:nvSpPr>
        <p:spPr>
          <a:xfrm>
            <a:off x="9680513" y="2695632"/>
            <a:ext cx="23025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</p:txBody>
      </p:sp>
      <p:sp>
        <p:nvSpPr>
          <p:cNvPr id="10" name="Text Box 17"/>
          <p:cNvSpPr txBox="1"/>
          <p:nvPr/>
        </p:nvSpPr>
        <p:spPr>
          <a:xfrm>
            <a:off x="9264588" y="3050706"/>
            <a:ext cx="415925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3"/>
          <p:cNvSpPr txBox="1"/>
          <p:nvPr/>
        </p:nvSpPr>
        <p:spPr>
          <a:xfrm>
            <a:off x="2378686" y="2605414"/>
            <a:ext cx="16633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71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pPr>
              <a:lnSpc>
                <a:spcPct val="150000"/>
              </a:lnSpc>
            </a:pPr>
            <a:endParaRPr lang="en-US" sz="36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41733" y="4403791"/>
            <a:ext cx="263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706433" y="3941724"/>
            <a:ext cx="45719" cy="501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378686" y="4403791"/>
            <a:ext cx="263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69142" y="4403791"/>
            <a:ext cx="263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133634" y="3866568"/>
            <a:ext cx="45719" cy="501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906095" y="4403791"/>
            <a:ext cx="263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90908" y="4435700"/>
            <a:ext cx="263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555400" y="3937666"/>
            <a:ext cx="45719" cy="501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327861" y="4435700"/>
            <a:ext cx="263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962519" y="4408981"/>
            <a:ext cx="263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9964589" y="3984492"/>
            <a:ext cx="45719" cy="501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9699472" y="4408981"/>
            <a:ext cx="263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34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/>
      <p:bldP spid="7" grpId="0"/>
      <p:bldP spid="8" grpId="0"/>
      <p:bldP spid="9" grpId="0"/>
      <p:bldP spid="10" grpId="0"/>
      <p:bldP spid="15" grpId="0"/>
      <p:bldP spid="16" grpId="0"/>
      <p:bldP spid="17" grpId="0" animBg="1"/>
      <p:bldP spid="18" grpId="0"/>
      <p:bldP spid="19" grpId="0"/>
      <p:bldP spid="20" grpId="0" animBg="1"/>
      <p:bldP spid="21" grpId="0"/>
      <p:bldP spid="22" grpId="0"/>
      <p:bldP spid="23" grpId="0" animBg="1"/>
      <p:bldP spid="24" grpId="0"/>
      <p:bldP spid="25" grpId="0"/>
      <p:bldP spid="26" grpId="0" animBg="1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ơn giản, đẹp (80) | School powerpoint templates,  Powerpoint background templates, Background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22277" y="841159"/>
            <a:ext cx="4101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lang="en-US" sz="4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3047" y="3069125"/>
            <a:ext cx="1164920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 2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67)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 li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100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21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ở Giáo Dục Và Đào Tạo Vĩnh Phú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3879" y="1753247"/>
            <a:ext cx="109477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100 (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66)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89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237936" y="1177526"/>
            <a:ext cx="6516696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79C245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lang="en-US" altLang="zh-CN" sz="5400" dirty="0" smtClean="0">
                <a:solidFill>
                  <a:srgbClr val="79C245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79C245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lang="en-US" altLang="zh-CN" sz="5400" dirty="0" smtClean="0">
                <a:solidFill>
                  <a:srgbClr val="79C245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79C245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lang="en-US" altLang="zh-CN" sz="5400" dirty="0" smtClean="0">
                <a:solidFill>
                  <a:srgbClr val="79C245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79C245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79C245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9691" y="2276103"/>
            <a:ext cx="9428106" cy="2568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100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52 – 24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20. 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0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861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Khám phá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52296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59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03" y="632665"/>
            <a:ext cx="10410627" cy="497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84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426" y="414958"/>
            <a:ext cx="12191218" cy="596078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43189" y="2807866"/>
            <a:ext cx="1983346" cy="3425508"/>
          </a:xfrm>
          <a:prstGeom prst="rect">
            <a:avLst/>
          </a:prstGeom>
          <a:solidFill>
            <a:srgbClr val="EA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26535" y="2807865"/>
            <a:ext cx="1142615" cy="3283135"/>
          </a:xfrm>
          <a:prstGeom prst="rect">
            <a:avLst/>
          </a:prstGeom>
          <a:solidFill>
            <a:srgbClr val="EA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35820" y="2807864"/>
            <a:ext cx="1510434" cy="3283136"/>
          </a:xfrm>
          <a:prstGeom prst="rect">
            <a:avLst/>
          </a:prstGeom>
          <a:solidFill>
            <a:srgbClr val="EA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246254" y="2807865"/>
            <a:ext cx="1790163" cy="3283134"/>
          </a:xfrm>
          <a:prstGeom prst="rect">
            <a:avLst/>
          </a:prstGeom>
          <a:solidFill>
            <a:srgbClr val="EA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701213" y="2807864"/>
            <a:ext cx="1091283" cy="3283135"/>
          </a:xfrm>
          <a:prstGeom prst="rect">
            <a:avLst/>
          </a:prstGeom>
          <a:solidFill>
            <a:srgbClr val="EA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586789" y="2807864"/>
            <a:ext cx="1077342" cy="3283136"/>
          </a:xfrm>
          <a:prstGeom prst="rect">
            <a:avLst/>
          </a:prstGeom>
          <a:solidFill>
            <a:srgbClr val="EA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46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85" y="523470"/>
            <a:ext cx="10523974" cy="54504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27551" y="1376551"/>
            <a:ext cx="2091846" cy="1780007"/>
          </a:xfrm>
          <a:prstGeom prst="rect">
            <a:avLst/>
          </a:prstGeom>
          <a:solidFill>
            <a:srgbClr val="EA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227551" y="2785244"/>
            <a:ext cx="2091846" cy="1780007"/>
          </a:xfrm>
          <a:prstGeom prst="rect">
            <a:avLst/>
          </a:prstGeom>
          <a:solidFill>
            <a:srgbClr val="EA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88081" y="2967356"/>
            <a:ext cx="3958225" cy="1780007"/>
          </a:xfrm>
          <a:prstGeom prst="rect">
            <a:avLst/>
          </a:prstGeom>
          <a:solidFill>
            <a:srgbClr val="EA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371566" y="2967356"/>
            <a:ext cx="3958225" cy="1780007"/>
          </a:xfrm>
          <a:prstGeom prst="rect">
            <a:avLst/>
          </a:prstGeom>
          <a:solidFill>
            <a:srgbClr val="EA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352793" y="4884883"/>
            <a:ext cx="3958225" cy="17800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398718" y="2317315"/>
            <a:ext cx="75156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19397" y="1326796"/>
            <a:ext cx="3958225" cy="1780007"/>
          </a:xfrm>
          <a:prstGeom prst="rect">
            <a:avLst/>
          </a:prstGeom>
          <a:solidFill>
            <a:srgbClr val="EA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659646" y="2369507"/>
            <a:ext cx="75156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189938" y="1267082"/>
            <a:ext cx="3958225" cy="1780007"/>
          </a:xfrm>
          <a:prstGeom prst="rect">
            <a:avLst/>
          </a:prstGeom>
          <a:solidFill>
            <a:srgbClr val="EA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73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9" grpId="0" animBg="1"/>
      <p:bldP spid="10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99+ Background PowerPoint cho bài thuyết trình hấp dẫ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81"/>
            <a:ext cx="12192000" cy="701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529806" y="488017"/>
            <a:ext cx="7474726" cy="992569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Ghi</a:t>
            </a:r>
            <a:r>
              <a:rPr kumimoji="0" lang="en-US" altLang="zh-CN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nhớ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833614" y="1682291"/>
            <a:ext cx="10488809" cy="4131890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Đặt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tính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: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Viết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số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trừ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bên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dưới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số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bị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trừ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sao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cho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chục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thẳng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chục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,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đơn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vị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thẳng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đơn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vị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Tính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: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Từ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phải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sang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rái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,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nhớ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1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sang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cột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chục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của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số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trừ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.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Khi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trừ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ở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cột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chục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nhớ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thêm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1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vào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số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trừ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;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lấy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số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bị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trừ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để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trừ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đi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số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trừ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.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67112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99+ Background PowerPoint cho bài thuyết trình hấp dẫ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81"/>
            <a:ext cx="12192000" cy="701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78" y="1196165"/>
            <a:ext cx="10760778" cy="365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91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251</Words>
  <Application>Microsoft Office PowerPoint</Application>
  <PresentationFormat>Widescreen</PresentationFormat>
  <Paragraphs>52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微软雅黑</vt:lpstr>
      <vt:lpstr>SimSun</vt:lpstr>
      <vt:lpstr>Arial</vt:lpstr>
      <vt:lpstr>Calibri</vt:lpstr>
      <vt:lpstr>Calibri Light</vt:lpstr>
      <vt:lpstr>Times New Roman</vt:lpstr>
      <vt:lpstr>UTM Avo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17</cp:revision>
  <dcterms:created xsi:type="dcterms:W3CDTF">2021-11-15T09:38:00Z</dcterms:created>
  <dcterms:modified xsi:type="dcterms:W3CDTF">2022-11-18T07:52:28Z</dcterms:modified>
</cp:coreProperties>
</file>