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2" r:id="rId2"/>
    <p:sldId id="263" r:id="rId3"/>
    <p:sldId id="264" r:id="rId4"/>
    <p:sldId id="266" r:id="rId5"/>
    <p:sldId id="265" r:id="rId6"/>
    <p:sldId id="267" r:id="rId7"/>
    <p:sldId id="268" r:id="rId8"/>
    <p:sldId id="269" r:id="rId9"/>
    <p:sldId id="270" r:id="rId10"/>
    <p:sldId id="271" r:id="rId11"/>
    <p:sldId id="272" r:id="rId12"/>
    <p:sldId id="275" r:id="rId13"/>
    <p:sldId id="273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6" r:id="rId24"/>
    <p:sldId id="287" r:id="rId25"/>
    <p:sldId id="288" r:id="rId26"/>
    <p:sldId id="289" r:id="rId27"/>
    <p:sldId id="290" r:id="rId28"/>
    <p:sldId id="291" r:id="rId29"/>
    <p:sldId id="292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99"/>
    <a:srgbClr val="D60093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7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1C9F8-CEAF-4ECD-8F04-298C9D116892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1DC09-5AD8-41A2-BAA0-6B9D3FC3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04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1DC09-5AD8-41A2-BAA0-6B9D3FC3D0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07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9A33-50D8-42D1-B740-05BF98A8E3F2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CECF-A28C-47E5-873D-03B6BB934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9A33-50D8-42D1-B740-05BF98A8E3F2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CECF-A28C-47E5-873D-03B6BB934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80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9A33-50D8-42D1-B740-05BF98A8E3F2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CECF-A28C-47E5-873D-03B6BB934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72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33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9A33-50D8-42D1-B740-05BF98A8E3F2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CECF-A28C-47E5-873D-03B6BB934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5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9A33-50D8-42D1-B740-05BF98A8E3F2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CECF-A28C-47E5-873D-03B6BB934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56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9A33-50D8-42D1-B740-05BF98A8E3F2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CECF-A28C-47E5-873D-03B6BB934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185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9A33-50D8-42D1-B740-05BF98A8E3F2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CECF-A28C-47E5-873D-03B6BB934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43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9A33-50D8-42D1-B740-05BF98A8E3F2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CECF-A28C-47E5-873D-03B6BB934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7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9A33-50D8-42D1-B740-05BF98A8E3F2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CECF-A28C-47E5-873D-03B6BB934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89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9A33-50D8-42D1-B740-05BF98A8E3F2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CECF-A28C-47E5-873D-03B6BB934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39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9A33-50D8-42D1-B740-05BF98A8E3F2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CECF-A28C-47E5-873D-03B6BB934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97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39A33-50D8-42D1-B740-05BF98A8E3F2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7CECF-A28C-47E5-873D-03B6BB934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7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slide" Target="slide7.xml"/><Relationship Id="rId5" Type="http://schemas.openxmlformats.org/officeDocument/2006/relationships/image" Target="../media/image7.gif"/><Relationship Id="rId10" Type="http://schemas.openxmlformats.org/officeDocument/2006/relationships/image" Target="../media/image23.png"/><Relationship Id="rId4" Type="http://schemas.openxmlformats.org/officeDocument/2006/relationships/image" Target="../media/image8.jpg"/><Relationship Id="rId9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12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5.gif"/><Relationship Id="rId5" Type="http://schemas.openxmlformats.org/officeDocument/2006/relationships/image" Target="../media/image8.jpg"/><Relationship Id="rId10" Type="http://schemas.openxmlformats.org/officeDocument/2006/relationships/image" Target="../media/image14.jpeg"/><Relationship Id="rId4" Type="http://schemas.openxmlformats.org/officeDocument/2006/relationships/audio" Target="../media/audio3.wav"/><Relationship Id="rId9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slide" Target="slide3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slide" Target="slide4.xml"/><Relationship Id="rId5" Type="http://schemas.openxmlformats.org/officeDocument/2006/relationships/image" Target="../media/image7.gif"/><Relationship Id="rId10" Type="http://schemas.openxmlformats.org/officeDocument/2006/relationships/image" Target="../media/image16.png"/><Relationship Id="rId4" Type="http://schemas.openxmlformats.org/officeDocument/2006/relationships/image" Target="../media/image8.jpg"/><Relationship Id="rId9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slide" Target="slide20.xml"/><Relationship Id="rId5" Type="http://schemas.openxmlformats.org/officeDocument/2006/relationships/image" Target="../media/image7.gif"/><Relationship Id="rId10" Type="http://schemas.openxmlformats.org/officeDocument/2006/relationships/image" Target="../media/image19.png"/><Relationship Id="rId4" Type="http://schemas.openxmlformats.org/officeDocument/2006/relationships/image" Target="../media/image8.jpg"/><Relationship Id="rId9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slide" Target="slide21.xml"/><Relationship Id="rId5" Type="http://schemas.openxmlformats.org/officeDocument/2006/relationships/image" Target="../media/image7.gif"/><Relationship Id="rId10" Type="http://schemas.openxmlformats.org/officeDocument/2006/relationships/image" Target="../media/image21.png"/><Relationship Id="rId4" Type="http://schemas.openxmlformats.org/officeDocument/2006/relationships/image" Target="../media/image8.jpg"/><Relationship Id="rId9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6822" y="1143000"/>
            <a:ext cx="7772400" cy="20574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CHÀO MỪNG CÁC CON </a:t>
            </a: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ĐẾN VỚI TIẾT TỰ NHIÊN VÀ XÃ HỘI LỚP 2</a:t>
            </a:r>
          </a:p>
        </p:txBody>
      </p:sp>
    </p:spTree>
    <p:extLst>
      <p:ext uri="{BB962C8B-B14F-4D97-AF65-F5344CB8AC3E}">
        <p14:creationId xmlns:p14="http://schemas.microsoft.com/office/powerpoint/2010/main" val="98568958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19050" y="0"/>
            <a:ext cx="18288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4308213"/>
            <a:ext cx="2280557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80" y="4500326"/>
            <a:ext cx="3048819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39305" y="552710"/>
            <a:ext cx="8387430" cy="371659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02090" y="4424831"/>
            <a:ext cx="3783115" cy="66866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B.Tàu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1000" y="5507743"/>
            <a:ext cx="3971547" cy="66866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C.Tàu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ngầm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02090" y="5507744"/>
            <a:ext cx="3783115" cy="66866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C.Tàu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ngầm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1000" y="4472913"/>
            <a:ext cx="3953599" cy="66866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A.Tàu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81622" y="417233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98567" y="5272794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97258" y="516651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22036" y="4115958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6045" y="2169112"/>
            <a:ext cx="3323555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35591" y="656680"/>
            <a:ext cx="83245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mồm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2670" y="3818898"/>
            <a:ext cx="2309129" cy="290779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3113" y="4879767"/>
            <a:ext cx="964582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2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1 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914400" y="-26763"/>
            <a:ext cx="18288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399" y="3865248"/>
            <a:ext cx="2992745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4308213"/>
            <a:ext cx="2280557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309" y="3916755"/>
            <a:ext cx="2309195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39305" y="552710"/>
            <a:ext cx="7875638" cy="371659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02091" y="4424831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0881" y="5507743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Con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02091" y="5507744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8946" y="4616183"/>
            <a:ext cx="3773471" cy="6169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Con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81622" y="417233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98567" y="5272794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97258" y="516651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22036" y="4115958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2264" y="1199738"/>
            <a:ext cx="3323555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02158" y="632930"/>
            <a:ext cx="7812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tai</a:t>
            </a:r>
          </a:p>
          <a:p>
            <a:pPr lvl="0"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ai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780" y="2172872"/>
            <a:ext cx="3638119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23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1 -1.85185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2"/>
            <a:ext cx="8382000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 noChangeArrowheads="1"/>
          </p:cNvSpPr>
          <p:nvPr/>
        </p:nvSpPr>
        <p:spPr>
          <a:xfrm>
            <a:off x="1371600" y="2738440"/>
            <a:ext cx="6629400" cy="1482725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6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alt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altLang="en-US" sz="6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b="1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56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99174" y="1676400"/>
            <a:ext cx="8816226" cy="226695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333" r="21056" b="10367"/>
          <a:stretch/>
        </p:blipFill>
        <p:spPr>
          <a:xfrm>
            <a:off x="99173" y="3131870"/>
            <a:ext cx="2496316" cy="3798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47A567-3152-4B16-9DDE-30B2F83C647F}"/>
              </a:ext>
            </a:extLst>
          </p:cNvPr>
          <p:cNvSpPr txBox="1"/>
          <p:nvPr/>
        </p:nvSpPr>
        <p:spPr>
          <a:xfrm>
            <a:off x="990600" y="2250104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M</a:t>
            </a:r>
            <a:r>
              <a:rPr lang="en-US" sz="4000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ột</a:t>
            </a:r>
            <a:r>
              <a:rPr lang="en-US" sz="4000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4000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s</a:t>
            </a:r>
            <a:r>
              <a:rPr lang="vi-VN" sz="4000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ố</a:t>
            </a:r>
            <a:r>
              <a:rPr lang="en-US" sz="4000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4000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loại</a:t>
            </a:r>
            <a:r>
              <a:rPr lang="en-US" sz="4000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bi</a:t>
            </a:r>
            <a:r>
              <a:rPr lang="vi-VN" sz="4000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ể</a:t>
            </a:r>
            <a:r>
              <a:rPr lang="en-US" sz="4000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n </a:t>
            </a:r>
            <a:r>
              <a:rPr lang="en-US" sz="4000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báo</a:t>
            </a:r>
            <a:r>
              <a:rPr lang="en-US" sz="4000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4000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giao</a:t>
            </a:r>
            <a:r>
              <a:rPr lang="en-US" sz="4000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4000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thông</a:t>
            </a:r>
            <a:endParaRPr lang="en-US" sz="4000" dirty="0">
              <a:ln w="22225">
                <a:solidFill>
                  <a:schemeClr val="accent2"/>
                </a:solidFill>
                <a:prstDash val="solid"/>
              </a:ln>
              <a:solidFill>
                <a:srgbClr val="D600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84E9BDBB-13C4-40B2-A975-31E9297D8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6945230" y="3039022"/>
            <a:ext cx="2256598" cy="373801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78873" y="2270631"/>
            <a:ext cx="609600" cy="600076"/>
          </a:xfrm>
          <a:prstGeom prst="ellipse">
            <a:avLst/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91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AB2C44-C1AB-42FA-B1D5-BBE1EDEBC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5811"/>
            <a:ext cx="932829" cy="8490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931CCB-D502-419D-9ED0-FECDC6F99341}"/>
              </a:ext>
            </a:extLst>
          </p:cNvPr>
          <p:cNvSpPr txBox="1"/>
          <p:nvPr/>
        </p:nvSpPr>
        <p:spPr>
          <a:xfrm>
            <a:off x="1009029" y="102130"/>
            <a:ext cx="81349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1.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biển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báo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giao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thông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?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Kể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biển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báo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giao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thông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từng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CB1A5B-560F-4297-9A29-A1C28D8641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56236"/>
            <a:ext cx="8686800" cy="557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2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4" y="4343400"/>
            <a:ext cx="9144000" cy="2535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170" y="1143000"/>
            <a:ext cx="5334029" cy="57150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79263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6F8DF5-3799-4E8F-A493-78B94ADBBEA1}"/>
              </a:ext>
            </a:extLst>
          </p:cNvPr>
          <p:cNvSpPr txBox="1"/>
          <p:nvPr/>
        </p:nvSpPr>
        <p:spPr>
          <a:xfrm>
            <a:off x="1440873" y="1714446"/>
            <a:ext cx="6788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76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" y="0"/>
            <a:ext cx="9144000" cy="68472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138176" y="1618561"/>
            <a:ext cx="1823533" cy="52286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2620A83-A4C1-4A50-BA65-C81B172EED90}"/>
              </a:ext>
            </a:extLst>
          </p:cNvPr>
          <p:cNvSpPr txBox="1"/>
          <p:nvPr/>
        </p:nvSpPr>
        <p:spPr>
          <a:xfrm>
            <a:off x="1961709" y="228600"/>
            <a:ext cx="5220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loại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biển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báo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0BAC81C-6D99-4015-8D13-13F8C8AEB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487" y="1203098"/>
            <a:ext cx="1152867" cy="153715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9B859A1-034E-438B-A1D6-E7FE05D9168C}"/>
              </a:ext>
            </a:extLst>
          </p:cNvPr>
          <p:cNvSpPr txBox="1"/>
          <p:nvPr/>
        </p:nvSpPr>
        <p:spPr>
          <a:xfrm>
            <a:off x="2468529" y="1478757"/>
            <a:ext cx="43663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60E136-6170-47A1-97D3-FBAFB5E7BE45}"/>
              </a:ext>
            </a:extLst>
          </p:cNvPr>
          <p:cNvSpPr txBox="1"/>
          <p:nvPr/>
        </p:nvSpPr>
        <p:spPr>
          <a:xfrm>
            <a:off x="2498665" y="3145657"/>
            <a:ext cx="31564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cấm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23016D-14C9-4A51-9E6D-F7A43DDC5AF1}"/>
              </a:ext>
            </a:extLst>
          </p:cNvPr>
          <p:cNvSpPr txBox="1"/>
          <p:nvPr/>
        </p:nvSpPr>
        <p:spPr>
          <a:xfrm>
            <a:off x="2444454" y="5146656"/>
            <a:ext cx="51758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C66B089-CB99-44C6-A10C-9F85BA2003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39" r="9177"/>
          <a:stretch/>
        </p:blipFill>
        <p:spPr>
          <a:xfrm>
            <a:off x="6167976" y="2893553"/>
            <a:ext cx="1264623" cy="1758338"/>
          </a:xfrm>
          <a:prstGeom prst="flowChartConnector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584832C-F9CE-44C6-9786-1F7AC750D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884" y="4651891"/>
            <a:ext cx="1600076" cy="1478858"/>
          </a:xfrm>
          <a:prstGeom prst="triangle">
            <a:avLst/>
          </a:prstGeom>
        </p:spPr>
      </p:pic>
    </p:spTree>
    <p:extLst>
      <p:ext uri="{BB962C8B-B14F-4D97-AF65-F5344CB8AC3E}">
        <p14:creationId xmlns:p14="http://schemas.microsoft.com/office/powerpoint/2010/main" val="415578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B4C32F-4AE0-47E8-A090-3E765FB19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8" y="107156"/>
            <a:ext cx="680412" cy="7715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339366-0418-46AF-9921-F51148C7C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43000"/>
            <a:ext cx="2937348" cy="5486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64D7C7-2AA4-4FAD-828D-0D457AEC5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5948" y="1143000"/>
            <a:ext cx="2701452" cy="54863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23FFB7-2F81-4D8E-91E8-2812D17E6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1143001"/>
            <a:ext cx="2895599" cy="548639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4B11A3A-1C9E-4DA2-AF12-D3E313D9C97E}"/>
              </a:ext>
            </a:extLst>
          </p:cNvPr>
          <p:cNvSpPr txBox="1"/>
          <p:nvPr/>
        </p:nvSpPr>
        <p:spPr>
          <a:xfrm>
            <a:off x="849976" y="87457"/>
            <a:ext cx="7913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2.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điểm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biển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báo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mỗi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biển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báo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giao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thông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83755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33397" y="47386"/>
            <a:ext cx="9054130" cy="68106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B4C32F-4AE0-47E8-A090-3E765FB19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14" y="680731"/>
            <a:ext cx="528638" cy="771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F138E3-C862-47D3-9A20-13CD335ED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76784"/>
            <a:ext cx="3005287" cy="43526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14D444-01F5-4467-81F5-B32B42851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887" y="2199902"/>
            <a:ext cx="2683198" cy="44294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69B452-9938-41B4-AE13-38E85E23F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084" y="2276784"/>
            <a:ext cx="2842989" cy="41311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38FABA-6AA0-484F-AFB1-FC31B11D3D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765" y="1505260"/>
            <a:ext cx="7168338" cy="834945"/>
          </a:xfrm>
          <a:prstGeom prst="rect">
            <a:avLst/>
          </a:prstGeom>
        </p:spPr>
      </p:pic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0144B754-572A-4AC0-9615-9A327300D0E6}"/>
              </a:ext>
            </a:extLst>
          </p:cNvPr>
          <p:cNvSpPr/>
          <p:nvPr/>
        </p:nvSpPr>
        <p:spPr>
          <a:xfrm>
            <a:off x="-43740" y="86511"/>
            <a:ext cx="3136066" cy="2274518"/>
          </a:xfrm>
          <a:prstGeom prst="cloudCallout">
            <a:avLst>
              <a:gd name="adj1" fmla="val 19609"/>
              <a:gd name="adj2" fmla="val 52631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9B95BE-D0EA-489A-B752-E1A6CE8FD08E}"/>
              </a:ext>
            </a:extLst>
          </p:cNvPr>
          <p:cNvSpPr txBox="1"/>
          <p:nvPr/>
        </p:nvSpPr>
        <p:spPr>
          <a:xfrm>
            <a:off x="469230" y="270575"/>
            <a:ext cx="270818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91E5A623-8261-4F23-82F6-337C7DB9DA28}"/>
              </a:ext>
            </a:extLst>
          </p:cNvPr>
          <p:cNvSpPr/>
          <p:nvPr/>
        </p:nvSpPr>
        <p:spPr>
          <a:xfrm>
            <a:off x="3039338" y="-304799"/>
            <a:ext cx="3072295" cy="2742710"/>
          </a:xfrm>
          <a:prstGeom prst="cloudCallout">
            <a:avLst>
              <a:gd name="adj1" fmla="val 15791"/>
              <a:gd name="adj2" fmla="val 61032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1F5C4E-A51C-4C43-8C3C-11CB38ADAC38}"/>
              </a:ext>
            </a:extLst>
          </p:cNvPr>
          <p:cNvSpPr txBox="1"/>
          <p:nvPr/>
        </p:nvSpPr>
        <p:spPr>
          <a:xfrm>
            <a:off x="3389897" y="47386"/>
            <a:ext cx="252718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cấm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hought Bubble: Cloud 27">
            <a:extLst>
              <a:ext uri="{FF2B5EF4-FFF2-40B4-BE49-F238E27FC236}">
                <a16:creationId xmlns:a16="http://schemas.microsoft.com/office/drawing/2014/main" id="{62DBCF62-A0D2-452B-A9AA-95ABB309F597}"/>
              </a:ext>
            </a:extLst>
          </p:cNvPr>
          <p:cNvSpPr/>
          <p:nvPr/>
        </p:nvSpPr>
        <p:spPr>
          <a:xfrm>
            <a:off x="5879105" y="-134539"/>
            <a:ext cx="3264895" cy="2291575"/>
          </a:xfrm>
          <a:prstGeom prst="cloudCallout">
            <a:avLst>
              <a:gd name="adj1" fmla="val -4475"/>
              <a:gd name="adj2" fmla="val 78883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3B0ED7-B0F2-4EEC-8E89-383CAD1516A4}"/>
              </a:ext>
            </a:extLst>
          </p:cNvPr>
          <p:cNvSpPr txBox="1"/>
          <p:nvPr/>
        </p:nvSpPr>
        <p:spPr>
          <a:xfrm>
            <a:off x="6335439" y="86511"/>
            <a:ext cx="24214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viền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09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6" grpId="0" animBg="1"/>
      <p:bldP spid="27" grpId="0"/>
      <p:bldP spid="28" grpId="0" animBg="1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6927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4E33CF4-185B-4D41-8B0F-538691DDC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92559"/>
            <a:ext cx="8215283" cy="1145841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3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138176" y="2667000"/>
            <a:ext cx="1823533" cy="3889726"/>
          </a:xfrm>
          <a:prstGeom prst="rect">
            <a:avLst/>
          </a:prstGeom>
        </p:spPr>
      </p:pic>
      <p:pic>
        <p:nvPicPr>
          <p:cNvPr id="14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7162800" y="2590800"/>
            <a:ext cx="1823533" cy="422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9"/>
          <p:cNvPicPr>
            <a:picLocks noChangeAspect="1"/>
          </p:cNvPicPr>
          <p:nvPr/>
        </p:nvPicPr>
        <p:blipFill rotWithShape="1">
          <a:blip r:embed="rId2" cstate="screen"/>
          <a:srcRect l="9168" r="13475"/>
          <a:stretch/>
        </p:blipFill>
        <p:spPr>
          <a:xfrm flipH="1">
            <a:off x="184244" y="294968"/>
            <a:ext cx="8959756" cy="650403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70566" y="1185081"/>
            <a:ext cx="1263034" cy="123057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6500" y="1386713"/>
            <a:ext cx="1383300" cy="77498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86000" y="924068"/>
            <a:ext cx="5029200" cy="17525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endParaRPr lang="en-US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78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47261" y="563120"/>
            <a:ext cx="8249478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D81C8E-20AC-4E5E-8628-AE04F4F60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957"/>
            <a:ext cx="9144000" cy="693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17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47261" y="563120"/>
            <a:ext cx="8249478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CAD711-CD00-4F20-8D59-A0D2FB0DF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2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47261" y="563120"/>
            <a:ext cx="8249478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F49120-5AA9-4FDC-B9B1-EC4B8FC06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0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47261" y="563120"/>
            <a:ext cx="8249478" cy="4468108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333" r="21056" b="10367"/>
          <a:stretch/>
        </p:blipFill>
        <p:spPr>
          <a:xfrm>
            <a:off x="99173" y="3131870"/>
            <a:ext cx="2496316" cy="3798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47A567-3152-4B16-9DDE-30B2F83C647F}"/>
              </a:ext>
            </a:extLst>
          </p:cNvPr>
          <p:cNvSpPr txBox="1"/>
          <p:nvPr/>
        </p:nvSpPr>
        <p:spPr>
          <a:xfrm>
            <a:off x="2147475" y="1890169"/>
            <a:ext cx="5245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V</a:t>
            </a:r>
            <a:r>
              <a:rPr lang="en-US" sz="8000" b="1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ận</a:t>
            </a:r>
            <a:r>
              <a:rPr lang="en-US" sz="8000" b="1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80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dụng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D60093"/>
              </a:solidFill>
              <a:latin typeface="+mj-lt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84E9BDBB-13C4-40B2-A975-31E9297D8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6945230" y="3039022"/>
            <a:ext cx="2256598" cy="373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63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823065-9AAC-47D5-A936-991C3172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867"/>
            <a:ext cx="965898" cy="848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B086B2-F098-4E92-A7B0-42538E9A3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8121"/>
            <a:ext cx="4645988" cy="43427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16C696-2AC3-4300-A27D-2362A07DE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988" y="2558121"/>
            <a:ext cx="4498012" cy="4342745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5205F05-60BA-4D11-9680-278B49B23F4D}"/>
              </a:ext>
            </a:extLst>
          </p:cNvPr>
          <p:cNvSpPr/>
          <p:nvPr/>
        </p:nvSpPr>
        <p:spPr>
          <a:xfrm>
            <a:off x="1042098" y="152400"/>
            <a:ext cx="7873302" cy="11728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ectangle: Rounded Corners 24">
            <a:extLst>
              <a:ext uri="{FF2B5EF4-FFF2-40B4-BE49-F238E27FC236}">
                <a16:creationId xmlns:a16="http://schemas.microsoft.com/office/drawing/2014/main" id="{DC37D4B0-884B-4222-8A75-F03A4A2045C1}"/>
              </a:ext>
            </a:extLst>
          </p:cNvPr>
          <p:cNvSpPr/>
          <p:nvPr/>
        </p:nvSpPr>
        <p:spPr>
          <a:xfrm>
            <a:off x="965898" y="1385230"/>
            <a:ext cx="8131823" cy="11728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89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D823065-9AAC-47D5-A936-991C3172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867"/>
            <a:ext cx="965898" cy="848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B086B2-F098-4E92-A7B0-42538E9A3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01835"/>
            <a:ext cx="5638800" cy="5303765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5205F05-60BA-4D11-9680-278B49B23F4D}"/>
              </a:ext>
            </a:extLst>
          </p:cNvPr>
          <p:cNvSpPr/>
          <p:nvPr/>
        </p:nvSpPr>
        <p:spPr>
          <a:xfrm>
            <a:off x="1042098" y="152400"/>
            <a:ext cx="7873302" cy="11728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5943600" y="2362200"/>
            <a:ext cx="3200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Hà: 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Mình chạy sang đường </a:t>
            </a:r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cho nhanh đi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Minh: Hà ơi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, không nên chạy sang đường khi tàu </a:t>
            </a:r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hoả 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sắp đến, </a:t>
            </a:r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nguy hiểm lắm!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45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i="1" dirty="0"/>
              <a:t>Anh: Anh em mình đi đường này cho kịp giờ học nhé!</a:t>
            </a:r>
            <a:endParaRPr lang="en-US" dirty="0"/>
          </a:p>
          <a:p>
            <a:r>
              <a:rPr lang="nl-NL" i="1" dirty="0"/>
              <a:t>Em: Chúng ta không được đi vào đường ngược chiều, rất  nguy hiểm, sẽ bị xe đi đối diện đâm vào</a:t>
            </a:r>
            <a:endParaRPr lang="vi-VN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823065-9AAC-47D5-A936-991C3172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867"/>
            <a:ext cx="965898" cy="8481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16C696-2AC3-4300-A27D-2362A07DE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291"/>
            <a:ext cx="5689503" cy="5320835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5205F05-60BA-4D11-9680-278B49B23F4D}"/>
              </a:ext>
            </a:extLst>
          </p:cNvPr>
          <p:cNvSpPr/>
          <p:nvPr/>
        </p:nvSpPr>
        <p:spPr>
          <a:xfrm>
            <a:off x="1042098" y="152400"/>
            <a:ext cx="7873302" cy="11728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16551" y="2358779"/>
            <a:ext cx="3200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Anh Huy: Anh em mình đi đường này cho kịp giờ học nhé!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Minh: Anh ơi, không đi vào đường ngược chiều vì nguy hiểm, có thể bị xe đối diện đâm vào đấy anh ạ!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6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0"/>
            <a:ext cx="9144000" cy="69008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823065-9AAC-47D5-A936-991C3172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9" y="68867"/>
            <a:ext cx="866761" cy="84810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C86D6C5-FDD6-42E9-A3D7-0B7C75DD263C}"/>
              </a:ext>
            </a:extLst>
          </p:cNvPr>
          <p:cNvSpPr/>
          <p:nvPr/>
        </p:nvSpPr>
        <p:spPr>
          <a:xfrm>
            <a:off x="1066800" y="41158"/>
            <a:ext cx="7848600" cy="11728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Theo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D9EC2467-0AF3-47FA-B83D-126C0A728F96}"/>
              </a:ext>
            </a:extLst>
          </p:cNvPr>
          <p:cNvSpPr/>
          <p:nvPr/>
        </p:nvSpPr>
        <p:spPr>
          <a:xfrm>
            <a:off x="-76200" y="1676400"/>
            <a:ext cx="9677400" cy="4900529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sz="3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3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rủi</a:t>
            </a:r>
            <a:r>
              <a:rPr lang="en-US" sz="3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</a:t>
            </a:r>
            <a:r>
              <a:rPr lang="en-US" sz="3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32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32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2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0"/>
            <a:ext cx="9144000" cy="68314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 smtClean="0"/>
              <a:t>Ông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pic>
        <p:nvPicPr>
          <p:cNvPr id="25" name="图片 12">
            <a:extLst>
              <a:ext uri="{FF2B5EF4-FFF2-40B4-BE49-F238E27FC236}">
                <a16:creationId xmlns:a16="http://schemas.microsoft.com/office/drawing/2014/main" id="{F773E1FF-1600-4F62-92E5-400ADBA61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8448" r="5859" b="18006"/>
          <a:stretch/>
        </p:blipFill>
        <p:spPr>
          <a:xfrm>
            <a:off x="6142134" y="4012805"/>
            <a:ext cx="2867564" cy="2818611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70A7CD-4A82-487E-A5A6-B1EC18C1C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8757"/>
            <a:ext cx="9009698" cy="26344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7400" y="6096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điệp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48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7152" y="2556932"/>
            <a:ext cx="5976071" cy="108613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úc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học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tập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tốt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1197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1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53000"/>
            <a:ext cx="90820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255588" y="176213"/>
            <a:ext cx="43656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414735" y="1219200"/>
            <a:ext cx="841295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,…).</a:t>
            </a:r>
          </a:p>
        </p:txBody>
      </p:sp>
      <p:sp>
        <p:nvSpPr>
          <p:cNvPr id="5125" name="Rectangle 11"/>
          <p:cNvSpPr>
            <a:spLocks noChangeArrowheads="1"/>
          </p:cNvSpPr>
          <p:nvPr/>
        </p:nvSpPr>
        <p:spPr bwMode="auto">
          <a:xfrm>
            <a:off x="334387" y="2795787"/>
            <a:ext cx="87407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buýt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...).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30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E78B9F5E-671B-485A-8F3B-CC6EAF25BE8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M</a:t>
            </a:r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id="{23AB89BB-9C09-42F8-8255-032A67FC0DC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6" name="Picture 2" descr="D:\1.me\khung\pngtree-fun-children-s-day-poster-background-image_223947.jpg">
            <a:extLst>
              <a:ext uri="{FF2B5EF4-FFF2-40B4-BE49-F238E27FC236}">
                <a16:creationId xmlns:a16="http://schemas.microsoft.com/office/drawing/2014/main" id="{8E4FE5FD-7DCA-468D-9B55-B7968C93C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52E512-D174-450C-8987-2109CA7F4F3C}"/>
              </a:ext>
            </a:extLst>
          </p:cNvPr>
          <p:cNvSpPr/>
          <p:nvPr/>
        </p:nvSpPr>
        <p:spPr>
          <a:xfrm>
            <a:off x="1006366" y="3048000"/>
            <a:ext cx="7440498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chướng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ngại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9C9F52-27FF-4C67-BB61-56D31F407116}"/>
              </a:ext>
            </a:extLst>
          </p:cNvPr>
          <p:cNvSpPr txBox="1">
            <a:spLocks/>
          </p:cNvSpPr>
          <p:nvPr/>
        </p:nvSpPr>
        <p:spPr>
          <a:xfrm>
            <a:off x="685800" y="144780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KHỞI ĐỘNG</a:t>
            </a:r>
          </a:p>
        </p:txBody>
      </p:sp>
      <p:pic>
        <p:nvPicPr>
          <p:cNvPr id="3079" name="EmYeuTruongEm.mp3">
            <a:hlinkClick r:id="" action="ppaction://media"/>
            <a:extLst>
              <a:ext uri="{FF2B5EF4-FFF2-40B4-BE49-F238E27FC236}">
                <a16:creationId xmlns:a16="http://schemas.microsoft.com/office/drawing/2014/main" id="{14461971-E619-45D7-B3F2-4DF6CF89E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00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43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9703"/>
          <a:stretch/>
        </p:blipFill>
        <p:spPr>
          <a:xfrm>
            <a:off x="-108587" y="0"/>
            <a:ext cx="9328787" cy="83058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959801"/>
            <a:ext cx="2743200" cy="195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18288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4308213"/>
            <a:ext cx="2280557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196" y="1676400"/>
            <a:ext cx="1501157" cy="141172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383" y="4752393"/>
            <a:ext cx="2643144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4784191" y="5037483"/>
            <a:ext cx="76905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7296" y="6574"/>
            <a:ext cx="18288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4308213"/>
            <a:ext cx="2280557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08" y="4884819"/>
            <a:ext cx="2643144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90600" y="-7684"/>
            <a:ext cx="7875638" cy="371659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02091" y="4424831"/>
            <a:ext cx="3512852" cy="602673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5971" y="5507743"/>
            <a:ext cx="3512852" cy="602673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02091" y="5507744"/>
            <a:ext cx="3512852" cy="602673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Ô </a:t>
            </a:r>
            <a:r>
              <a:rPr lang="en-US" sz="3600" noProof="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9305" y="4472913"/>
            <a:ext cx="3512852" cy="602673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A.Tàu</a:t>
            </a:r>
            <a:r>
              <a:rPr lang="en-US" sz="3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81622" y="417233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98567" y="5272794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97258" y="516651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22036" y="4115958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4234" y="1207839"/>
            <a:ext cx="3323555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227089" y="275853"/>
            <a:ext cx="78491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  <a:p>
            <a:pPr lvl="0"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bon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coong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lvl="0" algn="ctr"/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905" y="3590124"/>
            <a:ext cx="3003230" cy="3163824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906" y="4683009"/>
            <a:ext cx="964582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1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838200" y="-43626"/>
            <a:ext cx="18288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4308213"/>
            <a:ext cx="2280557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861" y="3640670"/>
            <a:ext cx="3006339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08686" y="525202"/>
            <a:ext cx="7875638" cy="371659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81476" y="5495983"/>
            <a:ext cx="3512852" cy="602673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D.Tàu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9016" y="5505953"/>
            <a:ext cx="3512852" cy="602673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C.Tàu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51415" y="4482761"/>
            <a:ext cx="3512852" cy="534434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B.Tàu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92350" y="4471123"/>
            <a:ext cx="3512852" cy="602673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A.Tàu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ngầm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81622" y="417233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54692" y="4169724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97258" y="516651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12240" y="5338166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6885" y="986564"/>
            <a:ext cx="3323555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404331" y="632504"/>
            <a:ext cx="78127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318" y="3794915"/>
            <a:ext cx="1621088" cy="2743200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853" y="4913750"/>
            <a:ext cx="964582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0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1 4.44444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18288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4308213"/>
            <a:ext cx="2280557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59" y="3901194"/>
            <a:ext cx="1621088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39305" y="552710"/>
            <a:ext cx="787563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9305" y="5507744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C.Máy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57752" y="4504252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02091" y="5507744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D.Xe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9305" y="4472913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A.Vệ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81622" y="417233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98567" y="5272794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99039" y="4163024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559250" y="5198871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7863" y="1410030"/>
            <a:ext cx="3323555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02159" y="632930"/>
            <a:ext cx="7868445" cy="34163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Chẳng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phải chim</a:t>
            </a:r>
          </a:p>
          <a:p>
            <a:pPr lvl="0"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Mà bay trên trời</a:t>
            </a:r>
          </a:p>
          <a:p>
            <a:pPr lvl="0"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Chở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được nhiều người</a:t>
            </a:r>
          </a:p>
          <a:p>
            <a:pPr lvl="0"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Đi khắp mọi nơi</a:t>
            </a:r>
          </a:p>
          <a:p>
            <a:pPr lvl="0"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Là cái gì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666" y="4472912"/>
            <a:ext cx="2992745" cy="266221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906" y="4705965"/>
            <a:ext cx="964582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0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 animBg="1"/>
      <p:bldP spid="2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649</Words>
  <Application>Microsoft Office PowerPoint</Application>
  <PresentationFormat>On-screen Show (4:3)</PresentationFormat>
  <Paragraphs>92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宋体</vt:lpstr>
      <vt:lpstr>Arial</vt:lpstr>
      <vt:lpstr>Calibri</vt:lpstr>
      <vt:lpstr>Courier New</vt:lpstr>
      <vt:lpstr>Times New Roman</vt:lpstr>
      <vt:lpstr>Utm AVO</vt:lpstr>
      <vt:lpstr>Utm AVO</vt:lpstr>
      <vt:lpstr>Office Theme</vt:lpstr>
      <vt:lpstr>PowerPoint Presentation</vt:lpstr>
      <vt:lpstr>PowerPoint Presentation</vt:lpstr>
      <vt:lpstr>PowerPoint Presentation</vt:lpstr>
      <vt:lpstr>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Admin</cp:lastModifiedBy>
  <cp:revision>54</cp:revision>
  <dcterms:created xsi:type="dcterms:W3CDTF">2021-11-21T09:15:46Z</dcterms:created>
  <dcterms:modified xsi:type="dcterms:W3CDTF">2022-11-21T08:02:44Z</dcterms:modified>
</cp:coreProperties>
</file>