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378" r:id="rId3"/>
    <p:sldId id="365" r:id="rId4"/>
    <p:sldId id="379" r:id="rId5"/>
    <p:sldId id="380" r:id="rId6"/>
    <p:sldId id="339" r:id="rId7"/>
    <p:sldId id="301" r:id="rId8"/>
    <p:sldId id="302" r:id="rId9"/>
    <p:sldId id="305" r:id="rId10"/>
    <p:sldId id="381" r:id="rId11"/>
    <p:sldId id="321" r:id="rId12"/>
    <p:sldId id="382" r:id="rId13"/>
    <p:sldId id="383" r:id="rId14"/>
    <p:sldId id="384" r:id="rId15"/>
    <p:sldId id="386" r:id="rId16"/>
    <p:sldId id="387" r:id="rId17"/>
    <p:sldId id="310" r:id="rId18"/>
    <p:sldId id="312" r:id="rId19"/>
    <p:sldId id="333" r:id="rId20"/>
    <p:sldId id="329" r:id="rId21"/>
    <p:sldId id="323" r:id="rId22"/>
    <p:sldId id="388" r:id="rId23"/>
    <p:sldId id="375" r:id="rId24"/>
    <p:sldId id="315" r:id="rId25"/>
    <p:sldId id="318" r:id="rId26"/>
    <p:sldId id="38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4E51C-DFC1-4396-BE0D-2C176C0B51EA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910A4-7F56-41D7-99E9-47C4FB03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2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5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6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0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87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4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01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59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1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8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8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85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1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4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4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0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  <p:sldLayoutId id="2147483689" r:id="rId4"/>
    <p:sldLayoutId id="214748368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8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6" r:id="rId17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4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776987" y="1427214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04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23488" y="447919"/>
            <a:ext cx="5175721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406" y="5343402"/>
            <a:ext cx="1759988" cy="175998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85191" y="1553674"/>
            <a:ext cx="10604756" cy="13726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921716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  <a:p>
            <a:pPr defTabSz="921716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defTabSz="921716">
              <a:lnSpc>
                <a:spcPct val="150000"/>
              </a:lnSpc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8971" y="3247744"/>
            <a:ext cx="10604756" cy="13726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47663" algn="just" defTabSz="921716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31721" y="2239974"/>
            <a:ext cx="92990" cy="640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38731" y="2239974"/>
            <a:ext cx="92990" cy="640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27745" y="3293739"/>
            <a:ext cx="92990" cy="640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82427" y="3865713"/>
            <a:ext cx="92990" cy="640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078256" y="3865714"/>
            <a:ext cx="92990" cy="640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6ADC7E-9C77-43CA-9D59-49F3D2BC2A7D}"/>
              </a:ext>
            </a:extLst>
          </p:cNvPr>
          <p:cNvCxnSpPr/>
          <p:nvPr/>
        </p:nvCxnSpPr>
        <p:spPr>
          <a:xfrm flipH="1">
            <a:off x="11071947" y="1599669"/>
            <a:ext cx="92990" cy="640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65075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855" y="869613"/>
            <a:ext cx="11220289" cy="62108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Hễ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reo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B, C, D, Đ, E,…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indent="347663" defTabSz="921716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2085" y="839632"/>
            <a:ext cx="512629" cy="54585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347027" y="2179749"/>
            <a:ext cx="512628" cy="5346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47027" y="3837289"/>
            <a:ext cx="512628" cy="5346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2400" b="1" smtClea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03843" y="727277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93807" y="1997640"/>
            <a:ext cx="1124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altLang="zh-CN" sz="4000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Sửng</a:t>
            </a:r>
            <a:r>
              <a:rPr lang="en-US" altLang="zh-CN" sz="400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sốt</a:t>
            </a:r>
            <a:r>
              <a:rPr lang="en-US" altLang="zh-CN" sz="400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sức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ngờ</a:t>
            </a:r>
            <a:endParaRPr lang="zh-CN" altLang="en-US" sz="4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10" y="4673829"/>
            <a:ext cx="3293590" cy="21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306BDC99-0BBA-470B-889D-C84382213DFF}"/>
              </a:ext>
            </a:extLst>
          </p:cNvPr>
          <p:cNvSpPr txBox="1"/>
          <p:nvPr/>
        </p:nvSpPr>
        <p:spPr>
          <a:xfrm>
            <a:off x="593807" y="2991929"/>
            <a:ext cx="10914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altLang="zh-CN" sz="4000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altLang="zh-CN" sz="400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altLang="zh-CN" sz="400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hiệu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endParaRPr lang="zh-CN" altLang="en-US" sz="4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306BDC99-0BBA-470B-889D-C84382213DFF}"/>
              </a:ext>
            </a:extLst>
          </p:cNvPr>
          <p:cNvSpPr txBox="1"/>
          <p:nvPr/>
        </p:nvSpPr>
        <p:spPr>
          <a:xfrm>
            <a:off x="593806" y="3965943"/>
            <a:ext cx="939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altLang="zh-CN" sz="4000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r>
              <a:rPr lang="en-US" altLang="zh-CN" sz="400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r>
              <a:rPr lang="en-US" altLang="zh-CN" sz="400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coi</a:t>
            </a:r>
            <a:r>
              <a:rPr lang="en-US" altLang="zh-CN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zh-CN" altLang="en-US" sz="4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65075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855" y="869613"/>
            <a:ext cx="11220289" cy="62108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Hễ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reo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B, C, D, Đ, E,…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indent="347663" defTabSz="921716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2085" y="839633"/>
            <a:ext cx="512629" cy="4646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347027" y="2179749"/>
            <a:ext cx="512628" cy="4551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92294" y="3851577"/>
            <a:ext cx="512628" cy="4551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2400" b="1" smtClea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22" y="-838380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4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842605" y="2183113"/>
            <a:ext cx="641860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spc="8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TIẾT </a:t>
            </a:r>
            <a:r>
              <a:rPr lang="en-US" altLang="zh-CN" sz="8000" b="1" spc="8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8000" b="1" spc="8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65075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855" y="869613"/>
            <a:ext cx="11220289" cy="61633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Hễ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reo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B, C, D, Đ, E,…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indent="347663" defTabSz="921716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411787" y="174839"/>
            <a:ext cx="955640" cy="8760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64061" y="385354"/>
            <a:ext cx="527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626" y="1105216"/>
            <a:ext cx="1112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bảng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tiếng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Việt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đứng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vị trí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147" y="2359919"/>
            <a:ext cx="1097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bảng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tiếng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Việt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đứng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đầu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4864939" y="3175191"/>
            <a:ext cx="7327061" cy="368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884619" y="986898"/>
            <a:ext cx="1079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mơ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điều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8529" y="1633229"/>
            <a:ext cx="1067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mơ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mình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cuốn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sách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1894922" y="3769906"/>
            <a:ext cx="8127842" cy="2113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786511" y="507533"/>
            <a:ext cx="1079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điều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8986" y="1308324"/>
            <a:ext cx="10431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>
              <a:lnSpc>
                <a:spcPct val="150000"/>
              </a:lnSpc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̃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rằng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chỉ có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mình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chẳng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điều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2032079" y="4744707"/>
            <a:ext cx="8127842" cy="2113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30234" y="555594"/>
            <a:ext cx="1012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nhủ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điều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03409" y="1560277"/>
            <a:ext cx="6258419" cy="852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21716"/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a.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cái</a:t>
            </a:r>
            <a:endParaRPr lang="en-US" sz="33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03409" y="2555165"/>
            <a:ext cx="6258419" cy="852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21716"/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b.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đọc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sách</a:t>
            </a:r>
            <a:endParaRPr lang="en-US" sz="33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3409" y="3643638"/>
            <a:ext cx="6258419" cy="852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21716"/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c.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xếp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cái</a:t>
            </a:r>
            <a:endParaRPr lang="en-US" sz="33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89833" y="2732877"/>
            <a:ext cx="605597" cy="64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endParaRPr lang="en-US" sz="1814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24D0406-D986-4DC5-A799-192749974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2211492" y="4934988"/>
            <a:ext cx="6827108" cy="1775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1" grpId="0" animBg="1"/>
      <p:bldP spid="1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441137" y="1158201"/>
            <a:ext cx="9106093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1255195" y="881612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1434791" y="1061752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5365A-EF32-4912-889F-69DDC1011E1C}"/>
              </a:ext>
            </a:extLst>
          </p:cNvPr>
          <p:cNvSpPr txBox="1"/>
          <p:nvPr/>
        </p:nvSpPr>
        <p:spPr>
          <a:xfrm>
            <a:off x="2935188" y="1433190"/>
            <a:ext cx="7403904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21716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CHỮ A VÀ NHỮNG NGƯỜI BẠN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35188" y="2494814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 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9" y="-82683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4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1915184" y="2286139"/>
            <a:ext cx="734788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7200" b="1" spc="8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7200" b="1" spc="8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8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7200" b="1" spc="8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8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7200" b="1" spc="8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65075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 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855" y="869613"/>
            <a:ext cx="11220289" cy="61633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Hễ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reo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B, C, D, Đ, E,…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indent="347663" defTabSz="921716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4" y="-609599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744584" y="4641530"/>
            <a:ext cx="11287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20468" y="361843"/>
            <a:ext cx="9932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tiếp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34631" y="0"/>
            <a:ext cx="985837" cy="121443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-145415" y="1497917"/>
            <a:ext cx="1181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có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chúng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6366" y="1330677"/>
            <a:ext cx="10840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cuốn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sách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hay.</a:t>
            </a:r>
          </a:p>
        </p:txBody>
      </p:sp>
      <p:pic>
        <p:nvPicPr>
          <p:cNvPr id="6146" name="Picture 2" descr="https://i.pinimg.com/564x/74/66/49/746649eb088b4c21a7feacf044bf6d3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788" y="4410788"/>
            <a:ext cx="2447212" cy="24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4187119"/>
            <a:ext cx="3225272" cy="2510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3769" y="527318"/>
            <a:ext cx="983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Những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dưới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chỉ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xúc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4BA887-0C5F-4132-AAA3-4D7659017AE0}"/>
              </a:ext>
            </a:extLst>
          </p:cNvPr>
          <p:cNvSpPr/>
          <p:nvPr/>
        </p:nvSpPr>
        <p:spPr>
          <a:xfrm>
            <a:off x="8901187" y="1897264"/>
            <a:ext cx="2656344" cy="8523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D0F058-FA87-4D26-BA71-A1FAB9A4107B}"/>
              </a:ext>
            </a:extLst>
          </p:cNvPr>
          <p:cNvGrpSpPr/>
          <p:nvPr/>
        </p:nvGrpSpPr>
        <p:grpSpPr>
          <a:xfrm>
            <a:off x="909057" y="1832869"/>
            <a:ext cx="7037692" cy="918159"/>
            <a:chOff x="1275473" y="1676937"/>
            <a:chExt cx="6604168" cy="91815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3ED63F3-4805-4F4C-B07A-CA3112FC110D}"/>
                </a:ext>
              </a:extLst>
            </p:cNvPr>
            <p:cNvSpPr/>
            <p:nvPr/>
          </p:nvSpPr>
          <p:spPr>
            <a:xfrm>
              <a:off x="1308603" y="1739546"/>
              <a:ext cx="2492713" cy="8523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5473" y="1676937"/>
              <a:ext cx="2854262" cy="9117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21716">
                <a:lnSpc>
                  <a:spcPct val="150000"/>
                </a:lnSpc>
              </a:pPr>
              <a:r>
                <a:rPr lang="en-US" sz="405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vui</a:t>
              </a:r>
              <a:r>
                <a:rPr lang="en-US" sz="405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05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sướng</a:t>
              </a:r>
              <a:endParaRPr lang="en-US" sz="405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F83D92-0995-4400-B226-EB06DDD6ABC8}"/>
                </a:ext>
              </a:extLst>
            </p:cNvPr>
            <p:cNvSpPr/>
            <p:nvPr/>
          </p:nvSpPr>
          <p:spPr>
            <a:xfrm>
              <a:off x="5025379" y="1713056"/>
              <a:ext cx="2750710" cy="8523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5379" y="1683372"/>
              <a:ext cx="2854262" cy="9117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21716">
                <a:lnSpc>
                  <a:spcPct val="150000"/>
                </a:lnSpc>
              </a:pPr>
              <a:r>
                <a:rPr lang="en-US" sz="405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ngạc</a:t>
              </a:r>
              <a:r>
                <a:rPr lang="en-US" sz="405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05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nhiên</a:t>
              </a:r>
              <a:endParaRPr lang="en-US" sz="405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790838" y="1894912"/>
            <a:ext cx="3041627" cy="911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21716">
              <a:lnSpc>
                <a:spcPct val="150000"/>
              </a:lnSpc>
            </a:pPr>
            <a:r>
              <a:rPr lang="en-US" sz="405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nổi</a:t>
            </a:r>
            <a:r>
              <a:rPr lang="en-US" sz="405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5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tiếng</a:t>
            </a:r>
            <a:endParaRPr lang="en-US" sz="405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1112 0.003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E64C626B-CEAE-498C-AF60-7A91AA6F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77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1236" y="1969125"/>
            <a:ext cx="81869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33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363181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reo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sốt,nhận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22" y="-838380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4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842605" y="2183113"/>
            <a:ext cx="641860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spc="8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TIẾT </a:t>
            </a:r>
            <a:r>
              <a:rPr lang="en-US" altLang="zh-CN" sz="8000" b="1" spc="8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8000" b="1" spc="8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3925" y="452996"/>
            <a:ext cx="3598830" cy="1016040"/>
            <a:chOff x="9566064" y="964372"/>
            <a:chExt cx="5446164" cy="698253"/>
          </a:xfrm>
        </p:grpSpPr>
        <p:sp>
          <p:nvSpPr>
            <p:cNvPr id="16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616286" y="1021956"/>
              <a:ext cx="4483401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246794-C568-4192-AA3B-AD5B93254B56}"/>
              </a:ext>
            </a:extLst>
          </p:cNvPr>
          <p:cNvGrpSpPr/>
          <p:nvPr/>
        </p:nvGrpSpPr>
        <p:grpSpPr>
          <a:xfrm>
            <a:off x="1672339" y="1869354"/>
            <a:ext cx="9512891" cy="2470793"/>
            <a:chOff x="1817713" y="1970145"/>
            <a:chExt cx="9512891" cy="247079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FA4EF6-99F4-4C1B-B2E8-7E9492ECF4E9}"/>
                </a:ext>
              </a:extLst>
            </p:cNvPr>
            <p:cNvSpPr/>
            <p:nvPr/>
          </p:nvSpPr>
          <p:spPr>
            <a:xfrm>
              <a:off x="1817713" y="2119362"/>
              <a:ext cx="9512891" cy="232157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94E386-97B1-4B06-9D7E-5554175CAC61}"/>
                </a:ext>
              </a:extLst>
            </p:cNvPr>
            <p:cNvSpPr txBox="1"/>
            <p:nvPr/>
          </p:nvSpPr>
          <p:spPr>
            <a:xfrm>
              <a:off x="1950231" y="1970145"/>
              <a:ext cx="9247856" cy="206203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8D3E0F-25B3-48A1-A064-DA19A494B584}"/>
              </a:ext>
            </a:extLst>
          </p:cNvPr>
          <p:cNvGrpSpPr/>
          <p:nvPr/>
        </p:nvGrpSpPr>
        <p:grpSpPr>
          <a:xfrm>
            <a:off x="1911278" y="2039738"/>
            <a:ext cx="8520132" cy="1566722"/>
            <a:chOff x="358156" y="1331989"/>
            <a:chExt cx="9761640" cy="173884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76AEA05-4E11-412E-B167-F6695E6E3E89}"/>
                </a:ext>
              </a:extLst>
            </p:cNvPr>
            <p:cNvSpPr/>
            <p:nvPr/>
          </p:nvSpPr>
          <p:spPr>
            <a:xfrm>
              <a:off x="358156" y="1331989"/>
              <a:ext cx="9761640" cy="17388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7BEA1D-216C-4F10-B709-E0EF32F20986}"/>
                </a:ext>
              </a:extLst>
            </p:cNvPr>
            <p:cNvSpPr txBox="1"/>
            <p:nvPr/>
          </p:nvSpPr>
          <p:spPr>
            <a:xfrm>
              <a:off x="576051" y="1410507"/>
              <a:ext cx="9325845" cy="1571236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Khi chia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sóc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9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3813" y="864098"/>
            <a:ext cx="1009035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921716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bài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đoán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nội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bài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đọc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238" y="276462"/>
            <a:ext cx="1515868" cy="770460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r>
                <a: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83987" y="940026"/>
            <a:ext cx="1336933" cy="89452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1693813" y="1834547"/>
            <a:ext cx="8397744" cy="473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60608" y="13931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CHỮ 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097" y="724044"/>
            <a:ext cx="11220289" cy="66417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Hễ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reo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B, C, D, Đ, E,…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indent="347663" algn="ctr" defTabSz="921716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64163" y="484576"/>
            <a:ext cx="5346935" cy="7848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1245" y="2110988"/>
            <a:ext cx="3692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54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eo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5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ên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9288" y="4585238"/>
            <a:ext cx="446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5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ách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9288" y="3348113"/>
            <a:ext cx="446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5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ửng</a:t>
            </a:r>
            <a:r>
              <a:rPr lang="en-US" sz="5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5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ốt</a:t>
            </a:r>
            <a:endParaRPr lang="en-US" sz="5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448C641C-8AFE-494C-B587-0F33178239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343" y="4585238"/>
            <a:ext cx="2726281" cy="20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65075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 A 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VÀ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887" y="688482"/>
            <a:ext cx="11220289" cy="62108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Hễ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reo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B, C, D, Đ, E,…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indent="347663" defTabSz="921716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2085" y="691716"/>
            <a:ext cx="512629" cy="46469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347027" y="2031832"/>
            <a:ext cx="512628" cy="45518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47027" y="3689372"/>
            <a:ext cx="512628" cy="45518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36581" y="6273273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391582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1791</Words>
  <Application>Microsoft Office PowerPoint</Application>
  <PresentationFormat>Widescreen</PresentationFormat>
  <Paragraphs>109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35</cp:revision>
  <dcterms:created xsi:type="dcterms:W3CDTF">2021-07-18T09:53:51Z</dcterms:created>
  <dcterms:modified xsi:type="dcterms:W3CDTF">2022-11-14T03:35:38Z</dcterms:modified>
</cp:coreProperties>
</file>