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8" r:id="rId3"/>
    <p:sldMasterId id="2147483722" r:id="rId4"/>
  </p:sldMasterIdLst>
  <p:notesMasterIdLst>
    <p:notesMasterId r:id="rId23"/>
  </p:notesMasterIdLst>
  <p:sldIdLst>
    <p:sldId id="257" r:id="rId5"/>
    <p:sldId id="320" r:id="rId6"/>
    <p:sldId id="326" r:id="rId7"/>
    <p:sldId id="327" r:id="rId8"/>
    <p:sldId id="300" r:id="rId9"/>
    <p:sldId id="301" r:id="rId10"/>
    <p:sldId id="302" r:id="rId11"/>
    <p:sldId id="307" r:id="rId12"/>
    <p:sldId id="308" r:id="rId13"/>
    <p:sldId id="309" r:id="rId14"/>
    <p:sldId id="306" r:id="rId15"/>
    <p:sldId id="328" r:id="rId16"/>
    <p:sldId id="321" r:id="rId17"/>
    <p:sldId id="280" r:id="rId18"/>
    <p:sldId id="317" r:id="rId19"/>
    <p:sldId id="318" r:id="rId20"/>
    <p:sldId id="295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543" autoAdjust="0"/>
  </p:normalViewPr>
  <p:slideViewPr>
    <p:cSldViewPr snapToGrid="0">
      <p:cViewPr varScale="1">
        <p:scale>
          <a:sx n="88" d="100"/>
          <a:sy n="88" d="100"/>
        </p:scale>
        <p:origin x="15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85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2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2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58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63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7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DE3B0C-D8B2-4713-A112-D0FA667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CAB2-98F9-4A47-8054-7706DA0CB37F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3008C1-9C2B-4CAE-B90A-B4CBFF8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F26EED-D37F-409F-B61E-F1DC172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2F1F-BDC5-4D27-A65F-43554F80B0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83270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CD515-E9F7-4095-B2BD-FE37B93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C992-5FF3-4DE8-BFCB-8DA3E0F8C656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7A2F1-58F7-4A0D-A887-DB589D29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D2CA1C-AB39-4D09-AAE5-907CC8ED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0CEC0-A980-4AA8-B3B9-B5AC6C9CDF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389148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0E386-8A9B-4526-8C8C-1B2532CA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9965-AF5C-4697-923F-E8B6611632FC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3F6C14-D548-489F-9972-07B03B88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F81023-5836-43F3-BE18-F73B2D0E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D3D1-C456-4897-9B1B-5647B2A311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25863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A2862D-42DB-48DE-AED1-77A36ED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B2E2-EF99-4835-B200-2681CE6902E2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1659B-50D9-4897-A7CA-866C0EF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8FC77-BCBE-4D22-AF49-B01DE313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F317-75B4-46B7-A8A6-7CFBE3996F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8975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BA2521E-C69E-4E79-83F6-ABA211B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2C9D-77F5-4CC1-9D4B-BD914D7C5990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CB22786-4361-460D-9E81-5F88476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9AE42B8-B25E-463C-819E-8EB60930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F16FF-7A4B-4A1E-9A74-D9D1B9266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422068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8FFF675-00A2-408F-9F7E-5C2E56E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2A4-F4CE-4FE2-8820-CFB54F94CB80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AC4EF6F6-D9D0-40C6-A2D8-6BE01483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9358E2E-F0FB-4F80-BAF0-68B51C4A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F605D-5B72-4422-8F39-A45B90FD2C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4275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26A6B72-8D05-428E-8DC4-8FDFFF0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292-74FF-422B-BB14-4E5340146F6D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4F4ACC07-3268-4E69-9F15-983A5E3E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C345207-8A85-4C31-BE52-AAF751EC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B29D-2FCD-4AF8-85FC-30AC21E0B5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72113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88B996D-8734-4461-B7B0-B44D1A524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8C3A743-C285-4233-BFFA-E6E1F885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0A94DE99-5BDA-4CF8-B3FE-9B6396CC0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633129C-CA72-49FA-B90A-8CD77A4D2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C164AF81-46BC-4EB7-830A-9B3AA9666A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BC52D3-FB2B-491B-9673-45EAF2F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9DC6-7863-4BF1-BB5E-17324306A69A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E8B2401-E98A-4EF5-995D-08E0FB6F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C690672-8236-4437-8EAD-49343069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EC42-614E-4FBB-B0A0-21648B0CA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423684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87A8846-5973-4444-A343-3E7FB628A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BB8F019D-A071-474A-8530-88E2B9839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59FD8DB-2DBD-43FC-A0DB-B4DFBEA95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4F9F016-D81D-436E-82AE-FF5305962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5A2568C-D28D-4E46-97B4-88B50E44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78B3E7E-C64B-4F8D-8A59-3674EDD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8013-FBDD-4CF3-AAC1-508084C6E92A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2D2A57-09C5-4E38-B832-9151C4C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971C2473-34DC-4F6E-B0F1-29AB6B2F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64EB3-8BD5-4FFC-A3CE-CD3260AAF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44208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60F4912-9E87-49DB-B1D9-D15C20A23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C0AB25FF-36E3-4D2A-B8A5-311B6B2F2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FDA420-F8E9-4722-AF5D-F2FE57B4AB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26490CE4-27DA-4EB2-8E60-692058E8D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FA178B9-A56B-4A95-92C5-6FBE7662B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E31F951-0A36-447B-AAC1-D756DB5A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EBCC-9ADB-4529-904A-54DBC8703A70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525CB05-4F88-4696-AFD8-D6045A59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563785-81C9-461D-B0FA-8883D94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8FF8-CC49-42EE-8493-F5CF710BE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16646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726E63-BAAA-49E5-A367-265D9B182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DE3348AB-577E-4BD7-BA09-0DA185E72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E152088A-EEFC-4BBE-9C1D-3649B0864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0F5AF61-3E58-4276-AE0F-FF0190872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158B259-F0B6-4A3E-873D-A8454E64F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0911615-6E2D-4114-84F5-1817459C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A834-7B4D-4DCF-AC6F-4530D36A5E34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3A9775C-D753-4C45-9FFE-708C1422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EA46931-DB61-4212-86BF-A70F6F0C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130AE-7DDC-4476-9F44-5023535D71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47745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CC1577E-6A66-407C-840F-59D9B858F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5AD8F997-D927-435B-ACA0-65BC0B79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C0311EA4-4F82-4042-A8A9-2956893F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98EE18D-6515-4923-9EC0-919DC29F8E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EDE426B-673A-4BB9-8B24-F517D77D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1B8E808-C304-4CA5-957D-3BDF25E7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DE5-F327-46C8-8F27-01CD00C8AD47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749CA59-D8D8-4622-AFE2-03EF5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4E5A1ED7-8059-4B0E-B3D7-32BA26B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72842-D9BF-4854-96AC-38527274E8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97066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F6E59F3-C9C3-4D71-9EC7-64A452591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AEE5CF8D-AE5D-46E4-A973-83F47100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5A187FE-7C0C-49BB-A008-983F63A3B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8BCD26D-4D44-4A2F-B8E0-E82693A960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6BBCE23-694A-4FBB-AC9B-E3D01EA382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EB2FEF-64ED-4104-8573-EF2F512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8FA5-E315-450E-878F-EA49CB8979BF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3009D6-39AD-4A03-8FB9-954684D7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422F434-2E50-456F-89DA-4249D786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EBD0-2EC1-4A50-8A7A-F773C4969E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23457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C221B68-EFAF-4066-B8D6-E1ED517E7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E3177D1-D801-4553-9F78-70B32B5D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AB5B0C2-8690-49D0-B2C4-D4AA0283A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5433A3E-219A-4E6D-9130-6C273F8B5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45503287-40E5-46DC-8EB4-0FD1B7AF8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D6E6717-0D9F-4E0B-A9EC-DB9BCADF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8BAD-0811-48C3-9DC6-9A65347D6225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EC3CE90-7BF3-4497-9423-F0F6FC25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97E0182-0012-4598-BEA2-EF573854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0914-7EE7-4468-B35A-F8CE4ED27B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48097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1A83540-6336-4AE4-98D5-A3BA7FFB7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116DEE18-5AD8-4109-9A47-31A960333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13F571-984A-4A27-AD77-A3F3C1BD1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E1D6E52-0134-4981-81C8-ED213B7A4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8EA4BC6-A16D-4343-B84D-C4B121BCE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D5AF02AA-66F7-4515-9122-0786B075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486C-5F8D-4D9D-BBC9-031AE2AB018C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A80C014-738B-4937-AA53-8F45F230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F7EA631-1971-473F-A4CB-0B3D1F0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225C-56B4-40B8-B70F-F4FF51496B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4964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2ECA831-69E9-47DE-9BD0-D0AD0D7DF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91A5D1D4-C872-49F4-A7F1-A3753AB5E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5BDBE43-E621-4223-977B-5C89649B0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CCAF7BD-83E5-429D-8D64-1170FCCEA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69F547-9282-4E69-9AB9-D35977D1E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98E3F0-0ADF-48B9-9518-311A2BC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0CB-0500-4D71-8822-6F969E3E049E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69703E3D-9416-46C9-AD87-49741969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650ED3BB-E3D6-4D32-AA54-A6C5174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7D0-D167-4987-8624-47A287ED3D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4719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844C870-A0B1-4436-83F3-FC54654ACA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B4C269-449A-4CDF-B510-3DC0D290C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902706-9B85-44B2-AE7E-D76797371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D7282C7-9989-4DCC-A58E-16265F1F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CF3B59E-52CB-4FAA-BEDA-501F19BD0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E907BF8-B99A-418B-80BC-038FA2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E6F-889C-4E54-ABF0-AD9AEDDF66CC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BBCBE430-1ED2-4B76-A646-F35ED73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DFA11649-6D9C-453C-9651-63EAA71F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7F7A-A8DF-413A-84A2-7C71C026F2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72632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EBF58AB-C377-443B-9CAC-AED785AAA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01445B-9F72-45AC-8313-4779AC216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EFA7485-80C3-4CF4-80A5-533CF4E4E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41FD4A2-B2FE-4AC5-9BFA-280D28121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881B34A-988E-4253-A620-4487A8553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B5DFA40D-7BC0-41B2-802F-D418698D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C656-0216-471A-BFED-7C70670DCC10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85542D7-F579-45BF-A3F4-AE955BD0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E722724-91CC-44DF-B127-46748FCF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6581-A466-452C-9D7D-7237FADDEB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710720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989AFB3-8FF7-4D9B-9059-CD6B7419F4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E9E9871B-685B-4A1C-BAD7-502439882E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6626727-2EC9-4F70-9215-97FB46F57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31E969F-467C-4913-A7EC-15FF5C0CA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6D7995D-B043-4D4C-8D8E-175BA510A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8CCFD2D-9AA8-40F6-BAE4-7D76A6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7FA2-1C34-4BD0-9915-D23BF17C2709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5240C092-3623-46FA-8320-0716662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BB7DA58-980A-4E07-98F9-D7DFC5CE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B9A7-80AF-41EB-9CB2-F2D6B236BF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32909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F7D0A94-2DE0-4E99-BE50-E874C6F79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16212F9-E5F2-4BA3-96B3-205D028F8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C718E4B-C98E-46B4-A71A-174C0717D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D7C63571-F742-4237-8189-1785BD56ED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CD51AC-5571-4877-BECE-28928C69F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009503-32B2-4EB6-9D40-575137A9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562C-3E63-44B9-A471-2E815751DA36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977A7EA5-5068-4FCD-AE2E-0871594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B8C73EC-9418-43D5-9E3A-65262968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0437-E31C-4561-815B-41F2A13B4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20740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9C587C1-02B4-4016-B780-DEFAF740B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FFF9ACC-5872-473A-8415-FFA574B2D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1E1EF7-128B-435C-805B-E22AC09C4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723385E-260C-4986-927B-578972450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FAABCCF-2ADA-424A-BBD5-C28329744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67377297-DED8-4DBE-8950-97624150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E3D1-F968-4865-83E6-9B2BA9D64636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EE38778E-F794-41CB-9A71-9269138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EFC492-FA2B-429F-922B-B4263737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21F1C-4B64-4497-A7FB-4BBD41B14B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866348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E3C4CEE-42BF-4F53-B96B-FD3C0245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064C-5E10-45E0-880C-AE75751DFF7E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C9C9309-ED85-4055-853F-9F65909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06B6E11-B3B0-4CCB-858D-FE66EE8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3F09-77A2-42EE-B086-4C42A152BD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0360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15A67D-305A-4FEE-BF9B-B12E22ED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A60-5333-4B65-BF66-15772807C449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312161C-41BC-41C3-A558-ACD865D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943CBAC-5779-4674-8CD6-26B5D0AB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409-A204-4FD5-B376-7C3B19BC96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45129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0D08C0-91E2-4746-86E3-C3934E1B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B12C-B418-4E73-B843-2F713C595682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7E4C6-1E0D-4968-8FCB-D014A900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D8B15-DF6B-45C7-A07B-6ED2DC62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4016-5550-462F-8A7C-EBDB1616C2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07299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14AE14-0D45-439C-A104-AFAA4122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1DF-8737-4F02-93C0-D92FB7607F4D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EEA0BB-5EF5-409E-B958-F4D10C3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55B384-3CF7-4FED-97F6-59203A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8D3CC-2B88-4AC5-9491-523AE5895A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1901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FE66C974-0C2B-4BE5-A557-01805BE3D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6A64D379-ADA1-4442-8762-4C75CAA35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48A41-7D25-4A13-A9EC-4E9FBB418DAE}" type="datetimeFigureOut">
              <a:rPr lang="zh-CN" altLang="en-US"/>
              <a:pPr>
                <a:defRPr/>
              </a:pPr>
              <a:t>2024/11/11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A112FDB-5F73-49B9-9449-FEB6C4F1FE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audio" Target="../media/audio1.wav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gif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audio" Target="../media/audio1.wav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.png"/><Relationship Id="rId11" Type="http://schemas.openxmlformats.org/officeDocument/2006/relationships/audio" Target="../media/audio1.wav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.png"/><Relationship Id="rId11" Type="http://schemas.openxmlformats.org/officeDocument/2006/relationships/audio" Target="../media/audio1.wav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BAFA6-6853-47C2-B3B9-F494C476D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58" y="1849200"/>
            <a:ext cx="7157324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063" y="2872958"/>
            <a:ext cx="740118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809207" y="4503746"/>
            <a:ext cx="5162548" cy="1790698"/>
            <a:chOff x="6770639" y="3009107"/>
            <a:chExt cx="516254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418059" y="3112905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200670" cy="1790698"/>
            <a:chOff x="838201" y="3009107"/>
            <a:chExt cx="5200670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523743" y="3043593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(dư 2)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176463"/>
            <a:ext cx="9961727" cy="430474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4. Tính: 23 : 3 = ?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Cảm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ơn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bạn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đã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chọn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vòng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cổ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cho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938631" y="4496844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D09CA7-C2F4-42E6-99B2-49ACBA6087E7}"/>
              </a:ext>
            </a:extLst>
          </p:cNvPr>
          <p:cNvGrpSpPr/>
          <p:nvPr/>
        </p:nvGrpSpPr>
        <p:grpSpPr>
          <a:xfrm>
            <a:off x="9261514" y="1648712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6C63D3AD-7087-4307-923D-6238BF48F0F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98EB3C-2C49-4768-8D0F-B325DC8D56B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26903"/>
              <a:chOff x="9225795" y="7098813"/>
              <a:chExt cx="1939746" cy="192690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3A03B0-A443-44A0-9B36-E337F7BF9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EC387D-12D0-49B3-8424-8B017B14A716}"/>
                  </a:ext>
                </a:extLst>
              </p:cNvPr>
              <p:cNvSpPr txBox="1"/>
              <p:nvPr/>
            </p:nvSpPr>
            <p:spPr>
              <a:xfrm>
                <a:off x="9433826" y="8291326"/>
                <a:ext cx="1523679" cy="734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 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am 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429248"/>
            <a:ext cx="11247331" cy="5428753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3029" y="2001096"/>
              <a:ext cx="2615609" cy="65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CỦNG CỐ</a:t>
              </a:r>
              <a:endParaRPr lang="en-US" sz="8000" kern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598D328D-C6B1-48FD-9C0C-00FACA57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id="{A39F51C2-5D34-478E-8961-52252F1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934" y="871829"/>
            <a:ext cx="92864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chia có dư cho 7 thì số dư lớn nhất là bao nhiêu? Số dư bé nhất là bao nhiêu?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iagonal Stripe 31">
            <a:extLst>
              <a:ext uri="{FF2B5EF4-FFF2-40B4-BE49-F238E27FC236}">
                <a16:creationId xmlns:a16="http://schemas.microsoft.com/office/drawing/2014/main" id="{76A1A974-E1AA-405C-8189-12FCAB17E27B}"/>
              </a:ext>
            </a:extLst>
          </p:cNvPr>
          <p:cNvSpPr/>
          <p:nvPr/>
        </p:nvSpPr>
        <p:spPr>
          <a:xfrm rot="6537665">
            <a:off x="7860987" y="2001839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C3DFA-0C00-4BDA-96B7-8286422A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97" y="1729138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>
            <a:extLst>
              <a:ext uri="{FF2B5EF4-FFF2-40B4-BE49-F238E27FC236}">
                <a16:creationId xmlns:a16="http://schemas.microsoft.com/office/drawing/2014/main" id="{4F0D84E7-1844-47E9-9038-7649797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63027B03-BE3F-4045-BA5B-B9145367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93" y="12192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>
            <a:extLst>
              <a:ext uri="{FF2B5EF4-FFF2-40B4-BE49-F238E27FC236}">
                <a16:creationId xmlns:a16="http://schemas.microsoft.com/office/drawing/2014/main" id="{A6B648BF-0C28-474D-8435-C45EA7B1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1" y="1068449"/>
            <a:ext cx="9501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chia có dư cho 7 thì số dư lớn nhất là 6. Số dư bé nhất là 1.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4" name="图片 20">
            <a:extLst>
              <a:ext uri="{FF2B5EF4-FFF2-40B4-BE49-F238E27FC236}">
                <a16:creationId xmlns:a16="http://schemas.microsoft.com/office/drawing/2014/main" id="{66908E79-C27B-4EB4-8EAA-D7D17B0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518" y="-393382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>
            <a:extLst>
              <a:ext uri="{FF2B5EF4-FFF2-40B4-BE49-F238E27FC236}">
                <a16:creationId xmlns:a16="http://schemas.microsoft.com/office/drawing/2014/main" id="{0DC2AD62-8896-40DE-98E9-228E92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6FE29-414C-40B9-AA99-5B1764B2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760787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nl-NL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Hoàn thành bài còn lại, làm </a:t>
            </a:r>
            <a:r>
              <a:rPr lang="en-US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VBT</a:t>
            </a:r>
            <a:b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Xem trước bài sau</a:t>
            </a:r>
            <a:r>
              <a:rPr lang="vi-VN" altLang="en-US" sz="4400" b="1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nl-NL" sz="4400" b="1">
                <a:solidFill>
                  <a:schemeClr val="bg1"/>
                </a:solidFill>
              </a:rPr>
              <a:t>Phép chia hết, phép chưa có dư (T2)</a:t>
            </a:r>
            <a:endParaRPr lang="vi-VN" altLang="en-US" sz="44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ba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288776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19871" y="3383424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30452" y="446339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235445" y="5007858"/>
            <a:ext cx="76051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55958" y="4731535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635881" y="1865114"/>
            <a:ext cx="64464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630"/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án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128285"/>
            <a:chOff x="1982578" y="84269"/>
            <a:chExt cx="9961727" cy="27166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84269"/>
              <a:ext cx="9961727" cy="2716611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Tính: 24 : 6 = ?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   4 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54959" y="-124171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Tính: 20 : 5 = ?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  5 (dư 1)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144379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97595" y="127887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3. Tính: 41 : 8 = ?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560</Words>
  <Application>Microsoft Office PowerPoint</Application>
  <PresentationFormat>Widescreen</PresentationFormat>
  <Paragraphs>121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等线</vt:lpstr>
      <vt:lpstr>等线</vt:lpstr>
      <vt:lpstr>等线 Light</vt:lpstr>
      <vt:lpstr>#9Slide02 Noi dung dai</vt:lpstr>
      <vt:lpstr>#9Slide02 Tieu de dai</vt:lpstr>
      <vt:lpstr>Alef</vt:lpstr>
      <vt:lpstr>Arial</vt:lpstr>
      <vt:lpstr>Arial Narrow</vt:lpstr>
      <vt:lpstr>Calibri</vt:lpstr>
      <vt:lpstr>Catamaran Black</vt:lpstr>
      <vt:lpstr>Catamaran ExtraBold</vt:lpstr>
      <vt:lpstr>Catamaran Medium</vt:lpstr>
      <vt:lpstr>Comfortaa Medium</vt:lpstr>
      <vt:lpstr>Dosis</vt:lpstr>
      <vt:lpstr>iCiel Cadena</vt:lpstr>
      <vt:lpstr>Pacifico</vt:lpstr>
      <vt:lpstr>Times New Roman</vt:lpstr>
      <vt:lpstr>UTM Cookies</vt:lpstr>
      <vt:lpstr>Math Subject for Elementary - 3rd Grade: Practice Standards by Slidesgo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26</cp:revision>
  <dcterms:created xsi:type="dcterms:W3CDTF">2022-07-28T02:09:00Z</dcterms:created>
  <dcterms:modified xsi:type="dcterms:W3CDTF">2024-11-11T06:02:25Z</dcterms:modified>
</cp:coreProperties>
</file>