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0"/>
  </p:notesMasterIdLst>
  <p:sldIdLst>
    <p:sldId id="291" r:id="rId2"/>
    <p:sldId id="293" r:id="rId3"/>
    <p:sldId id="324" r:id="rId4"/>
    <p:sldId id="501" r:id="rId5"/>
    <p:sldId id="497" r:id="rId6"/>
    <p:sldId id="500" r:id="rId7"/>
    <p:sldId id="502" r:id="rId8"/>
    <p:sldId id="503" r:id="rId9"/>
    <p:sldId id="504" r:id="rId10"/>
    <p:sldId id="505" r:id="rId11"/>
    <p:sldId id="506" r:id="rId12"/>
    <p:sldId id="507" r:id="rId13"/>
    <p:sldId id="351" r:id="rId14"/>
    <p:sldId id="352" r:id="rId15"/>
    <p:sldId id="353" r:id="rId16"/>
    <p:sldId id="354" r:id="rId17"/>
    <p:sldId id="355" r:id="rId18"/>
    <p:sldId id="5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32" autoAdjust="0"/>
  </p:normalViewPr>
  <p:slideViewPr>
    <p:cSldViewPr snapToGrid="0">
      <p:cViewPr varScale="1">
        <p:scale>
          <a:sx n="78" d="100"/>
          <a:sy n="78" d="100"/>
        </p:scale>
        <p:origin x="187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4969F-8F65-48F1-BB6A-4A89DB7029DA}"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4C4A4-FA71-46B1-B652-82DBE7FD6869}" type="slidenum">
              <a:rPr lang="en-US" smtClean="0"/>
              <a:t>‹#›</a:t>
            </a:fld>
            <a:endParaRPr lang="en-US"/>
          </a:p>
        </p:txBody>
      </p:sp>
    </p:spTree>
    <p:extLst>
      <p:ext uri="{BB962C8B-B14F-4D97-AF65-F5344CB8AC3E}">
        <p14:creationId xmlns:p14="http://schemas.microsoft.com/office/powerpoint/2010/main" val="409219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1</a:t>
            </a:fld>
            <a:endParaRPr lang="en-US"/>
          </a:p>
        </p:txBody>
      </p:sp>
    </p:spTree>
    <p:extLst>
      <p:ext uri="{BB962C8B-B14F-4D97-AF65-F5344CB8AC3E}">
        <p14:creationId xmlns:p14="http://schemas.microsoft.com/office/powerpoint/2010/main" val="369363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3</a:t>
            </a:fld>
            <a:endParaRPr lang="en-US"/>
          </a:p>
        </p:txBody>
      </p:sp>
    </p:spTree>
    <p:extLst>
      <p:ext uri="{BB962C8B-B14F-4D97-AF65-F5344CB8AC3E}">
        <p14:creationId xmlns:p14="http://schemas.microsoft.com/office/powerpoint/2010/main" val="311041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036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8227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3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2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9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8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6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1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39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456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5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4270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0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8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76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98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056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4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4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4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57926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38152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9839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10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66384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30208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56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904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336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8374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5928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3876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3371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882449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7"/>
          <a:stretch>
            <a:fillRect/>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86589145-2A0B-BF16-36EB-5F53C4684C4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09756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73" r:id="rId29"/>
    <p:sldLayoutId id="2147483674" r:id="rId30"/>
    <p:sldLayoutId id="2147483675" r:id="rId31"/>
    <p:sldLayoutId id="2147483676" r:id="rId32"/>
    <p:sldLayoutId id="2147483677" r:id="rId33"/>
    <p:sldLayoutId id="2147483678" r:id="rId34"/>
    <p:sldLayoutId id="2147483679"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media" Target="../media/media2.mp3"/><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4.png"/><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slideLayout" Target="../slideLayouts/slideLayout7.xml"/><Relationship Id="rId9" Type="http://schemas.openxmlformats.org/officeDocument/2006/relationships/image" Target="../media/image22.gif"/></Relationships>
</file>

<file path=ppt/slides/_rels/slide15.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media" Target="../media/media2.mp3"/><Relationship Id="rId7" Type="http://schemas.openxmlformats.org/officeDocument/2006/relationships/image" Target="../media/image2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4.png"/><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slideLayout" Target="../slideLayouts/slideLayout7.xml"/><Relationship Id="rId9" Type="http://schemas.openxmlformats.org/officeDocument/2006/relationships/image" Target="../media/image22.gif"/></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media" Target="../media/media2.mp3"/><Relationship Id="rId7" Type="http://schemas.openxmlformats.org/officeDocument/2006/relationships/image" Target="../media/image2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4.png"/><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slideLayout" Target="../slideLayouts/slideLayout7.xml"/><Relationship Id="rId9" Type="http://schemas.openxmlformats.org/officeDocument/2006/relationships/image" Target="../media/image22.gif"/></Relationships>
</file>

<file path=ppt/slides/_rels/slide17.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media" Target="../media/media2.mp3"/><Relationship Id="rId7" Type="http://schemas.openxmlformats.org/officeDocument/2006/relationships/image" Target="../media/image2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24.png"/><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slideLayout" Target="../slideLayouts/slideLayout7.xml"/><Relationship Id="rId9" Type="http://schemas.openxmlformats.org/officeDocument/2006/relationships/image" Target="../media/image22.gif"/></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5"/>
          <a:stretch>
            <a:fillRect/>
          </a:stretch>
        </p:blipFill>
        <p:spPr>
          <a:xfrm>
            <a:off x="0" y="3188002"/>
            <a:ext cx="12182475" cy="3664585"/>
          </a:xfrm>
          <a:prstGeom prst="rect">
            <a:avLst/>
          </a:prstGeom>
        </p:spPr>
      </p:pic>
      <p:pic>
        <p:nvPicPr>
          <p:cNvPr id="6" name="图片 5" descr="33"/>
          <p:cNvPicPr>
            <a:picLocks noChangeAspect="1"/>
          </p:cNvPicPr>
          <p:nvPr/>
        </p:nvPicPr>
        <p:blipFill>
          <a:blip r:embed="rId6"/>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7"/>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2031886" y="401329"/>
            <a:ext cx="8461212" cy="411776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0304C71A-5F09-4903-9544-782DC07551C9}"/>
              </a:ext>
            </a:extLst>
          </p:cNvPr>
          <p:cNvPicPr>
            <a:picLocks noChangeAspect="1"/>
          </p:cNvPicPr>
          <p:nvPr/>
        </p:nvPicPr>
        <p:blipFill>
          <a:blip r:embed="rId9"/>
          <a:stretch>
            <a:fillRect/>
          </a:stretch>
        </p:blipFill>
        <p:spPr>
          <a:xfrm>
            <a:off x="2372734" y="2164737"/>
            <a:ext cx="7456054" cy="2127688"/>
          </a:xfrm>
          <a:prstGeom prst="rect">
            <a:avLst/>
          </a:prstGeom>
        </p:spPr>
      </p:pic>
      <p:pic>
        <p:nvPicPr>
          <p:cNvPr id="20" name="Picture 19">
            <a:extLst>
              <a:ext uri="{FF2B5EF4-FFF2-40B4-BE49-F238E27FC236}">
                <a16:creationId xmlns:a16="http://schemas.microsoft.com/office/drawing/2014/main" id="{8F6BC1D8-CE86-45D4-B0CC-1C73E799657D}"/>
              </a:ext>
            </a:extLst>
          </p:cNvPr>
          <p:cNvPicPr>
            <a:picLocks noChangeAspect="1"/>
          </p:cNvPicPr>
          <p:nvPr/>
        </p:nvPicPr>
        <p:blipFill>
          <a:blip r:embed="rId10"/>
          <a:stretch>
            <a:fillRect/>
          </a:stretch>
        </p:blipFill>
        <p:spPr>
          <a:xfrm>
            <a:off x="4305731" y="1334519"/>
            <a:ext cx="3389670" cy="774259"/>
          </a:xfrm>
          <a:prstGeom prst="rect">
            <a:avLst/>
          </a:prstGeom>
        </p:spPr>
      </p:pic>
      <p:sp>
        <p:nvSpPr>
          <p:cNvPr id="2" name="TextBox 1">
            <a:extLst>
              <a:ext uri="{FF2B5EF4-FFF2-40B4-BE49-F238E27FC236}">
                <a16:creationId xmlns:a16="http://schemas.microsoft.com/office/drawing/2014/main" id="{BCCF7F68-BD5C-5170-02ED-84C983A18F16}"/>
              </a:ext>
            </a:extLst>
          </p:cNvPr>
          <p:cNvSpPr txBox="1"/>
          <p:nvPr/>
        </p:nvSpPr>
        <p:spPr>
          <a:xfrm>
            <a:off x="3273019" y="581918"/>
            <a:ext cx="6472092" cy="707886"/>
          </a:xfrm>
          <a:prstGeom prst="rect">
            <a:avLst/>
          </a:prstGeom>
          <a:noFill/>
        </p:spPr>
        <p:txBody>
          <a:bodyPr wrap="square" rtlCol="0">
            <a:spAutoFit/>
          </a:bodyPr>
          <a:lstStyle/>
          <a:p>
            <a:r>
              <a:rPr lang="en-US" sz="4000" dirty="0"/>
              <a:t>TRƯỜNG TIỂU HỌC ÁI MỘ A</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44CFEA8-4251-88D9-FF32-75BB02152520}"/>
              </a:ext>
            </a:extLst>
          </p:cNvPr>
          <p:cNvSpPr/>
          <p:nvPr/>
        </p:nvSpPr>
        <p:spPr>
          <a:xfrm>
            <a:off x="523875" y="704851"/>
            <a:ext cx="10334625" cy="221932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800" dirty="0">
                <a:latin typeface="Calibri" panose="020F0502020204030204" pitchFamily="34" charset="0"/>
                <a:cs typeface="Calibri" panose="020F0502020204030204" pitchFamily="34" charset="0"/>
              </a:rPr>
              <a:t>(Trần Nhật Thu)</a:t>
            </a:r>
            <a:endParaRPr lang="en-US" sz="2800"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6A02C64D-C6F2-A11B-C6E1-0216A5AAF550}"/>
              </a:ext>
            </a:extLst>
          </p:cNvPr>
          <p:cNvCxnSpPr/>
          <p:nvPr/>
        </p:nvCxnSpPr>
        <p:spPr>
          <a:xfrm>
            <a:off x="1819275" y="1143000"/>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D1AA02F-3BDB-A6B5-23CD-4D6C3E69F4F1}"/>
              </a:ext>
            </a:extLst>
          </p:cNvPr>
          <p:cNvCxnSpPr/>
          <p:nvPr/>
        </p:nvCxnSpPr>
        <p:spPr>
          <a:xfrm>
            <a:off x="3276600" y="11334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9A9E4C-F22C-B853-6DB7-3293D9BD7EB5}"/>
              </a:ext>
            </a:extLst>
          </p:cNvPr>
          <p:cNvCxnSpPr/>
          <p:nvPr/>
        </p:nvCxnSpPr>
        <p:spPr>
          <a:xfrm>
            <a:off x="8401050" y="11715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50F3CE-6D25-C0AF-E99F-6AD95D3E5CF6}"/>
              </a:ext>
            </a:extLst>
          </p:cNvPr>
          <p:cNvCxnSpPr>
            <a:cxnSpLocks/>
          </p:cNvCxnSpPr>
          <p:nvPr/>
        </p:nvCxnSpPr>
        <p:spPr>
          <a:xfrm>
            <a:off x="48196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9F1DFC-98A7-91C0-984F-B2C65E1F35B6}"/>
              </a:ext>
            </a:extLst>
          </p:cNvPr>
          <p:cNvCxnSpPr>
            <a:cxnSpLocks/>
          </p:cNvCxnSpPr>
          <p:nvPr/>
        </p:nvCxnSpPr>
        <p:spPr>
          <a:xfrm>
            <a:off x="84391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E5F4B4-9B3E-A861-9A8D-8EABE9C65AD7}"/>
              </a:ext>
            </a:extLst>
          </p:cNvPr>
          <p:cNvCxnSpPr>
            <a:cxnSpLocks/>
          </p:cNvCxnSpPr>
          <p:nvPr/>
        </p:nvCxnSpPr>
        <p:spPr>
          <a:xfrm>
            <a:off x="1485900" y="200025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ADDE81-A7C9-19E6-0408-EC23FE61DAD5}"/>
              </a:ext>
            </a:extLst>
          </p:cNvPr>
          <p:cNvCxnSpPr>
            <a:cxnSpLocks/>
          </p:cNvCxnSpPr>
          <p:nvPr/>
        </p:nvCxnSpPr>
        <p:spPr>
          <a:xfrm>
            <a:off x="7848600" y="2019300"/>
            <a:ext cx="800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B941046-FA5D-859F-134D-68FE2C5EDF1F}"/>
              </a:ext>
            </a:extLst>
          </p:cNvPr>
          <p:cNvSpPr/>
          <p:nvPr/>
        </p:nvSpPr>
        <p:spPr>
          <a:xfrm>
            <a:off x="657225" y="3209924"/>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9E6250E4-DC81-4A31-2537-9CEB83651081}"/>
              </a:ext>
            </a:extLst>
          </p:cNvPr>
          <p:cNvCxnSpPr>
            <a:cxnSpLocks/>
          </p:cNvCxnSpPr>
          <p:nvPr/>
        </p:nvCxnSpPr>
        <p:spPr>
          <a:xfrm>
            <a:off x="3543300" y="3733800"/>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F8678-5284-ED47-FF42-8A4875C528F0}"/>
              </a:ext>
            </a:extLst>
          </p:cNvPr>
          <p:cNvCxnSpPr>
            <a:cxnSpLocks/>
          </p:cNvCxnSpPr>
          <p:nvPr/>
        </p:nvCxnSpPr>
        <p:spPr>
          <a:xfrm>
            <a:off x="3486150" y="4124325"/>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AD92AB-5389-9E56-4D3F-8391CC1BEA2C}"/>
              </a:ext>
            </a:extLst>
          </p:cNvPr>
          <p:cNvCxnSpPr>
            <a:cxnSpLocks/>
          </p:cNvCxnSpPr>
          <p:nvPr/>
        </p:nvCxnSpPr>
        <p:spPr>
          <a:xfrm>
            <a:off x="4295775" y="4552950"/>
            <a:ext cx="790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4B53C0-4C9A-15FD-0434-B15BB7E2F16E}"/>
              </a:ext>
            </a:extLst>
          </p:cNvPr>
          <p:cNvCxnSpPr>
            <a:cxnSpLocks/>
          </p:cNvCxnSpPr>
          <p:nvPr/>
        </p:nvCxnSpPr>
        <p:spPr>
          <a:xfrm>
            <a:off x="6343650" y="4962525"/>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4E88D7-BA4D-EA03-550E-125FC9A3EAC3}"/>
              </a:ext>
            </a:extLst>
          </p:cNvPr>
          <p:cNvCxnSpPr>
            <a:cxnSpLocks/>
          </p:cNvCxnSpPr>
          <p:nvPr/>
        </p:nvCxnSpPr>
        <p:spPr>
          <a:xfrm>
            <a:off x="7562850" y="4972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08985B-CE6F-3DF7-7529-CD7E8BFB45D8}"/>
              </a:ext>
            </a:extLst>
          </p:cNvPr>
          <p:cNvCxnSpPr>
            <a:cxnSpLocks/>
          </p:cNvCxnSpPr>
          <p:nvPr/>
        </p:nvCxnSpPr>
        <p:spPr>
          <a:xfrm>
            <a:off x="10106025" y="4981575"/>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FFB717-A2CD-2D64-1AA5-4EA780057CA5}"/>
              </a:ext>
            </a:extLst>
          </p:cNvPr>
          <p:cNvCxnSpPr>
            <a:cxnSpLocks/>
          </p:cNvCxnSpPr>
          <p:nvPr/>
        </p:nvCxnSpPr>
        <p:spPr>
          <a:xfrm>
            <a:off x="2524125" y="5400675"/>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1A37A1-1EED-CAE6-7AD9-3076A707DE85}"/>
              </a:ext>
            </a:extLst>
          </p:cNvPr>
          <p:cNvCxnSpPr>
            <a:cxnSpLocks/>
          </p:cNvCxnSpPr>
          <p:nvPr/>
        </p:nvCxnSpPr>
        <p:spPr>
          <a:xfrm>
            <a:off x="5667375" y="5838825"/>
            <a:ext cx="638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46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2F8DDB6-644F-12A4-8187-D450DA62B59A}"/>
              </a:ext>
            </a:extLst>
          </p:cNvPr>
          <p:cNvSpPr/>
          <p:nvPr/>
        </p:nvSpPr>
        <p:spPr>
          <a:xfrm>
            <a:off x="828675" y="1209676"/>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cxnSp>
        <p:nvCxnSpPr>
          <p:cNvPr id="7" name="Straight Connector 6">
            <a:extLst>
              <a:ext uri="{FF2B5EF4-FFF2-40B4-BE49-F238E27FC236}">
                <a16:creationId xmlns:a16="http://schemas.microsoft.com/office/drawing/2014/main" id="{92F8E0B6-F733-8A9C-1B44-5D8B485A9EB5}"/>
              </a:ext>
            </a:extLst>
          </p:cNvPr>
          <p:cNvCxnSpPr>
            <a:cxnSpLocks/>
          </p:cNvCxnSpPr>
          <p:nvPr/>
        </p:nvCxnSpPr>
        <p:spPr>
          <a:xfrm>
            <a:off x="4314825" y="1619250"/>
            <a:ext cx="600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225D71-87A7-B87B-3971-7322A2181FA8}"/>
              </a:ext>
            </a:extLst>
          </p:cNvPr>
          <p:cNvCxnSpPr>
            <a:cxnSpLocks/>
          </p:cNvCxnSpPr>
          <p:nvPr/>
        </p:nvCxnSpPr>
        <p:spPr>
          <a:xfrm>
            <a:off x="8448675" y="1609725"/>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8F9454-392B-7E07-EA13-A734B433DA17}"/>
              </a:ext>
            </a:extLst>
          </p:cNvPr>
          <p:cNvCxnSpPr>
            <a:cxnSpLocks/>
          </p:cNvCxnSpPr>
          <p:nvPr/>
        </p:nvCxnSpPr>
        <p:spPr>
          <a:xfrm>
            <a:off x="9382125" y="1628775"/>
            <a:ext cx="60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3B62F7-ED76-D1D7-A987-48FCE1306AC2}"/>
              </a:ext>
            </a:extLst>
          </p:cNvPr>
          <p:cNvCxnSpPr>
            <a:cxnSpLocks/>
          </p:cNvCxnSpPr>
          <p:nvPr/>
        </p:nvCxnSpPr>
        <p:spPr>
          <a:xfrm>
            <a:off x="5781675" y="2886075"/>
            <a:ext cx="523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8110BA-9E2B-5530-8EDE-BFF6FB3A27CC}"/>
              </a:ext>
            </a:extLst>
          </p:cNvPr>
          <p:cNvCxnSpPr>
            <a:cxnSpLocks/>
          </p:cNvCxnSpPr>
          <p:nvPr/>
        </p:nvCxnSpPr>
        <p:spPr>
          <a:xfrm>
            <a:off x="8039100" y="290512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1957B4-6B85-F66E-7914-2857C8C972F4}"/>
              </a:ext>
            </a:extLst>
          </p:cNvPr>
          <p:cNvCxnSpPr>
            <a:cxnSpLocks/>
          </p:cNvCxnSpPr>
          <p:nvPr/>
        </p:nvCxnSpPr>
        <p:spPr>
          <a:xfrm>
            <a:off x="4581525" y="334327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4896A5-081B-F0D4-1671-9E9DD1EE6A71}"/>
              </a:ext>
            </a:extLst>
          </p:cNvPr>
          <p:cNvCxnSpPr>
            <a:cxnSpLocks/>
          </p:cNvCxnSpPr>
          <p:nvPr/>
        </p:nvCxnSpPr>
        <p:spPr>
          <a:xfrm>
            <a:off x="1143000" y="4638675"/>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748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pic>
        <p:nvPicPr>
          <p:cNvPr id="5" name="图片 4" descr="34"/>
          <p:cNvPicPr>
            <a:picLocks noChangeAspect="1"/>
          </p:cNvPicPr>
          <p:nvPr/>
        </p:nvPicPr>
        <p:blipFill>
          <a:blip r:embed="rId4"/>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5">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5">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6"/>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5">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5">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2" name="TextBox 1">
            <a:extLst>
              <a:ext uri="{FF2B5EF4-FFF2-40B4-BE49-F238E27FC236}">
                <a16:creationId xmlns:a16="http://schemas.microsoft.com/office/drawing/2014/main" id="{5DB83BB2-5539-8F7F-E020-BFAA836C3657}"/>
              </a:ext>
            </a:extLst>
          </p:cNvPr>
          <p:cNvSpPr txBox="1"/>
          <p:nvPr/>
        </p:nvSpPr>
        <p:spPr>
          <a:xfrm>
            <a:off x="2628900" y="1514475"/>
            <a:ext cx="62293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Vận</a:t>
            </a:r>
            <a:r>
              <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dụng</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719E0EDE-9B17-069C-CD86-68E878A4988F}"/>
              </a:ext>
            </a:extLst>
          </p:cNvPr>
          <p:cNvSpPr/>
          <p:nvPr/>
        </p:nvSpPr>
        <p:spPr>
          <a:xfrm>
            <a:off x="5095875" y="209550"/>
            <a:ext cx="1390650" cy="117157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2060"/>
                </a:solidFill>
                <a:latin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4585629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FCC13-D2CF-4011-8900-F69482650151}"/>
              </a:ext>
            </a:extLst>
          </p:cNvPr>
          <p:cNvPicPr>
            <a:picLocks noChangeAspect="1"/>
          </p:cNvPicPr>
          <p:nvPr/>
        </p:nvPicPr>
        <p:blipFill>
          <a:blip r:embed="rId2"/>
          <a:stretch>
            <a:fillRect/>
          </a:stretch>
        </p:blipFill>
        <p:spPr>
          <a:xfrm>
            <a:off x="0" y="0"/>
            <a:ext cx="12192000" cy="6420678"/>
          </a:xfrm>
          <a:prstGeom prst="rect">
            <a:avLst/>
          </a:prstGeom>
        </p:spPr>
      </p:pic>
      <p:pic>
        <p:nvPicPr>
          <p:cNvPr id="3" name="Picture 2">
            <a:extLst>
              <a:ext uri="{FF2B5EF4-FFF2-40B4-BE49-F238E27FC236}">
                <a16:creationId xmlns:a16="http://schemas.microsoft.com/office/drawing/2014/main" id="{E5B3E5CC-2339-4749-A51F-074F913048FB}"/>
              </a:ext>
            </a:extLst>
          </p:cNvPr>
          <p:cNvPicPr>
            <a:picLocks noChangeAspect="1"/>
          </p:cNvPicPr>
          <p:nvPr/>
        </p:nvPicPr>
        <p:blipFill rotWithShape="1">
          <a:blip r:embed="rId3"/>
          <a:srcRect l="8670" t="13514"/>
          <a:stretch/>
        </p:blipFill>
        <p:spPr>
          <a:xfrm>
            <a:off x="1892595" y="318976"/>
            <a:ext cx="8912686" cy="6220047"/>
          </a:xfrm>
          <a:prstGeom prst="rect">
            <a:avLst/>
          </a:prstGeom>
        </p:spPr>
      </p:pic>
      <p:sp>
        <p:nvSpPr>
          <p:cNvPr id="4" name="TextBox 3">
            <a:extLst>
              <a:ext uri="{FF2B5EF4-FFF2-40B4-BE49-F238E27FC236}">
                <a16:creationId xmlns:a16="http://schemas.microsoft.com/office/drawing/2014/main" id="{A0C99536-C296-464E-AEB8-55D47EC9D7F9}"/>
              </a:ext>
            </a:extLst>
          </p:cNvPr>
          <p:cNvSpPr txBox="1"/>
          <p:nvPr/>
        </p:nvSpPr>
        <p:spPr>
          <a:xfrm>
            <a:off x="2634143" y="1910196"/>
            <a:ext cx="693392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Chúng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ta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sẽ</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cùng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các</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bạn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nhỏ</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du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lịch</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khắp</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nơi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ngắm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nhìn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những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phong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cảnh</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tuyệt</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đẹp</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t>
            </a:r>
            <a:b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b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Mỗi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vùng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đất</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em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ghé</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thăm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hãy</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trả</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lời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đúng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trả</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lời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một</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câu</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hỏi</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nhé</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Sẵn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sàng</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cho</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chuyến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tham</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quan</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200" b="0"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nào</a:t>
            </a:r>
            <a:r>
              <a:rPr kumimoji="0" lang="en-US" sz="3200" b="0"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379156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AB869-1AB3-421D-9515-87183C4A4A2A}"/>
              </a:ext>
            </a:extLst>
          </p:cNvPr>
          <p:cNvPicPr>
            <a:picLocks noChangeAspect="1"/>
          </p:cNvPicPr>
          <p:nvPr/>
        </p:nvPicPr>
        <p:blipFill>
          <a:blip r:embed="rId7"/>
          <a:stretch>
            <a:fillRect/>
          </a:stretch>
        </p:blipFill>
        <p:spPr>
          <a:xfrm>
            <a:off x="0" y="428506"/>
            <a:ext cx="12192000" cy="6429494"/>
          </a:xfrm>
          <a:prstGeom prst="rect">
            <a:avLst/>
          </a:prstGeom>
        </p:spPr>
      </p:pic>
      <p:pic>
        <p:nvPicPr>
          <p:cNvPr id="3" name="Picture 2">
            <a:extLst>
              <a:ext uri="{FF2B5EF4-FFF2-40B4-BE49-F238E27FC236}">
                <a16:creationId xmlns:a16="http://schemas.microsoft.com/office/drawing/2014/main" id="{583BDB3A-C6B9-4A11-A623-7A4FF1BD72AB}"/>
              </a:ext>
            </a:extLst>
          </p:cNvPr>
          <p:cNvPicPr>
            <a:picLocks noChangeAspect="1"/>
          </p:cNvPicPr>
          <p:nvPr/>
        </p:nvPicPr>
        <p:blipFill>
          <a:blip r:embed="rId8"/>
          <a:stretch>
            <a:fillRect/>
          </a:stretch>
        </p:blipFill>
        <p:spPr>
          <a:xfrm>
            <a:off x="564245" y="428506"/>
            <a:ext cx="2317178" cy="1416789"/>
          </a:xfrm>
          <a:prstGeom prst="rect">
            <a:avLst/>
          </a:prstGeom>
        </p:spPr>
      </p:pic>
      <p:pic>
        <p:nvPicPr>
          <p:cNvPr id="4" name="Picture 3">
            <a:extLst>
              <a:ext uri="{FF2B5EF4-FFF2-40B4-BE49-F238E27FC236}">
                <a16:creationId xmlns:a16="http://schemas.microsoft.com/office/drawing/2014/main" id="{1FC4EE2C-CCAF-49FF-A904-1BEF7647FF6D}"/>
              </a:ext>
            </a:extLst>
          </p:cNvPr>
          <p:cNvPicPr>
            <a:picLocks noChangeAspect="1"/>
          </p:cNvPicPr>
          <p:nvPr/>
        </p:nvPicPr>
        <p:blipFill>
          <a:blip r:embed="rId8"/>
          <a:stretch>
            <a:fillRect/>
          </a:stretch>
        </p:blipFill>
        <p:spPr>
          <a:xfrm>
            <a:off x="6340216" y="668286"/>
            <a:ext cx="2454127" cy="1500524"/>
          </a:xfrm>
          <a:prstGeom prst="rect">
            <a:avLst/>
          </a:prstGeom>
        </p:spPr>
      </p:pic>
      <p:pic>
        <p:nvPicPr>
          <p:cNvPr id="5" name="Picture 4">
            <a:extLst>
              <a:ext uri="{FF2B5EF4-FFF2-40B4-BE49-F238E27FC236}">
                <a16:creationId xmlns:a16="http://schemas.microsoft.com/office/drawing/2014/main" id="{459CEB3D-2FE7-4EA9-A929-08068803E302}"/>
              </a:ext>
            </a:extLst>
          </p:cNvPr>
          <p:cNvPicPr>
            <a:picLocks noChangeAspect="1"/>
          </p:cNvPicPr>
          <p:nvPr/>
        </p:nvPicPr>
        <p:blipFill>
          <a:blip r:embed="rId9"/>
          <a:stretch>
            <a:fillRect/>
          </a:stretch>
        </p:blipFill>
        <p:spPr>
          <a:xfrm>
            <a:off x="2884492" y="19655"/>
            <a:ext cx="1793691" cy="1825640"/>
          </a:xfrm>
          <a:prstGeom prst="rect">
            <a:avLst/>
          </a:prstGeom>
        </p:spPr>
      </p:pic>
      <p:pic>
        <p:nvPicPr>
          <p:cNvPr id="6" name="Picture 5">
            <a:extLst>
              <a:ext uri="{FF2B5EF4-FFF2-40B4-BE49-F238E27FC236}">
                <a16:creationId xmlns:a16="http://schemas.microsoft.com/office/drawing/2014/main" id="{402E24F1-F853-4106-8DD2-97CC1041DD22}"/>
              </a:ext>
            </a:extLst>
          </p:cNvPr>
          <p:cNvPicPr>
            <a:picLocks noChangeAspect="1"/>
          </p:cNvPicPr>
          <p:nvPr/>
        </p:nvPicPr>
        <p:blipFill>
          <a:blip r:embed="rId8"/>
          <a:stretch>
            <a:fillRect/>
          </a:stretch>
        </p:blipFill>
        <p:spPr>
          <a:xfrm>
            <a:off x="9694258" y="0"/>
            <a:ext cx="2454127" cy="1500524"/>
          </a:xfrm>
          <a:prstGeom prst="rect">
            <a:avLst/>
          </a:prstGeom>
        </p:spPr>
      </p:pic>
      <p:grpSp>
        <p:nvGrpSpPr>
          <p:cNvPr id="7" name="Group 6">
            <a:extLst>
              <a:ext uri="{FF2B5EF4-FFF2-40B4-BE49-F238E27FC236}">
                <a16:creationId xmlns:a16="http://schemas.microsoft.com/office/drawing/2014/main" id="{B73547FC-877A-4B83-B930-4DE4734AF205}"/>
              </a:ext>
            </a:extLst>
          </p:cNvPr>
          <p:cNvGrpSpPr/>
          <p:nvPr/>
        </p:nvGrpSpPr>
        <p:grpSpPr>
          <a:xfrm>
            <a:off x="2553550" y="2522714"/>
            <a:ext cx="7179577" cy="3159181"/>
            <a:chOff x="3438380" y="2409695"/>
            <a:chExt cx="7179577" cy="3159181"/>
          </a:xfrm>
        </p:grpSpPr>
        <p:pic>
          <p:nvPicPr>
            <p:cNvPr id="8" name="Picture 7">
              <a:extLst>
                <a:ext uri="{FF2B5EF4-FFF2-40B4-BE49-F238E27FC236}">
                  <a16:creationId xmlns:a16="http://schemas.microsoft.com/office/drawing/2014/main" id="{DBDFCE57-99C2-4AD8-9CC4-5FA87917563B}"/>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9" name="Rounded Rectangle 75">
              <a:extLst>
                <a:ext uri="{FF2B5EF4-FFF2-40B4-BE49-F238E27FC236}">
                  <a16:creationId xmlns:a16="http://schemas.microsoft.com/office/drawing/2014/main" id="{73AE2EF1-C8C3-4FAC-8181-DD3B09F25D1B}"/>
                </a:ext>
              </a:extLst>
            </p:cNvPr>
            <p:cNvSpPr/>
            <p:nvPr/>
          </p:nvSpPr>
          <p:spPr>
            <a:xfrm>
              <a:off x="5161408" y="2409695"/>
              <a:ext cx="5091158" cy="1124883"/>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Từ</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nào</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là</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động</a:t>
              </a:r>
              <a:r>
                <a:rPr lang="en-US" sz="4400" b="1" kern="0" dirty="0">
                  <a:solidFill>
                    <a:srgbClr val="0000FF"/>
                  </a:solidFill>
                  <a:latin typeface="Cambria" panose="02040503050406030204" pitchFamily="18" charset="0"/>
                  <a:ea typeface="Cambria" panose="02040503050406030204" pitchFamily="18" charset="0"/>
                  <a:cs typeface="Arial" panose="020B0604020202020204" pitchFamily="34" charset="0"/>
                  <a:sym typeface="Arial"/>
                </a:rPr>
                <a:t> </a:t>
              </a:r>
              <a:r>
                <a:rPr lang="en-US" sz="4400" b="1" kern="0" dirty="0" err="1">
                  <a:solidFill>
                    <a:srgbClr val="0000FF"/>
                  </a:solidFill>
                  <a:latin typeface="Cambria" panose="02040503050406030204" pitchFamily="18" charset="0"/>
                  <a:ea typeface="Cambria" panose="02040503050406030204" pitchFamily="18" charset="0"/>
                  <a:cs typeface="Arial" panose="020B0604020202020204" pitchFamily="34" charset="0"/>
                  <a:sym typeface="Arial"/>
                </a:rPr>
                <a:t>từ</a:t>
              </a:r>
              <a:endParaRPr kumimoji="0" lang="en-US" sz="44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sp>
        <p:nvSpPr>
          <p:cNvPr id="10" name="Rectangle 9">
            <a:extLst>
              <a:ext uri="{FF2B5EF4-FFF2-40B4-BE49-F238E27FC236}">
                <a16:creationId xmlns:a16="http://schemas.microsoft.com/office/drawing/2014/main" id="{22FE460B-2C45-4090-9468-51AF27AC45C2}"/>
              </a:ext>
            </a:extLst>
          </p:cNvPr>
          <p:cNvSpPr/>
          <p:nvPr/>
        </p:nvSpPr>
        <p:spPr>
          <a:xfrm>
            <a:off x="8438963" y="994743"/>
            <a:ext cx="2809608"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sym typeface="Arial"/>
              </a:rPr>
              <a:t>Bút</a:t>
            </a:r>
            <a:endPar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sp>
        <p:nvSpPr>
          <p:cNvPr id="11" name="Rectangle 10">
            <a:extLst>
              <a:ext uri="{FF2B5EF4-FFF2-40B4-BE49-F238E27FC236}">
                <a16:creationId xmlns:a16="http://schemas.microsoft.com/office/drawing/2014/main" id="{F7D0EEB8-3D7A-43D5-8E3C-FEBA12AE8653}"/>
              </a:ext>
            </a:extLst>
          </p:cNvPr>
          <p:cNvSpPr/>
          <p:nvPr/>
        </p:nvSpPr>
        <p:spPr>
          <a:xfrm>
            <a:off x="4770180" y="994743"/>
            <a:ext cx="3213663"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a:rPr>
              <a:t>sách</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sp>
        <p:nvSpPr>
          <p:cNvPr id="12" name="Rectangle 11">
            <a:extLst>
              <a:ext uri="{FF2B5EF4-FFF2-40B4-BE49-F238E27FC236}">
                <a16:creationId xmlns:a16="http://schemas.microsoft.com/office/drawing/2014/main" id="{7F1122EE-17EF-4B42-AFD9-8A40DB97F6AD}"/>
              </a:ext>
            </a:extLst>
          </p:cNvPr>
          <p:cNvSpPr/>
          <p:nvPr/>
        </p:nvSpPr>
        <p:spPr>
          <a:xfrm>
            <a:off x="943429" y="983522"/>
            <a:ext cx="3489624"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a:rPr>
              <a:t>múa</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pic>
        <p:nvPicPr>
          <p:cNvPr id="13" name="Tieng-coi-tau-hoa-www_nhacchuongvui_com">
            <a:hlinkClick r:id="" action="ppaction://media"/>
            <a:extLst>
              <a:ext uri="{FF2B5EF4-FFF2-40B4-BE49-F238E27FC236}">
                <a16:creationId xmlns:a16="http://schemas.microsoft.com/office/drawing/2014/main" id="{E86848AC-95FA-4BAA-BED3-DCE2CFD853EF}"/>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501871" y="5072295"/>
            <a:ext cx="609600" cy="609600"/>
          </a:xfrm>
          <a:prstGeom prst="rect">
            <a:avLst/>
          </a:prstGeom>
        </p:spPr>
      </p:pic>
      <p:pic>
        <p:nvPicPr>
          <p:cNvPr id="14" name="Tieng-tau-hoa-chay-www_nhacchuongvui_com">
            <a:hlinkClick r:id="" action="ppaction://media"/>
            <a:extLst>
              <a:ext uri="{FF2B5EF4-FFF2-40B4-BE49-F238E27FC236}">
                <a16:creationId xmlns:a16="http://schemas.microsoft.com/office/drawing/2014/main" id="{9461A701-C963-415F-9931-3C54C90C0AE5}"/>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501871" y="5705958"/>
            <a:ext cx="609600" cy="609600"/>
          </a:xfrm>
          <a:prstGeom prst="rect">
            <a:avLst/>
          </a:prstGeom>
        </p:spPr>
      </p:pic>
    </p:spTree>
    <p:extLst>
      <p:ext uri="{BB962C8B-B14F-4D97-AF65-F5344CB8AC3E}">
        <p14:creationId xmlns:p14="http://schemas.microsoft.com/office/powerpoint/2010/main" val="2692939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3"/>
                                        </p:tgtEl>
                                      </p:cBhvr>
                                    </p:cmd>
                                  </p:childTnLst>
                                </p:cTn>
                              </p:par>
                            </p:childTnLst>
                          </p:cTn>
                        </p:par>
                        <p:par>
                          <p:cTn id="11" fill="hold">
                            <p:stCondLst>
                              <p:cond delay="3000"/>
                            </p:stCondLst>
                            <p:childTnLst>
                              <p:par>
                                <p:cTn id="12" presetID="55" presetClass="entr" presetSubtype="0" fill="hold" grpId="2"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par>
                                <p:cTn id="17" presetID="55" presetClass="entr" presetSubtype="0" fill="hold" grpId="2"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10"/>
                                        </p:tgtEl>
                                      </p:cBhvr>
                                    </p:animEffect>
                                    <p:anim calcmode="lin" valueType="num">
                                      <p:cBhvr>
                                        <p:cTn id="32" dur="1000"/>
                                        <p:tgtEl>
                                          <p:spTgt spid="10"/>
                                        </p:tgtEl>
                                        <p:attrNameLst>
                                          <p:attrName>ppt_x</p:attrName>
                                        </p:attrNameLst>
                                      </p:cBhvr>
                                      <p:tavLst>
                                        <p:tav tm="0">
                                          <p:val>
                                            <p:strVal val="ppt_x"/>
                                          </p:val>
                                        </p:tav>
                                        <p:tav tm="100000">
                                          <p:val>
                                            <p:strVal val="ppt_x"/>
                                          </p:val>
                                        </p:tav>
                                      </p:tavLst>
                                    </p:anim>
                                    <p:anim calcmode="lin" valueType="num">
                                      <p:cBhvr>
                                        <p:cTn id="33" dur="1000"/>
                                        <p:tgtEl>
                                          <p:spTgt spid="10"/>
                                        </p:tgtEl>
                                        <p:attrNameLst>
                                          <p:attrName>ppt_y</p:attrName>
                                        </p:attrNameLst>
                                      </p:cBhvr>
                                      <p:tavLst>
                                        <p:tav tm="0">
                                          <p:val>
                                            <p:strVal val="ppt_y"/>
                                          </p:val>
                                        </p:tav>
                                        <p:tav tm="100000">
                                          <p:val>
                                            <p:strVal val="ppt_y+.1"/>
                                          </p:val>
                                        </p:tav>
                                      </p:tavLst>
                                    </p:anim>
                                    <p:set>
                                      <p:cBhvr>
                                        <p:cTn id="34"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0" nodeType="clickEffect">
                                  <p:stCondLst>
                                    <p:cond delay="0"/>
                                  </p:stCondLst>
                                  <p:childTnLst>
                                    <p:animEffect transition="out" filter="fade">
                                      <p:cBhvr>
                                        <p:cTn id="39" dur="1000"/>
                                        <p:tgtEl>
                                          <p:spTgt spid="11"/>
                                        </p:tgtEl>
                                      </p:cBhvr>
                                    </p:animEffect>
                                    <p:anim calcmode="lin" valueType="num">
                                      <p:cBhvr>
                                        <p:cTn id="40" dur="1000"/>
                                        <p:tgtEl>
                                          <p:spTgt spid="11"/>
                                        </p:tgtEl>
                                        <p:attrNameLst>
                                          <p:attrName>ppt_x</p:attrName>
                                        </p:attrNameLst>
                                      </p:cBhvr>
                                      <p:tavLst>
                                        <p:tav tm="0">
                                          <p:val>
                                            <p:strVal val="ppt_x"/>
                                          </p:val>
                                        </p:tav>
                                        <p:tav tm="100000">
                                          <p:val>
                                            <p:strVal val="ppt_x"/>
                                          </p:val>
                                        </p:tav>
                                      </p:tavLst>
                                    </p:anim>
                                    <p:anim calcmode="lin" valueType="num">
                                      <p:cBhvr>
                                        <p:cTn id="41" dur="1000"/>
                                        <p:tgtEl>
                                          <p:spTgt spid="11"/>
                                        </p:tgtEl>
                                        <p:attrNameLst>
                                          <p:attrName>ppt_y</p:attrName>
                                        </p:attrNameLst>
                                      </p:cBhvr>
                                      <p:tavLst>
                                        <p:tav tm="0">
                                          <p:val>
                                            <p:strVal val="ppt_y"/>
                                          </p:val>
                                        </p:tav>
                                        <p:tav tm="100000">
                                          <p:val>
                                            <p:strVal val="ppt_y+.1"/>
                                          </p:val>
                                        </p:tav>
                                      </p:tavLst>
                                    </p:anim>
                                    <p:set>
                                      <p:cBhvr>
                                        <p:cTn id="42"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1"/>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grpId="0" nodeType="clickEffect">
                                  <p:stCondLst>
                                    <p:cond delay="0"/>
                                  </p:stCondLst>
                                  <p:childTnLst>
                                    <p:animEffect transition="out" filter="fade">
                                      <p:cBhvr>
                                        <p:cTn id="47" dur="500" tmFilter="0, 0; .2, .5; .8, .5; 1, 0"/>
                                        <p:tgtEl>
                                          <p:spTgt spid="12"/>
                                        </p:tgtEl>
                                      </p:cBhvr>
                                    </p:animEffect>
                                    <p:animScale>
                                      <p:cBhvr>
                                        <p:cTn id="48" dur="250" autoRev="1" fill="hold"/>
                                        <p:tgtEl>
                                          <p:spTgt spid="12"/>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6" name="Tieng-yeah-tre-con-www_nhacchuongvui_com.wav"/>
                                        </p:tgtEl>
                                      </p:cMediaNode>
                                    </p:audio>
                                  </p:sub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par>
                          <p:cTn id="55" fill="hold">
                            <p:stCondLst>
                              <p:cond delay="1500"/>
                            </p:stCondLst>
                            <p:childTnLst>
                              <p:par>
                                <p:cTn id="56" presetID="35" presetClass="path" presetSubtype="0" accel="50000" decel="50000" fill="hold" nodeType="afterEffect">
                                  <p:stCondLst>
                                    <p:cond delay="0"/>
                                  </p:stCondLst>
                                  <p:childTnLst>
                                    <p:animMotion origin="layout" path="M 3.75E-6 1.11111E-6 L -0.80651 0.00949 " pathEditMode="relative" rAng="0" ptsTypes="AA">
                                      <p:cBhvr>
                                        <p:cTn id="57" dur="3000" fill="hold"/>
                                        <p:tgtEl>
                                          <p:spTgt spid="7"/>
                                        </p:tgtEl>
                                        <p:attrNameLst>
                                          <p:attrName>ppt_x</p:attrName>
                                          <p:attrName>ppt_y</p:attrName>
                                        </p:attrNameLst>
                                      </p:cBhvr>
                                      <p:rCtr x="-40326" y="463"/>
                                    </p:animMotion>
                                  </p:childTnLst>
                                </p:cTn>
                              </p:par>
                              <p:par>
                                <p:cTn id="58" presetID="1" presetClass="mediacall" presetSubtype="0" fill="hold" nodeType="withEffect">
                                  <p:stCondLst>
                                    <p:cond delay="0"/>
                                  </p:stCondLst>
                                  <p:childTnLst>
                                    <p:cmd type="call" cmd="playFrom(0.0)">
                                      <p:cBhvr>
                                        <p:cTn id="59" dur="2568" fill="hold"/>
                                        <p:tgtEl>
                                          <p:spTgt spid="14"/>
                                        </p:tgtEl>
                                      </p:cBhvr>
                                    </p:cmd>
                                  </p:childTnLst>
                                </p:cTn>
                              </p:par>
                            </p:childTnLst>
                          </p:cTn>
                        </p:par>
                      </p:childTnLst>
                    </p:cTn>
                  </p:par>
                </p:childTnLst>
              </p:cTn>
              <p:nextCondLst>
                <p:cond evt="onClick" delay="0">
                  <p:tgtEl>
                    <p:spTgt spid="12"/>
                  </p:tgtEl>
                </p:cond>
              </p:nextCondLst>
            </p:seq>
            <p:audio>
              <p:cMediaNode vol="80000">
                <p:cTn id="60" fill="hold" display="0">
                  <p:stCondLst>
                    <p:cond delay="indefinite"/>
                  </p:stCondLst>
                  <p:endCondLst>
                    <p:cond evt="onStopAudio" delay="0">
                      <p:tgtEl>
                        <p:sldTgt/>
                      </p:tgtEl>
                    </p:cond>
                  </p:endCondLst>
                </p:cTn>
                <p:tgtEl>
                  <p:spTgt spid="13"/>
                </p:tgtEl>
              </p:cMediaNode>
            </p:audio>
            <p:audio>
              <p:cMediaNode vol="80000">
                <p:cTn id="61" fill="hold" display="0">
                  <p:stCondLst>
                    <p:cond delay="indefinite"/>
                  </p:stCondLst>
                  <p:endCondLst>
                    <p:cond evt="onStopAudio" delay="0">
                      <p:tgtEl>
                        <p:sldTgt/>
                      </p:tgtEl>
                    </p:cond>
                  </p:endCondLst>
                </p:cTn>
                <p:tgtEl>
                  <p:spTgt spid="14"/>
                </p:tgtEl>
              </p:cMediaNode>
            </p:audio>
          </p:childTnLst>
        </p:cTn>
      </p:par>
    </p:tnLst>
    <p:bldLst>
      <p:bldP spid="10" grpId="0" bldLvl="0" animBg="1"/>
      <p:bldP spid="10" grpId="1" bldLvl="0" animBg="1"/>
      <p:bldP spid="10" grpId="2" animBg="1"/>
      <p:bldP spid="11" grpId="0" bldLvl="0" animBg="1"/>
      <p:bldP spid="11" grpId="1" bldLvl="0" animBg="1"/>
      <p:bldP spid="11" grpId="2" animBg="1"/>
      <p:bldP spid="12" grpId="0" bldLvl="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27776-21F3-4D0C-8357-13F3AADCA6AA}"/>
              </a:ext>
            </a:extLst>
          </p:cNvPr>
          <p:cNvPicPr>
            <a:picLocks noChangeAspect="1"/>
          </p:cNvPicPr>
          <p:nvPr/>
        </p:nvPicPr>
        <p:blipFill>
          <a:blip r:embed="rId7"/>
          <a:stretch>
            <a:fillRect/>
          </a:stretch>
        </p:blipFill>
        <p:spPr>
          <a:xfrm>
            <a:off x="0" y="387626"/>
            <a:ext cx="12192000" cy="6470374"/>
          </a:xfrm>
          <a:prstGeom prst="rect">
            <a:avLst/>
          </a:prstGeom>
        </p:spPr>
      </p:pic>
      <p:pic>
        <p:nvPicPr>
          <p:cNvPr id="3" name="Picture 2">
            <a:extLst>
              <a:ext uri="{FF2B5EF4-FFF2-40B4-BE49-F238E27FC236}">
                <a16:creationId xmlns:a16="http://schemas.microsoft.com/office/drawing/2014/main" id="{75319FF6-4782-46CA-8FFE-C16E8CB9BBDA}"/>
              </a:ext>
            </a:extLst>
          </p:cNvPr>
          <p:cNvPicPr>
            <a:picLocks noChangeAspect="1"/>
          </p:cNvPicPr>
          <p:nvPr/>
        </p:nvPicPr>
        <p:blipFill>
          <a:blip r:embed="rId8"/>
          <a:stretch>
            <a:fillRect/>
          </a:stretch>
        </p:blipFill>
        <p:spPr>
          <a:xfrm>
            <a:off x="1492475" y="98544"/>
            <a:ext cx="1363210" cy="833506"/>
          </a:xfrm>
          <a:prstGeom prst="rect">
            <a:avLst/>
          </a:prstGeom>
        </p:spPr>
      </p:pic>
      <p:pic>
        <p:nvPicPr>
          <p:cNvPr id="4" name="Picture 3">
            <a:extLst>
              <a:ext uri="{FF2B5EF4-FFF2-40B4-BE49-F238E27FC236}">
                <a16:creationId xmlns:a16="http://schemas.microsoft.com/office/drawing/2014/main" id="{8B0EBD37-998F-4291-81D1-10BEFFED32DE}"/>
              </a:ext>
            </a:extLst>
          </p:cNvPr>
          <p:cNvPicPr>
            <a:picLocks noChangeAspect="1"/>
          </p:cNvPicPr>
          <p:nvPr/>
        </p:nvPicPr>
        <p:blipFill>
          <a:blip r:embed="rId8"/>
          <a:stretch>
            <a:fillRect/>
          </a:stretch>
        </p:blipFill>
        <p:spPr>
          <a:xfrm>
            <a:off x="6570007" y="-45437"/>
            <a:ext cx="1666080" cy="1018689"/>
          </a:xfrm>
          <a:prstGeom prst="rect">
            <a:avLst/>
          </a:prstGeom>
        </p:spPr>
      </p:pic>
      <p:pic>
        <p:nvPicPr>
          <p:cNvPr id="5" name="Picture 4">
            <a:extLst>
              <a:ext uri="{FF2B5EF4-FFF2-40B4-BE49-F238E27FC236}">
                <a16:creationId xmlns:a16="http://schemas.microsoft.com/office/drawing/2014/main" id="{D6F240D9-B154-4C00-9DFC-DAD0B7E861A9}"/>
              </a:ext>
            </a:extLst>
          </p:cNvPr>
          <p:cNvPicPr>
            <a:picLocks noChangeAspect="1"/>
          </p:cNvPicPr>
          <p:nvPr/>
        </p:nvPicPr>
        <p:blipFill>
          <a:blip r:embed="rId9"/>
          <a:stretch>
            <a:fillRect/>
          </a:stretch>
        </p:blipFill>
        <p:spPr>
          <a:xfrm>
            <a:off x="4400969" y="-235075"/>
            <a:ext cx="1545285" cy="1572809"/>
          </a:xfrm>
          <a:prstGeom prst="rect">
            <a:avLst/>
          </a:prstGeom>
        </p:spPr>
      </p:pic>
      <p:pic>
        <p:nvPicPr>
          <p:cNvPr id="6" name="Picture 5">
            <a:extLst>
              <a:ext uri="{FF2B5EF4-FFF2-40B4-BE49-F238E27FC236}">
                <a16:creationId xmlns:a16="http://schemas.microsoft.com/office/drawing/2014/main" id="{A16AC340-23CC-49EB-94F2-8B404660C87F}"/>
              </a:ext>
            </a:extLst>
          </p:cNvPr>
          <p:cNvPicPr>
            <a:picLocks noChangeAspect="1"/>
          </p:cNvPicPr>
          <p:nvPr/>
        </p:nvPicPr>
        <p:blipFill>
          <a:blip r:embed="rId8"/>
          <a:stretch>
            <a:fillRect/>
          </a:stretch>
        </p:blipFill>
        <p:spPr>
          <a:xfrm>
            <a:off x="10114555" y="42882"/>
            <a:ext cx="1545284" cy="944831"/>
          </a:xfrm>
          <a:prstGeom prst="rect">
            <a:avLst/>
          </a:prstGeom>
        </p:spPr>
      </p:pic>
      <p:grpSp>
        <p:nvGrpSpPr>
          <p:cNvPr id="7" name="Group 6">
            <a:extLst>
              <a:ext uri="{FF2B5EF4-FFF2-40B4-BE49-F238E27FC236}">
                <a16:creationId xmlns:a16="http://schemas.microsoft.com/office/drawing/2014/main" id="{E7A7492B-ADAF-4C0E-A8FF-5F2EB1E64EAB}"/>
              </a:ext>
            </a:extLst>
          </p:cNvPr>
          <p:cNvGrpSpPr/>
          <p:nvPr/>
        </p:nvGrpSpPr>
        <p:grpSpPr>
          <a:xfrm>
            <a:off x="2506211" y="2887674"/>
            <a:ext cx="7179577" cy="3272494"/>
            <a:chOff x="3438380" y="2296382"/>
            <a:chExt cx="7179577" cy="3272494"/>
          </a:xfrm>
        </p:grpSpPr>
        <p:pic>
          <p:nvPicPr>
            <p:cNvPr id="8" name="Picture 7">
              <a:extLst>
                <a:ext uri="{FF2B5EF4-FFF2-40B4-BE49-F238E27FC236}">
                  <a16:creationId xmlns:a16="http://schemas.microsoft.com/office/drawing/2014/main" id="{9059230D-5949-4FF1-A664-BF253D76AC48}"/>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9" name="Rounded Rectangle 75">
              <a:extLst>
                <a:ext uri="{FF2B5EF4-FFF2-40B4-BE49-F238E27FC236}">
                  <a16:creationId xmlns:a16="http://schemas.microsoft.com/office/drawing/2014/main" id="{4BC2DD6D-0855-4605-8C80-F5ABDADEDFB3}"/>
                </a:ext>
              </a:extLst>
            </p:cNvPr>
            <p:cNvSpPr/>
            <p:nvPr/>
          </p:nvSpPr>
          <p:spPr>
            <a:xfrm>
              <a:off x="4422762" y="2296382"/>
              <a:ext cx="5691335" cy="1395263"/>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a:ln>
                    <a:noFill/>
                  </a:ln>
                  <a:solidFill>
                    <a:srgbClr val="0000FF"/>
                  </a:solidFill>
                  <a:effectLst/>
                  <a:uLnTx/>
                  <a:uFillTx/>
                  <a:latin typeface="UTM Avo" panose="02040603050506020204" pitchFamily="18" charset="0"/>
                  <a:ea typeface="+mn-ea"/>
                  <a:cs typeface="Arial" panose="020B0604020202020204" pitchFamily="34" charset="0"/>
                  <a:sym typeface="Arial"/>
                </a:rPr>
                <a:t>Từ chỉ hoạt động học tập</a:t>
              </a:r>
              <a:endParaRPr kumimoji="0" lang="en-US" sz="4000" b="1" i="0" u="none" strike="noStrike" kern="0" cap="none" spc="0" normalizeH="0" baseline="0" noProof="0" dirty="0">
                <a:ln>
                  <a:noFill/>
                </a:ln>
                <a:solidFill>
                  <a:srgbClr val="0000FF"/>
                </a:solidFill>
                <a:effectLst/>
                <a:uLnTx/>
                <a:uFillTx/>
                <a:latin typeface="UTM Avo" panose="02040603050506020204" pitchFamily="18" charset="0"/>
                <a:ea typeface="+mn-ea"/>
                <a:cs typeface="Arial" panose="020B0604020202020204" pitchFamily="34" charset="0"/>
                <a:sym typeface="Arial"/>
              </a:endParaRPr>
            </a:p>
          </p:txBody>
        </p:sp>
      </p:grpSp>
      <p:sp>
        <p:nvSpPr>
          <p:cNvPr id="10" name="Rectangle 9">
            <a:extLst>
              <a:ext uri="{FF2B5EF4-FFF2-40B4-BE49-F238E27FC236}">
                <a16:creationId xmlns:a16="http://schemas.microsoft.com/office/drawing/2014/main" id="{3263C6DE-48C3-45DF-A23E-F09D07B9C64D}"/>
              </a:ext>
            </a:extLst>
          </p:cNvPr>
          <p:cNvSpPr/>
          <p:nvPr/>
        </p:nvSpPr>
        <p:spPr>
          <a:xfrm>
            <a:off x="1152287" y="1483038"/>
            <a:ext cx="3140506"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prstClr val="black"/>
                </a:solidFill>
                <a:effectLst/>
                <a:uLnTx/>
                <a:uFillTx/>
                <a:latin typeface="UTM Avo" panose="02040603050506020204" pitchFamily="18" charset="0"/>
                <a:ea typeface="+mn-ea"/>
                <a:cs typeface="+mn-cs"/>
                <a:sym typeface="Arial"/>
              </a:rPr>
              <a:t>Mỹ thuật</a:t>
            </a:r>
            <a:endParaRPr kumimoji="0" lang="en-US" sz="4400" b="1" i="0" u="none" strike="noStrike" kern="0" cap="none" spc="0" normalizeH="0" baseline="0" noProof="0" dirty="0">
              <a:ln>
                <a:noFill/>
              </a:ln>
              <a:solidFill>
                <a:prstClr val="black"/>
              </a:solidFill>
              <a:effectLst/>
              <a:uLnTx/>
              <a:uFillTx/>
              <a:latin typeface="UTM Avo" panose="02040603050506020204" pitchFamily="18" charset="0"/>
              <a:ea typeface="+mn-ea"/>
              <a:cs typeface="+mn-cs"/>
              <a:sym typeface="Arial"/>
            </a:endParaRPr>
          </a:p>
        </p:txBody>
      </p:sp>
      <p:sp>
        <p:nvSpPr>
          <p:cNvPr id="11" name="Rectangle 10">
            <a:extLst>
              <a:ext uri="{FF2B5EF4-FFF2-40B4-BE49-F238E27FC236}">
                <a16:creationId xmlns:a16="http://schemas.microsoft.com/office/drawing/2014/main" id="{00BD7758-FC28-4CC0-A105-A0247604491E}"/>
              </a:ext>
            </a:extLst>
          </p:cNvPr>
          <p:cNvSpPr/>
          <p:nvPr/>
        </p:nvSpPr>
        <p:spPr>
          <a:xfrm>
            <a:off x="8299982" y="1450085"/>
            <a:ext cx="2587215"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prstClr val="black"/>
                </a:solidFill>
                <a:effectLst/>
                <a:uLnTx/>
                <a:uFillTx/>
                <a:latin typeface="UTM Avo" panose="02040603050506020204" pitchFamily="18" charset="0"/>
                <a:ea typeface="+mn-ea"/>
                <a:cs typeface="+mn-cs"/>
                <a:sym typeface="Arial"/>
              </a:rPr>
              <a:t>sách vở</a:t>
            </a:r>
            <a:endParaRPr kumimoji="0" lang="en-US" sz="4400" b="1" i="0" u="none" strike="noStrike" kern="0" cap="none" spc="0" normalizeH="0" baseline="0" noProof="0" dirty="0">
              <a:ln>
                <a:noFill/>
              </a:ln>
              <a:solidFill>
                <a:prstClr val="black"/>
              </a:solidFill>
              <a:effectLst/>
              <a:uLnTx/>
              <a:uFillTx/>
              <a:latin typeface="UTM Avo" panose="02040603050506020204" pitchFamily="18" charset="0"/>
              <a:ea typeface="+mn-ea"/>
              <a:cs typeface="+mn-cs"/>
              <a:sym typeface="Arial"/>
            </a:endParaRPr>
          </a:p>
        </p:txBody>
      </p:sp>
      <p:sp>
        <p:nvSpPr>
          <p:cNvPr id="12" name="Rectangle 11">
            <a:extLst>
              <a:ext uri="{FF2B5EF4-FFF2-40B4-BE49-F238E27FC236}">
                <a16:creationId xmlns:a16="http://schemas.microsoft.com/office/drawing/2014/main" id="{45E02B2C-23F3-4A5C-BE8F-1FBB3E730B74}"/>
              </a:ext>
            </a:extLst>
          </p:cNvPr>
          <p:cNvSpPr/>
          <p:nvPr/>
        </p:nvSpPr>
        <p:spPr>
          <a:xfrm>
            <a:off x="4809915" y="1483038"/>
            <a:ext cx="3052690"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prstClr val="black"/>
                </a:solidFill>
                <a:effectLst/>
                <a:uLnTx/>
                <a:uFillTx/>
                <a:latin typeface="UTM Avo" panose="02040603050506020204" pitchFamily="18" charset="0"/>
                <a:ea typeface="+mn-ea"/>
                <a:cs typeface="+mn-cs"/>
                <a:sym typeface="Arial"/>
              </a:rPr>
              <a:t>thảo luận</a:t>
            </a:r>
            <a:endParaRPr kumimoji="0" lang="en-US" sz="4400" b="1" i="0" u="none" strike="noStrike" kern="0" cap="none" spc="0" normalizeH="0" baseline="0" noProof="0" dirty="0">
              <a:ln>
                <a:noFill/>
              </a:ln>
              <a:solidFill>
                <a:prstClr val="black"/>
              </a:solidFill>
              <a:effectLst/>
              <a:uLnTx/>
              <a:uFillTx/>
              <a:latin typeface="UTM Avo" panose="02040603050506020204" pitchFamily="18" charset="0"/>
              <a:ea typeface="+mn-ea"/>
              <a:cs typeface="+mn-cs"/>
              <a:sym typeface="Arial"/>
            </a:endParaRPr>
          </a:p>
        </p:txBody>
      </p:sp>
      <p:pic>
        <p:nvPicPr>
          <p:cNvPr id="13" name="Tieng-coi-tau-hoa-www_nhacchuongvui_com">
            <a:hlinkClick r:id="" action="ppaction://media"/>
            <a:extLst>
              <a:ext uri="{FF2B5EF4-FFF2-40B4-BE49-F238E27FC236}">
                <a16:creationId xmlns:a16="http://schemas.microsoft.com/office/drawing/2014/main" id="{DF9BE66B-9BD0-4D1E-B62E-2515A2018D88}"/>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469787" y="5550568"/>
            <a:ext cx="609600" cy="609600"/>
          </a:xfrm>
          <a:prstGeom prst="rect">
            <a:avLst/>
          </a:prstGeom>
        </p:spPr>
      </p:pic>
      <p:pic>
        <p:nvPicPr>
          <p:cNvPr id="14" name="Tieng-tau-hoa-chay-www_nhacchuongvui_com">
            <a:hlinkClick r:id="" action="ppaction://media"/>
            <a:extLst>
              <a:ext uri="{FF2B5EF4-FFF2-40B4-BE49-F238E27FC236}">
                <a16:creationId xmlns:a16="http://schemas.microsoft.com/office/drawing/2014/main" id="{CDB07920-2A65-4166-A400-44BB78AA0BE6}"/>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469787" y="6184231"/>
            <a:ext cx="609600" cy="609600"/>
          </a:xfrm>
          <a:prstGeom prst="rect">
            <a:avLst/>
          </a:prstGeom>
        </p:spPr>
      </p:pic>
    </p:spTree>
    <p:extLst>
      <p:ext uri="{BB962C8B-B14F-4D97-AF65-F5344CB8AC3E}">
        <p14:creationId xmlns:p14="http://schemas.microsoft.com/office/powerpoint/2010/main" val="219079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3"/>
                                        </p:tgtEl>
                                      </p:cBhvr>
                                    </p:cmd>
                                  </p:childTnLst>
                                </p:cTn>
                              </p:par>
                            </p:childTnLst>
                          </p:cTn>
                        </p:par>
                        <p:par>
                          <p:cTn id="11" fill="hold">
                            <p:stCondLst>
                              <p:cond delay="3000"/>
                            </p:stCondLst>
                            <p:childTnLst>
                              <p:par>
                                <p:cTn id="12" presetID="21" presetClass="entr" presetSubtype="1" fill="hold" grpId="2"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par>
                                <p:cTn id="15" presetID="21" presetClass="entr" presetSubtype="1" fill="hold" grpId="2"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21" presetClass="entr" presetSubtype="1"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repeatCount="3000" fill="hold" grpId="0" nodeType="clickEffect">
                                  <p:stCondLst>
                                    <p:cond delay="0"/>
                                  </p:stCondLst>
                                  <p:childTnLst>
                                    <p:animEffect transition="out" filter="fade">
                                      <p:cBhvr>
                                        <p:cTn id="41" dur="500" tmFilter="0, 0; .2, .5; .8, .5; 1, 0"/>
                                        <p:tgtEl>
                                          <p:spTgt spid="12"/>
                                        </p:tgtEl>
                                      </p:cBhvr>
                                    </p:animEffect>
                                    <p:animScale>
                                      <p:cBhvr>
                                        <p:cTn id="42" dur="250" autoRev="1" fill="hold"/>
                                        <p:tgtEl>
                                          <p:spTgt spid="12"/>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6" name="Tieng-yeah-tre-con-www_nhacchuongvui_com.wav"/>
                                        </p:tgtEl>
                                      </p:cMediaNode>
                                    </p:audio>
                                  </p:subTnLst>
                                </p:cTn>
                              </p:par>
                              <p:par>
                                <p:cTn id="43" presetID="10" presetClass="exit" presetSubtype="0" fill="hold" grpId="1"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par>
                          <p:cTn id="49" fill="hold">
                            <p:stCondLst>
                              <p:cond delay="1500"/>
                            </p:stCondLst>
                            <p:childTnLst>
                              <p:par>
                                <p:cTn id="50" presetID="35" presetClass="path" presetSubtype="0" accel="50000" decel="50000" fill="hold" nodeType="afterEffect">
                                  <p:stCondLst>
                                    <p:cond delay="0"/>
                                  </p:stCondLst>
                                  <p:childTnLst>
                                    <p:animMotion origin="layout" path="M 0 -7.40741E-7 L -0.80651 0.00949 " pathEditMode="relative" rAng="0" ptsTypes="AA">
                                      <p:cBhvr>
                                        <p:cTn id="51" dur="3000" fill="hold"/>
                                        <p:tgtEl>
                                          <p:spTgt spid="7"/>
                                        </p:tgtEl>
                                        <p:attrNameLst>
                                          <p:attrName>ppt_x</p:attrName>
                                          <p:attrName>ppt_y</p:attrName>
                                        </p:attrNameLst>
                                      </p:cBhvr>
                                      <p:rCtr x="-40326" y="463"/>
                                    </p:animMotion>
                                  </p:childTnLst>
                                </p:cTn>
                              </p:par>
                              <p:par>
                                <p:cTn id="52" presetID="1" presetClass="mediacall" presetSubtype="0" fill="hold" nodeType="withEffect">
                                  <p:stCondLst>
                                    <p:cond delay="0"/>
                                  </p:stCondLst>
                                  <p:childTnLst>
                                    <p:cmd type="call" cmd="playFrom(0.0)">
                                      <p:cBhvr>
                                        <p:cTn id="53" dur="2568" fill="hold"/>
                                        <p:tgtEl>
                                          <p:spTgt spid="14"/>
                                        </p:tgtEl>
                                      </p:cBhvr>
                                    </p:cmd>
                                  </p:childTnLst>
                                </p:cTn>
                              </p:par>
                            </p:childTnLst>
                          </p:cTn>
                        </p:par>
                      </p:childTnLst>
                    </p:cTn>
                  </p:par>
                </p:childTnLst>
              </p:cTn>
              <p:nextCondLst>
                <p:cond evt="onClick" delay="0">
                  <p:tgtEl>
                    <p:spTgt spid="12"/>
                  </p:tgtEl>
                </p:cond>
              </p:nextCondLst>
            </p:seq>
            <p:audio>
              <p:cMediaNode vol="80000">
                <p:cTn id="54" fill="hold" display="0">
                  <p:stCondLst>
                    <p:cond delay="indefinite"/>
                  </p:stCondLst>
                  <p:endCondLst>
                    <p:cond evt="onStopAudio" delay="0">
                      <p:tgtEl>
                        <p:sldTgt/>
                      </p:tgtEl>
                    </p:cond>
                  </p:endCondLst>
                </p:cTn>
                <p:tgtEl>
                  <p:spTgt spid="13"/>
                </p:tgtEl>
              </p:cMediaNode>
            </p:audio>
            <p:audio>
              <p:cMediaNode vol="80000">
                <p:cTn id="55" fill="hold" display="0">
                  <p:stCondLst>
                    <p:cond delay="indefinite"/>
                  </p:stCondLst>
                  <p:endCondLst>
                    <p:cond evt="onStopAudio" delay="0">
                      <p:tgtEl>
                        <p:sldTgt/>
                      </p:tgtEl>
                    </p:cond>
                  </p:endCondLst>
                </p:cTn>
                <p:tgtEl>
                  <p:spTgt spid="14"/>
                </p:tgtEl>
              </p:cMediaNode>
            </p:audio>
          </p:childTnLst>
        </p:cTn>
      </p:par>
    </p:tnLst>
    <p:bldLst>
      <p:bldP spid="10" grpId="0" bldLvl="0" animBg="1"/>
      <p:bldP spid="10" grpId="1" bldLvl="0" animBg="1"/>
      <p:bldP spid="10" grpId="2" animBg="1"/>
      <p:bldP spid="11" grpId="0" bldLvl="0" animBg="1"/>
      <p:bldP spid="11" grpId="1" bldLvl="0" animBg="1"/>
      <p:bldP spid="11" grpId="2" animBg="1"/>
      <p:bldP spid="12" grpId="0" bldLvl="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9645EB-203F-41CA-8B1A-BF5EA00D5DA5}"/>
              </a:ext>
            </a:extLst>
          </p:cNvPr>
          <p:cNvGrpSpPr/>
          <p:nvPr/>
        </p:nvGrpSpPr>
        <p:grpSpPr>
          <a:xfrm>
            <a:off x="0" y="428506"/>
            <a:ext cx="12192000" cy="6429494"/>
            <a:chOff x="0" y="0"/>
            <a:chExt cx="12192000" cy="6858000"/>
          </a:xfrm>
        </p:grpSpPr>
        <p:pic>
          <p:nvPicPr>
            <p:cNvPr id="3" name="Picture 2">
              <a:extLst>
                <a:ext uri="{FF2B5EF4-FFF2-40B4-BE49-F238E27FC236}">
                  <a16:creationId xmlns:a16="http://schemas.microsoft.com/office/drawing/2014/main" id="{AC1551CE-FAAC-4B41-B18B-380C0F0EFE9D}"/>
                </a:ext>
              </a:extLst>
            </p:cNvPr>
            <p:cNvPicPr>
              <a:picLocks noChangeAspect="1"/>
            </p:cNvPicPr>
            <p:nvPr/>
          </p:nvPicPr>
          <p:blipFill>
            <a:blip r:embed="rId7"/>
            <a:stretch>
              <a:fillRect/>
            </a:stretch>
          </p:blipFill>
          <p:spPr>
            <a:xfrm>
              <a:off x="0" y="0"/>
              <a:ext cx="12192000" cy="6401655"/>
            </a:xfrm>
            <a:prstGeom prst="rect">
              <a:avLst/>
            </a:prstGeom>
          </p:spPr>
        </p:pic>
        <p:pic>
          <p:nvPicPr>
            <p:cNvPr id="4" name="Picture 3">
              <a:extLst>
                <a:ext uri="{FF2B5EF4-FFF2-40B4-BE49-F238E27FC236}">
                  <a16:creationId xmlns:a16="http://schemas.microsoft.com/office/drawing/2014/main" id="{1F60C8BB-3AB5-42B2-8AE0-84F350D2FD29}"/>
                </a:ext>
              </a:extLst>
            </p:cNvPr>
            <p:cNvPicPr>
              <a:picLocks noChangeAspect="1"/>
            </p:cNvPicPr>
            <p:nvPr/>
          </p:nvPicPr>
          <p:blipFill rotWithShape="1">
            <a:blip r:embed="rId7"/>
            <a:srcRect t="96910" b="576"/>
            <a:stretch/>
          </p:blipFill>
          <p:spPr>
            <a:xfrm>
              <a:off x="0" y="6160169"/>
              <a:ext cx="12192000" cy="697831"/>
            </a:xfrm>
            <a:prstGeom prst="rect">
              <a:avLst/>
            </a:prstGeom>
          </p:spPr>
        </p:pic>
      </p:grpSp>
      <p:pic>
        <p:nvPicPr>
          <p:cNvPr id="5" name="Picture 4">
            <a:extLst>
              <a:ext uri="{FF2B5EF4-FFF2-40B4-BE49-F238E27FC236}">
                <a16:creationId xmlns:a16="http://schemas.microsoft.com/office/drawing/2014/main" id="{DFFB450D-B09B-4B55-BB8F-71340E25065A}"/>
              </a:ext>
            </a:extLst>
          </p:cNvPr>
          <p:cNvPicPr>
            <a:picLocks noChangeAspect="1"/>
          </p:cNvPicPr>
          <p:nvPr/>
        </p:nvPicPr>
        <p:blipFill>
          <a:blip r:embed="rId8"/>
          <a:stretch>
            <a:fillRect/>
          </a:stretch>
        </p:blipFill>
        <p:spPr>
          <a:xfrm>
            <a:off x="564245" y="428506"/>
            <a:ext cx="2317178" cy="1416789"/>
          </a:xfrm>
          <a:prstGeom prst="rect">
            <a:avLst/>
          </a:prstGeom>
        </p:spPr>
      </p:pic>
      <p:pic>
        <p:nvPicPr>
          <p:cNvPr id="6" name="Picture 5">
            <a:extLst>
              <a:ext uri="{FF2B5EF4-FFF2-40B4-BE49-F238E27FC236}">
                <a16:creationId xmlns:a16="http://schemas.microsoft.com/office/drawing/2014/main" id="{B2E40521-7160-43E8-A4B6-1ABD12A67DB3}"/>
              </a:ext>
            </a:extLst>
          </p:cNvPr>
          <p:cNvPicPr>
            <a:picLocks noChangeAspect="1"/>
          </p:cNvPicPr>
          <p:nvPr/>
        </p:nvPicPr>
        <p:blipFill>
          <a:blip r:embed="rId8"/>
          <a:stretch>
            <a:fillRect/>
          </a:stretch>
        </p:blipFill>
        <p:spPr>
          <a:xfrm>
            <a:off x="6032928" y="629304"/>
            <a:ext cx="2454127" cy="1500524"/>
          </a:xfrm>
          <a:prstGeom prst="rect">
            <a:avLst/>
          </a:prstGeom>
        </p:spPr>
      </p:pic>
      <p:pic>
        <p:nvPicPr>
          <p:cNvPr id="7" name="Picture 6">
            <a:extLst>
              <a:ext uri="{FF2B5EF4-FFF2-40B4-BE49-F238E27FC236}">
                <a16:creationId xmlns:a16="http://schemas.microsoft.com/office/drawing/2014/main" id="{8674F967-6773-48BE-BEF5-E64F41C7953F}"/>
              </a:ext>
            </a:extLst>
          </p:cNvPr>
          <p:cNvPicPr>
            <a:picLocks noChangeAspect="1"/>
          </p:cNvPicPr>
          <p:nvPr/>
        </p:nvPicPr>
        <p:blipFill>
          <a:blip r:embed="rId9"/>
          <a:stretch>
            <a:fillRect/>
          </a:stretch>
        </p:blipFill>
        <p:spPr>
          <a:xfrm>
            <a:off x="3950284" y="-46442"/>
            <a:ext cx="1793691" cy="1825640"/>
          </a:xfrm>
          <a:prstGeom prst="rect">
            <a:avLst/>
          </a:prstGeom>
        </p:spPr>
      </p:pic>
      <p:pic>
        <p:nvPicPr>
          <p:cNvPr id="8" name="Picture 7">
            <a:extLst>
              <a:ext uri="{FF2B5EF4-FFF2-40B4-BE49-F238E27FC236}">
                <a16:creationId xmlns:a16="http://schemas.microsoft.com/office/drawing/2014/main" id="{EE7B3D01-5F5C-4FDA-8EBB-9C551C61C09F}"/>
              </a:ext>
            </a:extLst>
          </p:cNvPr>
          <p:cNvPicPr>
            <a:picLocks noChangeAspect="1"/>
          </p:cNvPicPr>
          <p:nvPr/>
        </p:nvPicPr>
        <p:blipFill>
          <a:blip r:embed="rId8"/>
          <a:stretch>
            <a:fillRect/>
          </a:stretch>
        </p:blipFill>
        <p:spPr>
          <a:xfrm>
            <a:off x="9537356" y="629304"/>
            <a:ext cx="2454127" cy="1500524"/>
          </a:xfrm>
          <a:prstGeom prst="rect">
            <a:avLst/>
          </a:prstGeom>
        </p:spPr>
      </p:pic>
      <p:grpSp>
        <p:nvGrpSpPr>
          <p:cNvPr id="9" name="Group 8">
            <a:extLst>
              <a:ext uri="{FF2B5EF4-FFF2-40B4-BE49-F238E27FC236}">
                <a16:creationId xmlns:a16="http://schemas.microsoft.com/office/drawing/2014/main" id="{71E3A83E-24FA-43F9-A73A-7C13EB03A387}"/>
              </a:ext>
            </a:extLst>
          </p:cNvPr>
          <p:cNvGrpSpPr/>
          <p:nvPr/>
        </p:nvGrpSpPr>
        <p:grpSpPr>
          <a:xfrm>
            <a:off x="2514681" y="2389655"/>
            <a:ext cx="7330412" cy="2886923"/>
            <a:chOff x="3438380" y="2681953"/>
            <a:chExt cx="7330412" cy="2886923"/>
          </a:xfrm>
        </p:grpSpPr>
        <p:pic>
          <p:nvPicPr>
            <p:cNvPr id="10" name="Picture 9">
              <a:extLst>
                <a:ext uri="{FF2B5EF4-FFF2-40B4-BE49-F238E27FC236}">
                  <a16:creationId xmlns:a16="http://schemas.microsoft.com/office/drawing/2014/main" id="{7D0213E4-8600-4D3B-B981-0F5B4A843211}"/>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11" name="Rounded Rectangle 75">
              <a:extLst>
                <a:ext uri="{FF2B5EF4-FFF2-40B4-BE49-F238E27FC236}">
                  <a16:creationId xmlns:a16="http://schemas.microsoft.com/office/drawing/2014/main" id="{397201D7-2AF3-4A0B-8BCA-06BA93EC5BC0}"/>
                </a:ext>
              </a:extLst>
            </p:cNvPr>
            <p:cNvSpPr/>
            <p:nvPr/>
          </p:nvSpPr>
          <p:spPr>
            <a:xfrm>
              <a:off x="4293063" y="2681953"/>
              <a:ext cx="6475729" cy="888905"/>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Ghét</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là</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động</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từ</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chỉ</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 </a:t>
              </a:r>
              <a:r>
                <a:rPr lang="en-US" sz="3600" b="1" kern="0" dirty="0" err="1">
                  <a:solidFill>
                    <a:srgbClr val="0033CC"/>
                  </a:solidFill>
                  <a:latin typeface="Cambria" panose="02040503050406030204" pitchFamily="18" charset="0"/>
                  <a:ea typeface="Cambria" panose="02040503050406030204" pitchFamily="18" charset="0"/>
                  <a:cs typeface="Arial" panose="020B0604020202020204" pitchFamily="34" charset="0"/>
                  <a:sym typeface="Arial"/>
                </a:rPr>
                <a:t>gì</a:t>
              </a:r>
              <a:r>
                <a:rPr lang="en-US" sz="3600" b="1" kern="0" dirty="0">
                  <a:solidFill>
                    <a:srgbClr val="0033CC"/>
                  </a:solidFill>
                  <a:latin typeface="Cambria" panose="02040503050406030204" pitchFamily="18" charset="0"/>
                  <a:ea typeface="Cambria" panose="02040503050406030204" pitchFamily="18" charset="0"/>
                  <a:cs typeface="Arial" panose="020B0604020202020204" pitchFamily="34" charset="0"/>
                  <a:sym typeface="Arial"/>
                </a:rPr>
                <a:t>?</a:t>
              </a:r>
              <a:endParaRPr kumimoji="0" lang="en-US" sz="3600" b="1" i="0" u="none" strike="noStrike" kern="0" cap="none" spc="0" normalizeH="0" baseline="0" noProof="0" dirty="0">
                <a:ln>
                  <a:noFill/>
                </a:ln>
                <a:solidFill>
                  <a:srgbClr val="0033CC"/>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sp>
        <p:nvSpPr>
          <p:cNvPr id="12" name="Rectangle 11">
            <a:extLst>
              <a:ext uri="{FF2B5EF4-FFF2-40B4-BE49-F238E27FC236}">
                <a16:creationId xmlns:a16="http://schemas.microsoft.com/office/drawing/2014/main" id="{D01B6C05-8CA4-4FE2-8638-FFFD7B29A67A}"/>
              </a:ext>
            </a:extLst>
          </p:cNvPr>
          <p:cNvSpPr/>
          <p:nvPr/>
        </p:nvSpPr>
        <p:spPr>
          <a:xfrm>
            <a:off x="1800665" y="1056798"/>
            <a:ext cx="2160588"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hoạt</a:t>
            </a:r>
            <a:r>
              <a:rPr kumimoji="0" lang="en-US" sz="32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 </a:t>
            </a:r>
            <a:r>
              <a:rPr kumimoji="0" lang="en-US" sz="32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động</a:t>
            </a:r>
            <a:endParaRPr kumimoji="0" lang="en-US" sz="32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sp>
        <p:nvSpPr>
          <p:cNvPr id="13" name="Rectangle 12">
            <a:extLst>
              <a:ext uri="{FF2B5EF4-FFF2-40B4-BE49-F238E27FC236}">
                <a16:creationId xmlns:a16="http://schemas.microsoft.com/office/drawing/2014/main" id="{B8392622-DE75-4D02-ABCA-833D084AE63A}"/>
              </a:ext>
            </a:extLst>
          </p:cNvPr>
          <p:cNvSpPr/>
          <p:nvPr/>
        </p:nvSpPr>
        <p:spPr>
          <a:xfrm>
            <a:off x="5391738" y="994743"/>
            <a:ext cx="1771062"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Thời</a:t>
            </a:r>
            <a:r>
              <a:rPr kumimoji="0" lang="en-US" sz="28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gian</a:t>
            </a:r>
            <a:endParaRPr kumimoji="0" lang="en-US" sz="28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sp>
        <p:nvSpPr>
          <p:cNvPr id="14" name="Rectangle 13">
            <a:extLst>
              <a:ext uri="{FF2B5EF4-FFF2-40B4-BE49-F238E27FC236}">
                <a16:creationId xmlns:a16="http://schemas.microsoft.com/office/drawing/2014/main" id="{44C3123C-D622-4C8F-BD08-0C86E24843DD}"/>
              </a:ext>
            </a:extLst>
          </p:cNvPr>
          <p:cNvSpPr/>
          <p:nvPr/>
        </p:nvSpPr>
        <p:spPr>
          <a:xfrm>
            <a:off x="8448897" y="1070133"/>
            <a:ext cx="2381028"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Trạng</a:t>
            </a:r>
            <a:r>
              <a:rPr kumimoji="0" lang="en-US" sz="36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 </a:t>
            </a:r>
            <a:r>
              <a:rPr kumimoji="0" lang="en-US" sz="3600" b="1" i="0" u="none" strike="noStrike" kern="0" cap="none" spc="0" normalizeH="0" baseline="0" noProof="0" dirty="0" err="1">
                <a:ln>
                  <a:noFill/>
                </a:ln>
                <a:solidFill>
                  <a:srgbClr val="0000FF"/>
                </a:solidFill>
                <a:effectLst/>
                <a:uLnTx/>
                <a:uFillTx/>
                <a:latin typeface="Cambria" panose="02040503050406030204" pitchFamily="18" charset="0"/>
                <a:ea typeface="Cambria" panose="02040503050406030204" pitchFamily="18" charset="0"/>
                <a:sym typeface="Arial"/>
              </a:rPr>
              <a:t>thái</a:t>
            </a:r>
            <a:endParaRPr kumimoji="0" lang="en-US" sz="36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pic>
        <p:nvPicPr>
          <p:cNvPr id="15" name="Tieng-coi-tau-hoa-www_nhacchuongvui_com">
            <a:hlinkClick r:id="" action="ppaction://media"/>
            <a:extLst>
              <a:ext uri="{FF2B5EF4-FFF2-40B4-BE49-F238E27FC236}">
                <a16:creationId xmlns:a16="http://schemas.microsoft.com/office/drawing/2014/main" id="{B61AED6D-6996-4BAF-9E4F-724E26F7F9A4}"/>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825249" y="4971778"/>
            <a:ext cx="609600" cy="609600"/>
          </a:xfrm>
          <a:prstGeom prst="rect">
            <a:avLst/>
          </a:prstGeom>
        </p:spPr>
      </p:pic>
      <p:pic>
        <p:nvPicPr>
          <p:cNvPr id="16" name="Tieng-tau-hoa-chay-www_nhacchuongvui_com">
            <a:hlinkClick r:id="" action="ppaction://media"/>
            <a:extLst>
              <a:ext uri="{FF2B5EF4-FFF2-40B4-BE49-F238E27FC236}">
                <a16:creationId xmlns:a16="http://schemas.microsoft.com/office/drawing/2014/main" id="{8BC35AD9-509D-4BC2-A65D-DEAD5757F574}"/>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825249" y="6305538"/>
            <a:ext cx="609600" cy="609600"/>
          </a:xfrm>
          <a:prstGeom prst="rect">
            <a:avLst/>
          </a:prstGeom>
        </p:spPr>
      </p:pic>
    </p:spTree>
    <p:extLst>
      <p:ext uri="{BB962C8B-B14F-4D97-AF65-F5344CB8AC3E}">
        <p14:creationId xmlns:p14="http://schemas.microsoft.com/office/powerpoint/2010/main" val="1413754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5"/>
                                        </p:tgtEl>
                                      </p:cBhvr>
                                    </p:cmd>
                                  </p:childTnLst>
                                </p:cTn>
                              </p:par>
                            </p:childTnLst>
                          </p:cTn>
                        </p:par>
                        <p:par>
                          <p:cTn id="11" fill="hold">
                            <p:stCondLst>
                              <p:cond delay="3000"/>
                            </p:stCondLst>
                            <p:childTnLst>
                              <p:par>
                                <p:cTn id="12" presetID="55" presetClass="entr" presetSubtype="0" fill="hold" grpId="2"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par>
                                <p:cTn id="17" presetID="55" presetClass="entr" presetSubtype="0" fill="hold" grpId="2"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0.70"/>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12"/>
                                        </p:tgtEl>
                                      </p:cBhvr>
                                    </p:animEffect>
                                    <p:anim calcmode="lin" valueType="num">
                                      <p:cBhvr>
                                        <p:cTn id="32" dur="1000"/>
                                        <p:tgtEl>
                                          <p:spTgt spid="12"/>
                                        </p:tgtEl>
                                        <p:attrNameLst>
                                          <p:attrName>ppt_x</p:attrName>
                                        </p:attrNameLst>
                                      </p:cBhvr>
                                      <p:tavLst>
                                        <p:tav tm="0">
                                          <p:val>
                                            <p:strVal val="ppt_x"/>
                                          </p:val>
                                        </p:tav>
                                        <p:tav tm="100000">
                                          <p:val>
                                            <p:strVal val="ppt_x"/>
                                          </p:val>
                                        </p:tav>
                                      </p:tavLst>
                                    </p:anim>
                                    <p:anim calcmode="lin" valueType="num">
                                      <p:cBhvr>
                                        <p:cTn id="33" dur="1000"/>
                                        <p:tgtEl>
                                          <p:spTgt spid="12"/>
                                        </p:tgtEl>
                                        <p:attrNameLst>
                                          <p:attrName>ppt_y</p:attrName>
                                        </p:attrNameLst>
                                      </p:cBhvr>
                                      <p:tavLst>
                                        <p:tav tm="0">
                                          <p:val>
                                            <p:strVal val="ppt_y"/>
                                          </p:val>
                                        </p:tav>
                                        <p:tav tm="100000">
                                          <p:val>
                                            <p:strVal val="ppt_y+.1"/>
                                          </p:val>
                                        </p:tav>
                                      </p:tavLst>
                                    </p:anim>
                                    <p:set>
                                      <p:cBhvr>
                                        <p:cTn id="34"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0" nodeType="clickEffect">
                                  <p:stCondLst>
                                    <p:cond delay="0"/>
                                  </p:stCondLst>
                                  <p:childTnLst>
                                    <p:animEffect transition="out" filter="fade">
                                      <p:cBhvr>
                                        <p:cTn id="39" dur="1000"/>
                                        <p:tgtEl>
                                          <p:spTgt spid="13"/>
                                        </p:tgtEl>
                                      </p:cBhvr>
                                    </p:animEffect>
                                    <p:anim calcmode="lin" valueType="num">
                                      <p:cBhvr>
                                        <p:cTn id="40" dur="1000"/>
                                        <p:tgtEl>
                                          <p:spTgt spid="13"/>
                                        </p:tgtEl>
                                        <p:attrNameLst>
                                          <p:attrName>ppt_x</p:attrName>
                                        </p:attrNameLst>
                                      </p:cBhvr>
                                      <p:tavLst>
                                        <p:tav tm="0">
                                          <p:val>
                                            <p:strVal val="ppt_x"/>
                                          </p:val>
                                        </p:tav>
                                        <p:tav tm="100000">
                                          <p:val>
                                            <p:strVal val="ppt_x"/>
                                          </p:val>
                                        </p:tav>
                                      </p:tavLst>
                                    </p:anim>
                                    <p:anim calcmode="lin" valueType="num">
                                      <p:cBhvr>
                                        <p:cTn id="41" dur="1000"/>
                                        <p:tgtEl>
                                          <p:spTgt spid="13"/>
                                        </p:tgtEl>
                                        <p:attrNameLst>
                                          <p:attrName>ppt_y</p:attrName>
                                        </p:attrNameLst>
                                      </p:cBhvr>
                                      <p:tavLst>
                                        <p:tav tm="0">
                                          <p:val>
                                            <p:strVal val="ppt_y"/>
                                          </p:val>
                                        </p:tav>
                                        <p:tav tm="100000">
                                          <p:val>
                                            <p:strVal val="ppt_y+.1"/>
                                          </p:val>
                                        </p:tav>
                                      </p:tavLst>
                                    </p:anim>
                                    <p:set>
                                      <p:cBhvr>
                                        <p:cTn id="42"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3"/>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grpId="0" nodeType="clickEffect">
                                  <p:stCondLst>
                                    <p:cond delay="0"/>
                                  </p:stCondLst>
                                  <p:childTnLst>
                                    <p:animEffect transition="out" filter="fade">
                                      <p:cBhvr>
                                        <p:cTn id="47" dur="500" tmFilter="0, 0; .2, .5; .8, .5; 1, 0"/>
                                        <p:tgtEl>
                                          <p:spTgt spid="14"/>
                                        </p:tgtEl>
                                      </p:cBhvr>
                                    </p:animEffect>
                                    <p:animScale>
                                      <p:cBhvr>
                                        <p:cTn id="48" dur="250" autoRev="1" fill="hold"/>
                                        <p:tgtEl>
                                          <p:spTgt spid="14"/>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6" name="Tieng-yeah-tre-con-www_nhacchuongvui_com.wav"/>
                                        </p:tgtEl>
                                      </p:cMediaNode>
                                    </p:audio>
                                  </p:subTnLst>
                                </p:cTn>
                              </p:par>
                              <p:par>
                                <p:cTn id="49" presetID="10" presetClass="exit" presetSubtype="0" fill="hold" grpId="1"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par>
                          <p:cTn id="55" fill="hold">
                            <p:stCondLst>
                              <p:cond delay="1500"/>
                            </p:stCondLst>
                            <p:childTnLst>
                              <p:par>
                                <p:cTn id="56" presetID="35" presetClass="path" presetSubtype="0" accel="50000" decel="50000" fill="hold" nodeType="afterEffect">
                                  <p:stCondLst>
                                    <p:cond delay="0"/>
                                  </p:stCondLst>
                                  <p:childTnLst>
                                    <p:animMotion origin="layout" path="M -1.04167E-6 3.7037E-6 L -0.80651 0.00949 " pathEditMode="relative" rAng="0" ptsTypes="AA">
                                      <p:cBhvr>
                                        <p:cTn id="57" dur="3000" fill="hold"/>
                                        <p:tgtEl>
                                          <p:spTgt spid="9"/>
                                        </p:tgtEl>
                                        <p:attrNameLst>
                                          <p:attrName>ppt_x</p:attrName>
                                          <p:attrName>ppt_y</p:attrName>
                                        </p:attrNameLst>
                                      </p:cBhvr>
                                      <p:rCtr x="-40326" y="463"/>
                                    </p:animMotion>
                                  </p:childTnLst>
                                </p:cTn>
                              </p:par>
                              <p:par>
                                <p:cTn id="58" presetID="1" presetClass="mediacall" presetSubtype="0" fill="hold" nodeType="withEffect">
                                  <p:stCondLst>
                                    <p:cond delay="0"/>
                                  </p:stCondLst>
                                  <p:childTnLst>
                                    <p:cmd type="call" cmd="playFrom(0.0)">
                                      <p:cBhvr>
                                        <p:cTn id="59" dur="2568" fill="hold"/>
                                        <p:tgtEl>
                                          <p:spTgt spid="16"/>
                                        </p:tgtEl>
                                      </p:cBhvr>
                                    </p:cmd>
                                  </p:childTnLst>
                                </p:cTn>
                              </p:par>
                            </p:childTnLst>
                          </p:cTn>
                        </p:par>
                      </p:childTnLst>
                    </p:cTn>
                  </p:par>
                </p:childTnLst>
              </p:cTn>
              <p:nextCondLst>
                <p:cond evt="onClick" delay="0">
                  <p:tgtEl>
                    <p:spTgt spid="14"/>
                  </p:tgtEl>
                </p:cond>
              </p:nextCondLst>
            </p:seq>
            <p:audio>
              <p:cMediaNode vol="80000">
                <p:cTn id="60" fill="hold" display="0">
                  <p:stCondLst>
                    <p:cond delay="indefinite"/>
                  </p:stCondLst>
                  <p:endCondLst>
                    <p:cond evt="onStopAudio" delay="0">
                      <p:tgtEl>
                        <p:sldTgt/>
                      </p:tgtEl>
                    </p:cond>
                  </p:endCondLst>
                </p:cTn>
                <p:tgtEl>
                  <p:spTgt spid="15"/>
                </p:tgtEl>
              </p:cMediaNode>
            </p:audio>
            <p:audio>
              <p:cMediaNode vol="80000">
                <p:cTn id="61" fill="hold" display="0">
                  <p:stCondLst>
                    <p:cond delay="indefinite"/>
                  </p:stCondLst>
                  <p:endCondLst>
                    <p:cond evt="onStopAudio" delay="0">
                      <p:tgtEl>
                        <p:sldTgt/>
                      </p:tgtEl>
                    </p:cond>
                  </p:endCondLst>
                </p:cTn>
                <p:tgtEl>
                  <p:spTgt spid="16"/>
                </p:tgtEl>
              </p:cMediaNode>
            </p:audio>
          </p:childTnLst>
        </p:cTn>
      </p:par>
    </p:tnLst>
    <p:bldLst>
      <p:bldP spid="12" grpId="0" bldLvl="0" animBg="1"/>
      <p:bldP spid="12" grpId="1" bldLvl="0" animBg="1"/>
      <p:bldP spid="12" grpId="2" animBg="1"/>
      <p:bldP spid="13" grpId="0" bldLvl="0" animBg="1"/>
      <p:bldP spid="13" grpId="1" bldLvl="0" animBg="1"/>
      <p:bldP spid="13" grpId="2" animBg="1"/>
      <p:bldP spid="14" grpId="0" bldLvl="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8DF7D-4FB7-4DE6-B17D-3B5DD3BD05B3}"/>
              </a:ext>
            </a:extLst>
          </p:cNvPr>
          <p:cNvPicPr>
            <a:picLocks noChangeAspect="1"/>
          </p:cNvPicPr>
          <p:nvPr/>
        </p:nvPicPr>
        <p:blipFill rotWithShape="1">
          <a:blip r:embed="rId7"/>
          <a:srcRect r="15485"/>
          <a:stretch/>
        </p:blipFill>
        <p:spPr>
          <a:xfrm>
            <a:off x="-1" y="0"/>
            <a:ext cx="12192000" cy="6858336"/>
          </a:xfrm>
          <a:prstGeom prst="rect">
            <a:avLst/>
          </a:prstGeom>
        </p:spPr>
      </p:pic>
      <p:pic>
        <p:nvPicPr>
          <p:cNvPr id="3" name="Picture 2">
            <a:extLst>
              <a:ext uri="{FF2B5EF4-FFF2-40B4-BE49-F238E27FC236}">
                <a16:creationId xmlns:a16="http://schemas.microsoft.com/office/drawing/2014/main" id="{7358F60F-F401-420B-A283-C45102B156FC}"/>
              </a:ext>
            </a:extLst>
          </p:cNvPr>
          <p:cNvPicPr>
            <a:picLocks noChangeAspect="1"/>
          </p:cNvPicPr>
          <p:nvPr/>
        </p:nvPicPr>
        <p:blipFill>
          <a:blip r:embed="rId8"/>
          <a:stretch>
            <a:fillRect/>
          </a:stretch>
        </p:blipFill>
        <p:spPr>
          <a:xfrm>
            <a:off x="1254877" y="226379"/>
            <a:ext cx="1733266" cy="1059768"/>
          </a:xfrm>
          <a:prstGeom prst="rect">
            <a:avLst/>
          </a:prstGeom>
        </p:spPr>
      </p:pic>
      <p:pic>
        <p:nvPicPr>
          <p:cNvPr id="4" name="Picture 3">
            <a:extLst>
              <a:ext uri="{FF2B5EF4-FFF2-40B4-BE49-F238E27FC236}">
                <a16:creationId xmlns:a16="http://schemas.microsoft.com/office/drawing/2014/main" id="{1C1FC39C-FDF0-4639-BEA1-7B5DE9D04F3E}"/>
              </a:ext>
            </a:extLst>
          </p:cNvPr>
          <p:cNvPicPr>
            <a:picLocks noChangeAspect="1"/>
          </p:cNvPicPr>
          <p:nvPr/>
        </p:nvPicPr>
        <p:blipFill>
          <a:blip r:embed="rId8"/>
          <a:stretch>
            <a:fillRect/>
          </a:stretch>
        </p:blipFill>
        <p:spPr>
          <a:xfrm>
            <a:off x="10253215" y="2082382"/>
            <a:ext cx="1024385" cy="626338"/>
          </a:xfrm>
          <a:prstGeom prst="rect">
            <a:avLst/>
          </a:prstGeom>
        </p:spPr>
      </p:pic>
      <p:pic>
        <p:nvPicPr>
          <p:cNvPr id="5" name="Picture 4">
            <a:extLst>
              <a:ext uri="{FF2B5EF4-FFF2-40B4-BE49-F238E27FC236}">
                <a16:creationId xmlns:a16="http://schemas.microsoft.com/office/drawing/2014/main" id="{452220F4-47BD-4069-A6AE-B82376A536CD}"/>
              </a:ext>
            </a:extLst>
          </p:cNvPr>
          <p:cNvPicPr>
            <a:picLocks noChangeAspect="1"/>
          </p:cNvPicPr>
          <p:nvPr/>
        </p:nvPicPr>
        <p:blipFill>
          <a:blip r:embed="rId9"/>
          <a:stretch>
            <a:fillRect/>
          </a:stretch>
        </p:blipFill>
        <p:spPr>
          <a:xfrm>
            <a:off x="19612" y="-185756"/>
            <a:ext cx="1446144" cy="1471903"/>
          </a:xfrm>
          <a:prstGeom prst="rect">
            <a:avLst/>
          </a:prstGeom>
        </p:spPr>
      </p:pic>
      <p:pic>
        <p:nvPicPr>
          <p:cNvPr id="6" name="Picture 5">
            <a:extLst>
              <a:ext uri="{FF2B5EF4-FFF2-40B4-BE49-F238E27FC236}">
                <a16:creationId xmlns:a16="http://schemas.microsoft.com/office/drawing/2014/main" id="{28AB73FD-9F88-457D-9CCB-1CF95BA97C5A}"/>
              </a:ext>
            </a:extLst>
          </p:cNvPr>
          <p:cNvPicPr>
            <a:picLocks noChangeAspect="1"/>
          </p:cNvPicPr>
          <p:nvPr/>
        </p:nvPicPr>
        <p:blipFill>
          <a:blip r:embed="rId8"/>
          <a:stretch>
            <a:fillRect/>
          </a:stretch>
        </p:blipFill>
        <p:spPr>
          <a:xfrm>
            <a:off x="7102504" y="200048"/>
            <a:ext cx="1739942" cy="1063851"/>
          </a:xfrm>
          <a:prstGeom prst="rect">
            <a:avLst/>
          </a:prstGeom>
        </p:spPr>
      </p:pic>
      <p:grpSp>
        <p:nvGrpSpPr>
          <p:cNvPr id="7" name="Group 6">
            <a:extLst>
              <a:ext uri="{FF2B5EF4-FFF2-40B4-BE49-F238E27FC236}">
                <a16:creationId xmlns:a16="http://schemas.microsoft.com/office/drawing/2014/main" id="{721B9C05-4355-48BF-AD04-1F0549BBDDCA}"/>
              </a:ext>
            </a:extLst>
          </p:cNvPr>
          <p:cNvGrpSpPr/>
          <p:nvPr/>
        </p:nvGrpSpPr>
        <p:grpSpPr>
          <a:xfrm>
            <a:off x="2506211" y="1733550"/>
            <a:ext cx="7179577" cy="4056863"/>
            <a:chOff x="3438380" y="1512013"/>
            <a:chExt cx="7179577" cy="4056863"/>
          </a:xfrm>
        </p:grpSpPr>
        <p:pic>
          <p:nvPicPr>
            <p:cNvPr id="8" name="Picture 7">
              <a:extLst>
                <a:ext uri="{FF2B5EF4-FFF2-40B4-BE49-F238E27FC236}">
                  <a16:creationId xmlns:a16="http://schemas.microsoft.com/office/drawing/2014/main" id="{0D076C1A-EAEC-4416-8697-3004D952A250}"/>
                </a:ext>
              </a:extLst>
            </p:cNvPr>
            <p:cNvPicPr>
              <a:picLocks noChangeAspect="1"/>
            </p:cNvPicPr>
            <p:nvPr/>
          </p:nvPicPr>
          <p:blipFill rotWithShape="1">
            <a:blip r:embed="rId10"/>
            <a:srcRect t="39829" b="12930"/>
            <a:stretch/>
          </p:blipFill>
          <p:spPr>
            <a:xfrm>
              <a:off x="3438380" y="2994014"/>
              <a:ext cx="7179577" cy="2574862"/>
            </a:xfrm>
            <a:prstGeom prst="rect">
              <a:avLst/>
            </a:prstGeom>
          </p:spPr>
        </p:pic>
        <p:sp>
          <p:nvSpPr>
            <p:cNvPr id="9" name="Rounded Rectangle 75">
              <a:extLst>
                <a:ext uri="{FF2B5EF4-FFF2-40B4-BE49-F238E27FC236}">
                  <a16:creationId xmlns:a16="http://schemas.microsoft.com/office/drawing/2014/main" id="{DC905E8F-8A0F-4007-9431-958EDB1FB6EC}"/>
                </a:ext>
              </a:extLst>
            </p:cNvPr>
            <p:cNvSpPr/>
            <p:nvPr/>
          </p:nvSpPr>
          <p:spPr>
            <a:xfrm>
              <a:off x="4119869" y="1512013"/>
              <a:ext cx="6498088" cy="1941027"/>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Khái</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niệm</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sau</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đúng</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 hay </a:t>
              </a:r>
              <a:r>
                <a:rPr lang="en-US" sz="3000" b="1" kern="0" dirty="0" err="1">
                  <a:solidFill>
                    <a:srgbClr val="FF0000"/>
                  </a:solidFill>
                  <a:latin typeface="Cambria" panose="02040503050406030204" pitchFamily="18" charset="0"/>
                  <a:ea typeface="Cambria" panose="02040503050406030204" pitchFamily="18" charset="0"/>
                  <a:cs typeface="Arial" panose="020B0604020202020204" pitchFamily="34" charset="0"/>
                  <a:sym typeface="Arial"/>
                </a:rPr>
                <a:t>sai</a:t>
              </a:r>
              <a:r>
                <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rPr>
                <a:t>?</a:t>
              </a:r>
            </a:p>
            <a:p>
              <a:pPr algn="ctr">
                <a:buClr>
                  <a:srgbClr val="000000"/>
                </a:buClr>
                <a:defRPr/>
              </a:pP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những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chỉ</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hoạt</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động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trạng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thái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của</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sự</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vật</a:t>
              </a:r>
              <a:endParaRPr lang="en-US" sz="3000" b="1" kern="0" dirty="0">
                <a:solidFill>
                  <a:srgbClr val="FF0000"/>
                </a:solidFill>
                <a:latin typeface="Cambria" panose="02040503050406030204" pitchFamily="18" charset="0"/>
                <a:ea typeface="Cambria" panose="02040503050406030204" pitchFamily="18" charset="0"/>
                <a:cs typeface="Arial" panose="020B0604020202020204" pitchFamily="34" charset="0"/>
                <a:sym typeface="Arial"/>
              </a:endParaRPr>
            </a:p>
          </p:txBody>
        </p:sp>
      </p:grpSp>
      <p:pic>
        <p:nvPicPr>
          <p:cNvPr id="10" name="Tieng-coi-tau-hoa-www_nhacchuongvui_com">
            <a:hlinkClick r:id="" action="ppaction://media"/>
            <a:extLst>
              <a:ext uri="{FF2B5EF4-FFF2-40B4-BE49-F238E27FC236}">
                <a16:creationId xmlns:a16="http://schemas.microsoft.com/office/drawing/2014/main" id="{F1E707EB-5DCB-4A71-8C14-2B8D8917B476}"/>
              </a:ext>
            </a:extLst>
          </p:cNvPr>
          <p:cNvPicPr>
            <a:picLocks noChangeAspect="1"/>
          </p:cNvPicPr>
          <p:nvPr>
            <a:audioFile r:link="rId1"/>
            <p:extLst>
              <p:ext uri="{DAA4B4D4-6D71-4841-9C94-3DE7FCFB9230}">
                <p14:media xmlns:p14="http://schemas.microsoft.com/office/powerpoint/2010/main" r:embed="rId2">
                  <p14:trim end="2926.2"/>
                </p14:media>
              </p:ext>
            </p:extLst>
          </p:nvPr>
        </p:nvPicPr>
        <p:blipFill>
          <a:blip r:embed="rId11"/>
          <a:stretch>
            <a:fillRect/>
          </a:stretch>
        </p:blipFill>
        <p:spPr>
          <a:xfrm>
            <a:off x="12501871" y="5072295"/>
            <a:ext cx="609600" cy="609600"/>
          </a:xfrm>
          <a:prstGeom prst="rect">
            <a:avLst/>
          </a:prstGeom>
        </p:spPr>
      </p:pic>
      <p:pic>
        <p:nvPicPr>
          <p:cNvPr id="11" name="Tieng-tau-hoa-chay-www_nhacchuongvui_com">
            <a:hlinkClick r:id="" action="ppaction://media"/>
            <a:extLst>
              <a:ext uri="{FF2B5EF4-FFF2-40B4-BE49-F238E27FC236}">
                <a16:creationId xmlns:a16="http://schemas.microsoft.com/office/drawing/2014/main" id="{94F725E2-3553-4E36-8E35-7CFA57553B67}"/>
              </a:ext>
            </a:extLst>
          </p:cNvPr>
          <p:cNvPicPr>
            <a:picLocks noChangeAspect="1"/>
          </p:cNvPicPr>
          <p:nvPr>
            <a:audioFile r:link="rId1"/>
            <p:extLst>
              <p:ext uri="{DAA4B4D4-6D71-4841-9C94-3DE7FCFB9230}">
                <p14:media xmlns:p14="http://schemas.microsoft.com/office/powerpoint/2010/main" r:embed="rId3">
                  <p14:trim end="45451.4166"/>
                </p14:media>
              </p:ext>
            </p:extLst>
          </p:nvPr>
        </p:nvPicPr>
        <p:blipFill>
          <a:blip r:embed="rId11"/>
          <a:stretch>
            <a:fillRect/>
          </a:stretch>
        </p:blipFill>
        <p:spPr>
          <a:xfrm>
            <a:off x="12501871" y="5705958"/>
            <a:ext cx="609600" cy="609600"/>
          </a:xfrm>
          <a:prstGeom prst="rect">
            <a:avLst/>
          </a:prstGeom>
        </p:spPr>
      </p:pic>
      <p:sp>
        <p:nvSpPr>
          <p:cNvPr id="13" name="Rectangle 12">
            <a:extLst>
              <a:ext uri="{FF2B5EF4-FFF2-40B4-BE49-F238E27FC236}">
                <a16:creationId xmlns:a16="http://schemas.microsoft.com/office/drawing/2014/main" id="{9336DE3D-505A-4679-B1EE-F02DB5603B7F}"/>
              </a:ext>
            </a:extLst>
          </p:cNvPr>
          <p:cNvSpPr/>
          <p:nvPr/>
        </p:nvSpPr>
        <p:spPr>
          <a:xfrm>
            <a:off x="141758" y="1356321"/>
            <a:ext cx="1545284"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FF"/>
                </a:solidFill>
                <a:effectLst/>
                <a:uLnTx/>
                <a:uFillTx/>
                <a:latin typeface="Cambria" panose="02040503050406030204" pitchFamily="18" charset="0"/>
                <a:ea typeface="Cambria" panose="02040503050406030204" pitchFamily="18" charset="0"/>
                <a:sym typeface="Arial"/>
              </a:rPr>
              <a:t>Sai</a:t>
            </a:r>
            <a:endParaRPr kumimoji="0" lang="en-US" sz="44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sp>
        <p:nvSpPr>
          <p:cNvPr id="14" name="Rectangle 13">
            <a:extLst>
              <a:ext uri="{FF2B5EF4-FFF2-40B4-BE49-F238E27FC236}">
                <a16:creationId xmlns:a16="http://schemas.microsoft.com/office/drawing/2014/main" id="{F619DADE-C9C2-43A1-BB7D-585969A65B5D}"/>
              </a:ext>
            </a:extLst>
          </p:cNvPr>
          <p:cNvSpPr/>
          <p:nvPr/>
        </p:nvSpPr>
        <p:spPr>
          <a:xfrm>
            <a:off x="9657817" y="1318953"/>
            <a:ext cx="2203992" cy="828675"/>
          </a:xfrm>
          <a:prstGeom prst="rect">
            <a:avLst/>
          </a:prstGeom>
          <a:solidFill>
            <a:srgbClr val="68CB0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FF"/>
                </a:solidFill>
                <a:effectLst/>
                <a:uLnTx/>
                <a:uFillTx/>
                <a:latin typeface="Cambria" panose="02040503050406030204" pitchFamily="18" charset="0"/>
                <a:ea typeface="Cambria" panose="02040503050406030204" pitchFamily="18" charset="0"/>
                <a:sym typeface="Arial"/>
              </a:rPr>
              <a:t>Đúng</a:t>
            </a:r>
            <a:endParaRPr kumimoji="0" lang="en-US" sz="4400" b="1" i="0" u="none" strike="noStrike" kern="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pic>
        <p:nvPicPr>
          <p:cNvPr id="15" name="Picture 14">
            <a:extLst>
              <a:ext uri="{FF2B5EF4-FFF2-40B4-BE49-F238E27FC236}">
                <a16:creationId xmlns:a16="http://schemas.microsoft.com/office/drawing/2014/main" id="{BFDB6B48-DCDD-427C-9954-CD37D6770221}"/>
              </a:ext>
            </a:extLst>
          </p:cNvPr>
          <p:cNvPicPr>
            <a:picLocks noChangeAspect="1"/>
          </p:cNvPicPr>
          <p:nvPr/>
        </p:nvPicPr>
        <p:blipFill>
          <a:blip r:embed="rId8"/>
          <a:stretch>
            <a:fillRect/>
          </a:stretch>
        </p:blipFill>
        <p:spPr>
          <a:xfrm>
            <a:off x="742684" y="2332996"/>
            <a:ext cx="1024385" cy="626338"/>
          </a:xfrm>
          <a:prstGeom prst="rect">
            <a:avLst/>
          </a:prstGeom>
        </p:spPr>
      </p:pic>
    </p:spTree>
    <p:extLst>
      <p:ext uri="{BB962C8B-B14F-4D97-AF65-F5344CB8AC3E}">
        <p14:creationId xmlns:p14="http://schemas.microsoft.com/office/powerpoint/2010/main" val="238061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2868" fill="hold"/>
                                        <p:tgtEl>
                                          <p:spTgt spid="10"/>
                                        </p:tgtEl>
                                      </p:cBhvr>
                                    </p:cmd>
                                  </p:childTnLst>
                                </p:cTn>
                              </p:par>
                              <p:par>
                                <p:cTn id="11" presetID="55"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par>
                                <p:cTn id="16" presetID="55" presetClass="entr" presetSubtype="0" fill="hold" grpId="1"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5" name="Sai-ok.wav"/>
                                        </p:tgtEl>
                                      </p:cMediaNode>
                                    </p:audio>
                                  </p:sub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repeatCount="3000" fill="hold" grpId="0" nodeType="clickEffect">
                                  <p:stCondLst>
                                    <p:cond delay="0"/>
                                  </p:stCondLst>
                                  <p:childTnLst>
                                    <p:animEffect transition="out" filter="fade">
                                      <p:cBhvr>
                                        <p:cTn id="33" dur="500" tmFilter="0, 0; .2, .5; .8, .5; 1, 0"/>
                                        <p:tgtEl>
                                          <p:spTgt spid="14"/>
                                        </p:tgtEl>
                                      </p:cBhvr>
                                    </p:animEffect>
                                    <p:animScale>
                                      <p:cBhvr>
                                        <p:cTn id="34" dur="250" autoRev="1" fill="hold"/>
                                        <p:tgtEl>
                                          <p:spTgt spid="14"/>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6" name="Tieng-yeah-tre-con-www_nhacchuongvui_com.wav"/>
                                        </p:tgtEl>
                                      </p:cMediaNode>
                                    </p:audio>
                                  </p:sub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1500"/>
                            </p:stCondLst>
                            <p:childTnLst>
                              <p:par>
                                <p:cTn id="39" presetID="35" presetClass="path" presetSubtype="0" accel="50000" decel="50000" fill="hold" nodeType="afterEffect">
                                  <p:stCondLst>
                                    <p:cond delay="0"/>
                                  </p:stCondLst>
                                  <p:childTnLst>
                                    <p:animMotion origin="layout" path="M 0 -1.11111E-6 L -0.80651 0.00949 " pathEditMode="relative" rAng="0" ptsTypes="AA">
                                      <p:cBhvr>
                                        <p:cTn id="40" dur="3000" fill="hold"/>
                                        <p:tgtEl>
                                          <p:spTgt spid="7"/>
                                        </p:tgtEl>
                                        <p:attrNameLst>
                                          <p:attrName>ppt_x</p:attrName>
                                          <p:attrName>ppt_y</p:attrName>
                                        </p:attrNameLst>
                                      </p:cBhvr>
                                      <p:rCtr x="-40326" y="463"/>
                                    </p:animMotion>
                                  </p:childTnLst>
                                </p:cTn>
                              </p:par>
                              <p:par>
                                <p:cTn id="41" presetID="1" presetClass="mediacall" presetSubtype="0" fill="hold" nodeType="withEffect">
                                  <p:stCondLst>
                                    <p:cond delay="0"/>
                                  </p:stCondLst>
                                  <p:childTnLst>
                                    <p:cmd type="call" cmd="playFrom(0.0)">
                                      <p:cBhvr>
                                        <p:cTn id="42" dur="2568" fill="hold"/>
                                        <p:tgtEl>
                                          <p:spTgt spid="11"/>
                                        </p:tgtEl>
                                      </p:cBhvr>
                                    </p:cmd>
                                  </p:childTnLst>
                                </p:cTn>
                              </p:par>
                            </p:childTnLst>
                          </p:cTn>
                        </p:par>
                      </p:childTnLst>
                    </p:cTn>
                  </p:par>
                </p:childTnLst>
              </p:cTn>
              <p:nextCondLst>
                <p:cond evt="onClick" delay="0">
                  <p:tgtEl>
                    <p:spTgt spid="14"/>
                  </p:tgtEl>
                </p:cond>
              </p:nextCondLst>
            </p:seq>
            <p:audio>
              <p:cMediaNode vol="80000">
                <p:cTn id="43" fill="hold" display="0">
                  <p:stCondLst>
                    <p:cond delay="indefinite"/>
                  </p:stCondLst>
                  <p:endCondLst>
                    <p:cond evt="onStopAudio" delay="0">
                      <p:tgtEl>
                        <p:sldTgt/>
                      </p:tgtEl>
                    </p:cond>
                  </p:endCondLst>
                </p:cTn>
                <p:tgtEl>
                  <p:spTgt spid="10"/>
                </p:tgtEl>
              </p:cMediaNode>
            </p:audio>
            <p:audio>
              <p:cMediaNode vol="80000">
                <p:cTn id="44" fill="hold" display="0">
                  <p:stCondLst>
                    <p:cond delay="indefinite"/>
                  </p:stCondLst>
                  <p:endCondLst>
                    <p:cond evt="onStopAudio" delay="0">
                      <p:tgtEl>
                        <p:sldTgt/>
                      </p:tgtEl>
                    </p:cond>
                  </p:endCondLst>
                </p:cTn>
                <p:tgtEl>
                  <p:spTgt spid="11"/>
                </p:tgtEl>
              </p:cMediaNode>
            </p:audio>
          </p:childTnLst>
        </p:cTn>
      </p:par>
    </p:tnLst>
    <p:bldLst>
      <p:bldP spid="13" grpId="0" bldLvl="0" animBg="1"/>
      <p:bldP spid="13" grpId="1" bldLvl="0" animBg="1"/>
      <p:bldP spid="13" grpId="2" animBg="1"/>
      <p:bldP spid="14" grpId="0" bldLvl="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68492"/>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2031886" y="401329"/>
            <a:ext cx="8461212" cy="411776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C95142E-C187-64F9-ABE5-2980B59F957E}"/>
              </a:ext>
            </a:extLst>
          </p:cNvPr>
          <p:cNvPicPr>
            <a:picLocks noChangeAspect="1"/>
          </p:cNvPicPr>
          <p:nvPr/>
        </p:nvPicPr>
        <p:blipFill>
          <a:blip r:embed="rId8"/>
          <a:stretch>
            <a:fillRect/>
          </a:stretch>
        </p:blipFill>
        <p:spPr>
          <a:xfrm>
            <a:off x="2242974" y="825481"/>
            <a:ext cx="8163252" cy="3359187"/>
          </a:xfrm>
          <a:prstGeom prst="rect">
            <a:avLst/>
          </a:prstGeom>
        </p:spPr>
      </p:pic>
    </p:spTree>
    <p:extLst>
      <p:ext uri="{BB962C8B-B14F-4D97-AF65-F5344CB8AC3E}">
        <p14:creationId xmlns:p14="http://schemas.microsoft.com/office/powerpoint/2010/main" val="12734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0" y="0"/>
            <a:ext cx="12182475" cy="5796915"/>
          </a:xfrm>
          <a:prstGeom prst="rect">
            <a:avLst/>
          </a:prstGeom>
        </p:spPr>
      </p:pic>
      <p:pic>
        <p:nvPicPr>
          <p:cNvPr id="5" name="图片 4" descr="34"/>
          <p:cNvPicPr>
            <a:picLocks noChangeAspect="1"/>
          </p:cNvPicPr>
          <p:nvPr/>
        </p:nvPicPr>
        <p:blipFill>
          <a:blip r:embed="rId4"/>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5">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5">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6"/>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5">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5">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6" name="Picture 5">
            <a:extLst>
              <a:ext uri="{FF2B5EF4-FFF2-40B4-BE49-F238E27FC236}">
                <a16:creationId xmlns:a16="http://schemas.microsoft.com/office/drawing/2014/main" id="{06ADA472-8CEC-AF3A-34A5-78FB21E9E1D8}"/>
              </a:ext>
            </a:extLst>
          </p:cNvPr>
          <p:cNvPicPr>
            <a:picLocks noChangeAspect="1"/>
          </p:cNvPicPr>
          <p:nvPr/>
        </p:nvPicPr>
        <p:blipFill>
          <a:blip r:embed="rId7"/>
          <a:stretch>
            <a:fillRect/>
          </a:stretch>
        </p:blipFill>
        <p:spPr>
          <a:xfrm>
            <a:off x="5114341" y="261901"/>
            <a:ext cx="1377815" cy="1322947"/>
          </a:xfrm>
          <a:prstGeom prst="rect">
            <a:avLst/>
          </a:prstGeom>
        </p:spPr>
      </p:pic>
      <p:sp>
        <p:nvSpPr>
          <p:cNvPr id="2" name="TextBox 1">
            <a:extLst>
              <a:ext uri="{FF2B5EF4-FFF2-40B4-BE49-F238E27FC236}">
                <a16:creationId xmlns:a16="http://schemas.microsoft.com/office/drawing/2014/main" id="{5DB83BB2-5539-8F7F-E020-BFAA836C3657}"/>
              </a:ext>
            </a:extLst>
          </p:cNvPr>
          <p:cNvSpPr txBox="1"/>
          <p:nvPr/>
        </p:nvSpPr>
        <p:spPr>
          <a:xfrm>
            <a:off x="2628900" y="1514475"/>
            <a:ext cx="6229350" cy="1446550"/>
          </a:xfrm>
          <a:prstGeom prst="rect">
            <a:avLst/>
          </a:prstGeom>
          <a:noFill/>
        </p:spPr>
        <p:txBody>
          <a:bodyPr wrap="square" rtlCol="0">
            <a:spAutoFit/>
          </a:bodyPr>
          <a:lstStyle/>
          <a:p>
            <a:pPr algn="ctr"/>
            <a:r>
              <a:rPr lang="en-US" sz="8800" b="1" dirty="0">
                <a:solidFill>
                  <a:srgbClr val="FF0000"/>
                </a:solidFill>
                <a:latin typeface="Cambria" panose="02040503050406030204" pitchFamily="18" charset="0"/>
                <a:ea typeface="Cambria" panose="02040503050406030204" pitchFamily="18" charset="0"/>
              </a:rPr>
              <a:t>LUYỆN TẬP</a:t>
            </a:r>
          </a:p>
        </p:txBody>
      </p:sp>
    </p:spTree>
    <p:extLst>
      <p:ext uri="{BB962C8B-B14F-4D97-AF65-F5344CB8AC3E}">
        <p14:creationId xmlns:p14="http://schemas.microsoft.com/office/powerpoint/2010/main" val="22861872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id="{75FE2F5D-D2FC-772D-4644-1BCAC509395E}"/>
              </a:ext>
            </a:extLst>
          </p:cNvPr>
          <p:cNvSpPr txBox="1"/>
          <p:nvPr/>
        </p:nvSpPr>
        <p:spPr>
          <a:xfrm>
            <a:off x="1080700" y="595623"/>
            <a:ext cx="10556310" cy="1077218"/>
          </a:xfrm>
          <a:prstGeom prst="rect">
            <a:avLst/>
          </a:prstGeom>
          <a:noFill/>
        </p:spPr>
        <p:txBody>
          <a:bodyPr wrap="square">
            <a:spAutoFit/>
          </a:bodyPr>
          <a:lstStyle/>
          <a:p>
            <a:pPr lvl="0" algn="ctr">
              <a:defRPr/>
            </a:pPr>
            <a:r>
              <a:rPr lang="en-US" sz="3200" b="1" dirty="0">
                <a:solidFill>
                  <a:srgbClr val="224E4A"/>
                </a:solidFill>
                <a:latin typeface="Calibri" panose="020F0502020204030204" pitchFamily="34" charset="0"/>
                <a:cs typeface="Calibri" panose="020F0502020204030204" pitchFamily="34" charset="0"/>
              </a:rPr>
              <a:t>1. </a:t>
            </a:r>
            <a:r>
              <a:rPr lang="vi-VN" sz="3200" b="1" dirty="0">
                <a:solidFill>
                  <a:srgbClr val="224E4A"/>
                </a:solidFill>
                <a:latin typeface="Calibri" panose="020F0502020204030204" pitchFamily="34" charset="0"/>
                <a:cs typeface="Calibri" panose="020F0502020204030204" pitchFamily="34" charset="0"/>
              </a:rPr>
              <a:t>Dựa vào từng gợi ý dưới đây, nói tên bài thơ và tên tác giả. Đọc một đoạn thơ hoặc một bài thơ em thuộc. </a:t>
            </a:r>
            <a:endParaRPr kumimoji="0" lang="vi-VN" sz="3200" b="1" i="0" u="none" strike="noStrike" kern="1200" cap="none" spc="0" normalizeH="0" baseline="0" noProof="0" dirty="0">
              <a:ln>
                <a:noFill/>
              </a:ln>
              <a:solidFill>
                <a:srgbClr val="224E4A"/>
              </a:solidFill>
              <a:effectLst/>
              <a:uLnTx/>
              <a:uFillTx/>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9" name="Picture 8">
            <a:extLst>
              <a:ext uri="{FF2B5EF4-FFF2-40B4-BE49-F238E27FC236}">
                <a16:creationId xmlns:a16="http://schemas.microsoft.com/office/drawing/2014/main" id="{B7991840-9E56-5722-1195-B180DE5BF535}"/>
              </a:ext>
            </a:extLst>
          </p:cNvPr>
          <p:cNvPicPr>
            <a:picLocks noChangeAspect="1"/>
          </p:cNvPicPr>
          <p:nvPr/>
        </p:nvPicPr>
        <p:blipFill>
          <a:blip r:embed="rId7"/>
          <a:stretch>
            <a:fillRect/>
          </a:stretch>
        </p:blipFill>
        <p:spPr>
          <a:xfrm>
            <a:off x="1057275" y="2105025"/>
            <a:ext cx="4897702" cy="2038350"/>
          </a:xfrm>
          <a:prstGeom prst="rect">
            <a:avLst/>
          </a:prstGeom>
        </p:spPr>
      </p:pic>
      <p:pic>
        <p:nvPicPr>
          <p:cNvPr id="11" name="Picture 10">
            <a:extLst>
              <a:ext uri="{FF2B5EF4-FFF2-40B4-BE49-F238E27FC236}">
                <a16:creationId xmlns:a16="http://schemas.microsoft.com/office/drawing/2014/main" id="{C64332F8-D68D-921D-675D-8E6558E29717}"/>
              </a:ext>
            </a:extLst>
          </p:cNvPr>
          <p:cNvPicPr>
            <a:picLocks noChangeAspect="1"/>
          </p:cNvPicPr>
          <p:nvPr/>
        </p:nvPicPr>
        <p:blipFill>
          <a:blip r:embed="rId8"/>
          <a:stretch>
            <a:fillRect/>
          </a:stretch>
        </p:blipFill>
        <p:spPr>
          <a:xfrm>
            <a:off x="6124574" y="2138362"/>
            <a:ext cx="4651551" cy="1995488"/>
          </a:xfrm>
          <a:prstGeom prst="rect">
            <a:avLst/>
          </a:prstGeom>
        </p:spPr>
      </p:pic>
      <p:sp>
        <p:nvSpPr>
          <p:cNvPr id="13" name="Rectangle: Rounded Corners 12">
            <a:extLst>
              <a:ext uri="{FF2B5EF4-FFF2-40B4-BE49-F238E27FC236}">
                <a16:creationId xmlns:a16="http://schemas.microsoft.com/office/drawing/2014/main" id="{7B09C0C8-A916-4780-C2D0-E46481C2FB70}"/>
              </a:ext>
            </a:extLst>
          </p:cNvPr>
          <p:cNvSpPr/>
          <p:nvPr/>
        </p:nvSpPr>
        <p:spPr>
          <a:xfrm>
            <a:off x="1413625" y="4429125"/>
            <a:ext cx="4596650"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Gặt</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chữ</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trên</a:t>
            </a:r>
            <a:r>
              <a:rPr lang="en-US" sz="3200" noProof="0" dirty="0">
                <a:solidFill>
                  <a:srgbClr val="C00000"/>
                </a:solidFill>
                <a:latin typeface="Arial" panose="020B0604020202020204" pitchFamily="34" charset="0"/>
                <a:cs typeface="Arial" panose="020B0604020202020204" pitchFamily="34" charset="0"/>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dirty="0" err="1">
                <a:ln>
                  <a:noFill/>
                </a:ln>
                <a:solidFill>
                  <a:srgbClr val="C00000"/>
                </a:solidFill>
                <a:effectLst/>
                <a:uLnTx/>
                <a:uFillTx/>
                <a:latin typeface="Arial" panose="020B0604020202020204" pitchFamily="34" charset="0"/>
                <a:cs typeface="Arial" panose="020B0604020202020204" pitchFamily="34" charset="0"/>
              </a:rPr>
              <a:t>Tác</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giả</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Bích</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ngọc</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D92C522-6BA2-91DD-8690-AAF1D620E7C5}"/>
              </a:ext>
            </a:extLst>
          </p:cNvPr>
          <p:cNvSpPr/>
          <p:nvPr/>
        </p:nvSpPr>
        <p:spPr>
          <a:xfrm>
            <a:off x="6404724" y="4391025"/>
            <a:ext cx="4930025"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Bầu</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trời</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trong</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quả</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trứng</a:t>
            </a:r>
            <a:endParaRPr lang="en-US" sz="3200" noProof="0" dirty="0">
              <a:solidFill>
                <a:srgbClr val="C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(Xuân</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Quỳnh</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8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6"/>
          <a:stretch>
            <a:fillRect/>
          </a:stretch>
        </p:blipFill>
        <p:spPr>
          <a:xfrm>
            <a:off x="7623268" y="27116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52544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3399899" y="2089462"/>
            <a:ext cx="3933303" cy="1938992"/>
          </a:xfrm>
          <a:prstGeom prst="rect">
            <a:avLst/>
          </a:prstGeom>
          <a:noFill/>
        </p:spPr>
        <p:txBody>
          <a:bodyPr wrap="square" rtlCol="0">
            <a:spAutoFit/>
          </a:bodyPr>
          <a:lstStyle/>
          <a:p>
            <a:pPr algn="ctr" defTabSz="1218565"/>
            <a:r>
              <a:rPr lang="vi-VN" sz="4000" dirty="0">
                <a:solidFill>
                  <a:prstClr val="black"/>
                </a:solidFill>
                <a:latin typeface="Calibri" panose="020F0502020204030204" pitchFamily="34" charset="0"/>
                <a:cs typeface="Calibri" panose="020F0502020204030204" pitchFamily="34" charset="0"/>
              </a:rPr>
              <a:t>Đọc một đoạn thơ hoặc một bài thơ em thuộc. </a:t>
            </a:r>
            <a:endParaRPr lang="en-US" sz="4000" dirty="0">
              <a:solidFill>
                <a:prstClr val="black"/>
              </a:solidFill>
              <a:latin typeface="Calibri" panose="020F0502020204030204" pitchFamily="34" charset="0"/>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7"/>
          <a:stretch>
            <a:fillRect/>
          </a:stretch>
        </p:blipFill>
        <p:spPr>
          <a:xfrm rot="19747431">
            <a:off x="7455483" y="3298318"/>
            <a:ext cx="618750" cy="2610000"/>
          </a:xfrm>
          <a:prstGeom prst="rect">
            <a:avLst/>
          </a:prstGeom>
        </p:spPr>
      </p:pic>
    </p:spTree>
    <p:extLst>
      <p:ext uri="{BB962C8B-B14F-4D97-AF65-F5344CB8AC3E}">
        <p14:creationId xmlns:p14="http://schemas.microsoft.com/office/powerpoint/2010/main" val="289186428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477"/>
              <a:ext cx="17349" cy="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11" name="TextBox 10">
            <a:extLst>
              <a:ext uri="{FF2B5EF4-FFF2-40B4-BE49-F238E27FC236}">
                <a16:creationId xmlns:a16="http://schemas.microsoft.com/office/drawing/2014/main" id="{5EF404B9-5138-4F14-AFEF-78BB9DB4B44B}"/>
              </a:ext>
            </a:extLst>
          </p:cNvPr>
          <p:cNvSpPr txBox="1"/>
          <p:nvPr/>
        </p:nvSpPr>
        <p:spPr>
          <a:xfrm>
            <a:off x="1078052" y="236649"/>
            <a:ext cx="112568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Tìm câu chủ đề trong từng đoạn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dưới đây:</a:t>
            </a:r>
            <a:endParaRPr kumimoji="0" lang="en-US" sz="3600" b="1" i="0" u="none" strike="noStrike" kern="1200" cap="none" spc="0" normalizeH="0" baseline="0" noProof="0" dirty="0">
              <a:ln>
                <a:noFill/>
              </a:ln>
              <a:solidFill>
                <a:srgbClr val="000000"/>
              </a:solidFill>
              <a:effectLst/>
              <a:uLnTx/>
              <a:uFillTx/>
              <a:latin typeface="等线"/>
              <a:ea typeface="+mn-ea"/>
              <a:cs typeface="+mn-cs"/>
            </a:endParaRPr>
          </a:p>
        </p:txBody>
      </p:sp>
      <p:sp>
        <p:nvSpPr>
          <p:cNvPr id="4" name="Rectangle: Rounded Corners 3">
            <a:extLst>
              <a:ext uri="{FF2B5EF4-FFF2-40B4-BE49-F238E27FC236}">
                <a16:creationId xmlns:a16="http://schemas.microsoft.com/office/drawing/2014/main" id="{EC178B5D-15F8-3B53-E79E-74E1A3E1C009}"/>
              </a:ext>
            </a:extLst>
          </p:cNvPr>
          <p:cNvSpPr/>
          <p:nvPr/>
        </p:nvSpPr>
        <p:spPr>
          <a:xfrm>
            <a:off x="990600" y="933451"/>
            <a:ext cx="10334625" cy="13525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000" dirty="0">
                <a:latin typeface="Calibri" panose="020F0502020204030204" pitchFamily="34" charset="0"/>
                <a:cs typeface="Calibri" panose="020F0502020204030204" pitchFamily="34" charset="0"/>
              </a:rPr>
              <a:t>(Trần Nhật Thu)</a:t>
            </a:r>
            <a:endParaRPr lang="en-US" sz="20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67AEF498-D567-A7FD-BEFE-17149F52D1BD}"/>
              </a:ext>
            </a:extLst>
          </p:cNvPr>
          <p:cNvSpPr/>
          <p:nvPr/>
        </p:nvSpPr>
        <p:spPr>
          <a:xfrm>
            <a:off x="990600" y="2419350"/>
            <a:ext cx="10334625" cy="19240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000" dirty="0">
                <a:latin typeface="Calibri" panose="020F0502020204030204" pitchFamily="34" charset="0"/>
                <a:cs typeface="Calibri" panose="020F0502020204030204" pitchFamily="34" charset="0"/>
              </a:rPr>
              <a:t>(Theo Thi Sảnh)</a:t>
            </a:r>
            <a:endParaRPr lang="en-US" sz="2000"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ACD2EB0-DC2D-22E8-B5A2-5C1C0F606194}"/>
              </a:ext>
            </a:extLst>
          </p:cNvPr>
          <p:cNvSpPr/>
          <p:nvPr/>
        </p:nvSpPr>
        <p:spPr>
          <a:xfrm>
            <a:off x="1019175" y="4533900"/>
            <a:ext cx="10334625" cy="232410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algn="r"/>
            <a:r>
              <a:rPr lang="vi-VN" sz="2000" dirty="0">
                <a:latin typeface="Calibri" panose="020F0502020204030204" pitchFamily="34" charset="0"/>
                <a:cs typeface="Calibri" panose="020F0502020204030204" pitchFamily="34" charset="0"/>
              </a:rPr>
              <a:t>(Theo Trần Đức Tiến)</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9106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2847975" y="4099807"/>
            <a:ext cx="6019801" cy="1419810"/>
            <a:chOff x="-346927" y="2634670"/>
            <a:chExt cx="9273947" cy="1979719"/>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927" y="2634670"/>
              <a:ext cx="9273947" cy="148184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57304" y="2769044"/>
              <a:ext cx="8320769" cy="18453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Biển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động</a:t>
              </a:r>
              <a:r>
                <a:rPr kumimoji="0" lang="vi-VN"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6" name="Rectangle: Rounded Corners 15">
            <a:extLst>
              <a:ext uri="{FF2B5EF4-FFF2-40B4-BE49-F238E27FC236}">
                <a16:creationId xmlns:a16="http://schemas.microsoft.com/office/drawing/2014/main" id="{9AB7FEF1-8ACD-C2C0-8B39-303B76C295BD}"/>
              </a:ext>
            </a:extLst>
          </p:cNvPr>
          <p:cNvSpPr/>
          <p:nvPr/>
        </p:nvSpPr>
        <p:spPr>
          <a:xfrm>
            <a:off x="914400" y="933451"/>
            <a:ext cx="10410825" cy="25050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3200" dirty="0">
                <a:latin typeface="Calibri" panose="020F0502020204030204" pitchFamily="34" charset="0"/>
                <a:cs typeface="Calibri" panose="020F0502020204030204" pitchFamily="34" charset="0"/>
              </a:rPr>
              <a:t>(Trần Nhật Thu)</a:t>
            </a:r>
            <a:endParaRPr lang="en-US" sz="32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BD3FB217-FA7A-252B-9AC5-04E834CD9351}"/>
              </a:ext>
            </a:extLst>
          </p:cNvPr>
          <p:cNvSpPr/>
          <p:nvPr/>
        </p:nvSpPr>
        <p:spPr>
          <a:xfrm>
            <a:off x="1400174" y="1038225"/>
            <a:ext cx="1933575"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34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1009650" y="403860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52832" y="2816320"/>
              <a:ext cx="8320769" cy="21768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lang="vi-VN" sz="3600" dirty="0">
                  <a:latin typeface="Calibri" panose="020F0502020204030204" pitchFamily="34" charset="0"/>
                  <a:cs typeface="Calibri" panose="020F0502020204030204" pitchFamily="34" charset="0"/>
                </a:rPr>
                <a:t>Những ngày hè đi bên bờ Hạ Long, Bãi Cháy hoặc Tuần Châu,... ta có cảm giác như đi trước cửa gió. </a:t>
              </a:r>
              <a:endParaRPr kumimoji="0" lang="vi-VN" sz="3600" b="0" i="0"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685799"/>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1209674" y="752475"/>
            <a:ext cx="97345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923924" y="1285875"/>
            <a:ext cx="52578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378175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933450" y="436245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2650" y="3088158"/>
              <a:ext cx="8320769" cy="1489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Ngần ấy loại chuồn chuồn cũng đủ cho chúng tôi mê tơi trong suốt mùa hè.</a:t>
              </a: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95251"/>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3514724" y="2714625"/>
            <a:ext cx="72390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885824" y="3162300"/>
            <a:ext cx="41719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extLst>
      <p:ext uri="{BB962C8B-B14F-4D97-AF65-F5344CB8AC3E}">
        <p14:creationId xmlns:p14="http://schemas.microsoft.com/office/powerpoint/2010/main" val="4896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6"/>
          <a:stretch>
            <a:fillRect/>
          </a:stretch>
        </p:blipFill>
        <p:spPr>
          <a:xfrm>
            <a:off x="9566368" y="30545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71213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4208549" y="1808427"/>
            <a:ext cx="4381410" cy="2554545"/>
          </a:xfrm>
          <a:prstGeom prst="rect">
            <a:avLst/>
          </a:prstGeom>
          <a:noFill/>
        </p:spPr>
        <p:txBody>
          <a:bodyPr wrap="square" rtlCol="0">
            <a:spAutoFit/>
          </a:bodyPr>
          <a:lstStyle/>
          <a:p>
            <a:pPr lvl="0" algn="ctr" defTabSz="1218565"/>
            <a:r>
              <a:rPr lang="en-US" sz="4000" dirty="0">
                <a:solidFill>
                  <a:prstClr val="black"/>
                </a:solidFill>
                <a:latin typeface="Calibri" panose="020F0502020204030204" pitchFamily="34" charset="0"/>
                <a:cs typeface="Calibri" panose="020F0502020204030204" pitchFamily="34" charset="0"/>
              </a:rPr>
              <a:t>2. </a:t>
            </a:r>
            <a:r>
              <a:rPr lang="vi-VN" sz="4000" dirty="0">
                <a:solidFill>
                  <a:prstClr val="black"/>
                </a:solidFill>
                <a:latin typeface="Calibri" panose="020F0502020204030204" pitchFamily="34" charset="0"/>
                <a:cs typeface="Calibri" panose="020F0502020204030204" pitchFamily="34" charset="0"/>
              </a:rPr>
              <a:t>Tìm các động từ trong một đoạn văn (a, b hoặc c) ở bài tập 2.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7"/>
          <a:stretch>
            <a:fillRect/>
          </a:stretch>
        </p:blipFill>
        <p:spPr>
          <a:xfrm rot="19747431">
            <a:off x="9665283" y="3088768"/>
            <a:ext cx="618750" cy="2610000"/>
          </a:xfrm>
          <a:prstGeom prst="rect">
            <a:avLst/>
          </a:prstGeom>
        </p:spPr>
      </p:pic>
    </p:spTree>
    <p:extLst>
      <p:ext uri="{BB962C8B-B14F-4D97-AF65-F5344CB8AC3E}">
        <p14:creationId xmlns:p14="http://schemas.microsoft.com/office/powerpoint/2010/main" val="20202633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178</TotalTime>
  <Words>1096</Words>
  <Application>Microsoft Office PowerPoint</Application>
  <PresentationFormat>Widescreen</PresentationFormat>
  <Paragraphs>53</Paragraphs>
  <Slides>18</Slides>
  <Notes>2</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Arial</vt:lpstr>
      <vt:lpstr>Calibri</vt:lpstr>
      <vt:lpstr>Calibri (Body)</vt:lpstr>
      <vt:lpstr>Calibri Light</vt:lpstr>
      <vt:lpstr>Cambria</vt:lpstr>
      <vt:lpstr>UTM Avo</vt:lpstr>
      <vt:lpstr>字魂105号-简雅黑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21</cp:revision>
  <dcterms:created xsi:type="dcterms:W3CDTF">2023-08-11T03:25:34Z</dcterms:created>
  <dcterms:modified xsi:type="dcterms:W3CDTF">2024-11-01T03:59:51Z</dcterms:modified>
  <cp:category>9Slide.vn</cp:category>
</cp:coreProperties>
</file>