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1" r:id="rId1"/>
  </p:sldMasterIdLst>
  <p:notesMasterIdLst>
    <p:notesMasterId r:id="rId19"/>
  </p:notesMasterIdLst>
  <p:sldIdLst>
    <p:sldId id="257" r:id="rId2"/>
    <p:sldId id="326" r:id="rId3"/>
    <p:sldId id="262" r:id="rId4"/>
    <p:sldId id="259" r:id="rId5"/>
    <p:sldId id="294" r:id="rId6"/>
    <p:sldId id="295" r:id="rId7"/>
    <p:sldId id="305" r:id="rId8"/>
    <p:sldId id="327" r:id="rId9"/>
    <p:sldId id="300" r:id="rId10"/>
    <p:sldId id="312" r:id="rId11"/>
    <p:sldId id="313" r:id="rId12"/>
    <p:sldId id="314" r:id="rId13"/>
    <p:sldId id="712" r:id="rId14"/>
    <p:sldId id="713" r:id="rId15"/>
    <p:sldId id="728" r:id="rId16"/>
    <p:sldId id="715" r:id="rId17"/>
    <p:sldId id="32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70BC"/>
    <a:srgbClr val="EE6E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8" d="100"/>
          <a:sy n="108"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66853-5F4A-4499-995E-4AA9A232BA6C}"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0B3FCB-D5AE-4728-B3E1-0AA22524CD32}" type="slidenum">
              <a:rPr lang="en-US" smtClean="0"/>
              <a:t>‹#›</a:t>
            </a:fld>
            <a:endParaRPr lang="en-US"/>
          </a:p>
        </p:txBody>
      </p:sp>
    </p:spTree>
    <p:extLst>
      <p:ext uri="{BB962C8B-B14F-4D97-AF65-F5344CB8AC3E}">
        <p14:creationId xmlns:p14="http://schemas.microsoft.com/office/powerpoint/2010/main" val="319580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028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744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1EDDC2B-84F9-49EC-8469-3DF7D2942154}"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26295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1EDDC2B-84F9-49EC-8469-3DF7D2942154}"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46273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1EDDC2B-84F9-49EC-8469-3DF7D2942154}"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7029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5"/>
        <p:cNvGrpSpPr/>
        <p:nvPr/>
      </p:nvGrpSpPr>
      <p:grpSpPr>
        <a:xfrm>
          <a:off x="0" y="0"/>
          <a:ext cx="0" cy="0"/>
          <a:chOff x="0" y="0"/>
          <a:chExt cx="0" cy="0"/>
        </a:xfrm>
      </p:grpSpPr>
      <p:sp>
        <p:nvSpPr>
          <p:cNvPr id="19" name="Google Shape;19;p3"/>
          <p:cNvSpPr/>
          <p:nvPr/>
        </p:nvSpPr>
        <p:spPr>
          <a:xfrm>
            <a:off x="-414699" y="-811867"/>
            <a:ext cx="4316300" cy="3087733"/>
          </a:xfrm>
          <a:custGeom>
            <a:avLst/>
            <a:gdLst/>
            <a:ahLst/>
            <a:cxnLst/>
            <a:rect l="l" t="t" r="r" b="b"/>
            <a:pathLst>
              <a:path w="129489" h="92632" extrusionOk="0">
                <a:moveTo>
                  <a:pt x="0" y="92632"/>
                </a:moveTo>
                <a:cubicBezTo>
                  <a:pt x="5896" y="84525"/>
                  <a:pt x="10017" y="74524"/>
                  <a:pt x="18136" y="68645"/>
                </a:cubicBezTo>
                <a:cubicBezTo>
                  <a:pt x="25365" y="63410"/>
                  <a:pt x="39735" y="59578"/>
                  <a:pt x="44853" y="66890"/>
                </a:cubicBezTo>
                <a:cubicBezTo>
                  <a:pt x="47220" y="70272"/>
                  <a:pt x="46102" y="76151"/>
                  <a:pt x="43293" y="79176"/>
                </a:cubicBezTo>
                <a:cubicBezTo>
                  <a:pt x="40942" y="81708"/>
                  <a:pt x="36406" y="82483"/>
                  <a:pt x="33152" y="81321"/>
                </a:cubicBezTo>
                <a:cubicBezTo>
                  <a:pt x="25935" y="78744"/>
                  <a:pt x="23931" y="64395"/>
                  <a:pt x="29057" y="58699"/>
                </a:cubicBezTo>
                <a:cubicBezTo>
                  <a:pt x="41489" y="44886"/>
                  <a:pt x="64232" y="46643"/>
                  <a:pt x="82101" y="41538"/>
                </a:cubicBezTo>
                <a:cubicBezTo>
                  <a:pt x="102298" y="35768"/>
                  <a:pt x="129489" y="21005"/>
                  <a:pt x="129489" y="0"/>
                </a:cubicBezTo>
              </a:path>
            </a:pathLst>
          </a:custGeom>
          <a:noFill/>
          <a:ln w="28575" cap="rnd" cmpd="sng">
            <a:solidFill>
              <a:schemeClr val="accent1"/>
            </a:solidFill>
            <a:prstDash val="dash"/>
            <a:round/>
            <a:headEnd type="none" w="med" len="med"/>
            <a:tailEnd type="none" w="med" len="med"/>
          </a:ln>
        </p:spPr>
      </p:sp>
      <p:sp>
        <p:nvSpPr>
          <p:cNvPr id="20" name="Google Shape;20;p3"/>
          <p:cNvSpPr/>
          <p:nvPr/>
        </p:nvSpPr>
        <p:spPr>
          <a:xfrm>
            <a:off x="362567" y="6092626"/>
            <a:ext cx="118519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1"/>
            </a:solidFill>
            <a:prstDash val="solid"/>
            <a:round/>
            <a:headEnd type="none" w="med" len="med"/>
            <a:tailEnd type="none" w="med" len="med"/>
          </a:ln>
        </p:spPr>
      </p:sp>
      <p:sp>
        <p:nvSpPr>
          <p:cNvPr id="21" name="Google Shape;21;p3"/>
          <p:cNvSpPr/>
          <p:nvPr/>
        </p:nvSpPr>
        <p:spPr>
          <a:xfrm>
            <a:off x="8576278" y="619102"/>
            <a:ext cx="840452" cy="118131"/>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4"/>
            </a:solidFill>
            <a:prstDash val="solid"/>
            <a:round/>
            <a:headEnd type="none" w="med" len="med"/>
            <a:tailEnd type="none" w="med" len="med"/>
          </a:ln>
        </p:spPr>
      </p:sp>
      <p:grpSp>
        <p:nvGrpSpPr>
          <p:cNvPr id="22" name="Google Shape;22;p3"/>
          <p:cNvGrpSpPr/>
          <p:nvPr/>
        </p:nvGrpSpPr>
        <p:grpSpPr>
          <a:xfrm>
            <a:off x="11157892" y="5779789"/>
            <a:ext cx="673867" cy="800076"/>
            <a:chOff x="3251850" y="687425"/>
            <a:chExt cx="266519" cy="316436"/>
          </a:xfrm>
        </p:grpSpPr>
        <p:sp>
          <p:nvSpPr>
            <p:cNvPr id="23" name="Google Shape;23;p3"/>
            <p:cNvSpPr/>
            <p:nvPr/>
          </p:nvSpPr>
          <p:spPr>
            <a:xfrm>
              <a:off x="3251850" y="687425"/>
              <a:ext cx="169200" cy="160800"/>
            </a:xfrm>
            <a:prstGeom prst="star5">
              <a:avLst>
                <a:gd name="adj" fmla="val 28062"/>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3"/>
            <p:cNvSpPr/>
            <p:nvPr/>
          </p:nvSpPr>
          <p:spPr>
            <a:xfrm rot="597945">
              <a:off x="3391630" y="882406"/>
              <a:ext cx="117879" cy="112109"/>
            </a:xfrm>
            <a:prstGeom prst="star5">
              <a:avLst>
                <a:gd name="adj" fmla="val 28062"/>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51543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80"/>
        <p:cNvGrpSpPr/>
        <p:nvPr/>
      </p:nvGrpSpPr>
      <p:grpSpPr>
        <a:xfrm>
          <a:off x="0" y="0"/>
          <a:ext cx="0" cy="0"/>
          <a:chOff x="0" y="0"/>
          <a:chExt cx="0" cy="0"/>
        </a:xfrm>
      </p:grpSpPr>
      <p:grpSp>
        <p:nvGrpSpPr>
          <p:cNvPr id="381" name="Google Shape;381;p31"/>
          <p:cNvGrpSpPr/>
          <p:nvPr/>
        </p:nvGrpSpPr>
        <p:grpSpPr>
          <a:xfrm rot="-2700000">
            <a:off x="11292005" y="699857"/>
            <a:ext cx="279531" cy="259997"/>
            <a:chOff x="2803325" y="4061175"/>
            <a:chExt cx="209650" cy="195000"/>
          </a:xfrm>
        </p:grpSpPr>
        <p:sp>
          <p:nvSpPr>
            <p:cNvPr id="382" name="Google Shape;382;p31"/>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4"/>
              </a:solidFill>
              <a:prstDash val="solid"/>
              <a:round/>
              <a:headEnd type="none" w="med" len="med"/>
              <a:tailEnd type="none" w="med" len="med"/>
            </a:ln>
          </p:spPr>
        </p:sp>
        <p:sp>
          <p:nvSpPr>
            <p:cNvPr id="383" name="Google Shape;383;p31"/>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4"/>
              </a:solidFill>
              <a:prstDash val="solid"/>
              <a:round/>
              <a:headEnd type="none" w="med" len="med"/>
              <a:tailEnd type="none" w="med" len="med"/>
            </a:ln>
          </p:spPr>
        </p:sp>
        <p:sp>
          <p:nvSpPr>
            <p:cNvPr id="384" name="Google Shape;384;p31"/>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4"/>
              </a:solidFill>
              <a:prstDash val="solid"/>
              <a:round/>
              <a:headEnd type="none" w="med" len="med"/>
              <a:tailEnd type="none" w="med" len="med"/>
            </a:ln>
          </p:spPr>
        </p:sp>
        <p:sp>
          <p:nvSpPr>
            <p:cNvPr id="385" name="Google Shape;385;p31"/>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4"/>
              </a:solidFill>
              <a:prstDash val="solid"/>
              <a:round/>
              <a:headEnd type="none" w="med" len="med"/>
              <a:tailEnd type="none" w="med" len="med"/>
            </a:ln>
          </p:spPr>
        </p:sp>
      </p:grpSp>
      <p:sp>
        <p:nvSpPr>
          <p:cNvPr id="386" name="Google Shape;386;p31"/>
          <p:cNvSpPr/>
          <p:nvPr/>
        </p:nvSpPr>
        <p:spPr>
          <a:xfrm rot="5093719">
            <a:off x="11064877" y="3719868"/>
            <a:ext cx="840324" cy="118112"/>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2"/>
            </a:solidFill>
            <a:prstDash val="solid"/>
            <a:round/>
            <a:headEnd type="none" w="med" len="med"/>
            <a:tailEnd type="none" w="med" len="med"/>
          </a:ln>
        </p:spPr>
      </p:sp>
      <p:sp>
        <p:nvSpPr>
          <p:cNvPr id="387" name="Google Shape;387;p31"/>
          <p:cNvSpPr/>
          <p:nvPr/>
        </p:nvSpPr>
        <p:spPr>
          <a:xfrm>
            <a:off x="591167" y="1572593"/>
            <a:ext cx="118519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2"/>
            </a:solidFill>
            <a:prstDash val="solid"/>
            <a:round/>
            <a:headEnd type="none" w="med" len="med"/>
            <a:tailEnd type="none" w="med" len="med"/>
          </a:ln>
        </p:spPr>
      </p:sp>
      <p:grpSp>
        <p:nvGrpSpPr>
          <p:cNvPr id="388" name="Google Shape;388;p31"/>
          <p:cNvGrpSpPr/>
          <p:nvPr/>
        </p:nvGrpSpPr>
        <p:grpSpPr>
          <a:xfrm>
            <a:off x="401599" y="3614933"/>
            <a:ext cx="279534" cy="260000"/>
            <a:chOff x="2803325" y="4061175"/>
            <a:chExt cx="209650" cy="195000"/>
          </a:xfrm>
        </p:grpSpPr>
        <p:sp>
          <p:nvSpPr>
            <p:cNvPr id="389" name="Google Shape;389;p31"/>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4"/>
              </a:solidFill>
              <a:prstDash val="solid"/>
              <a:round/>
              <a:headEnd type="none" w="med" len="med"/>
              <a:tailEnd type="none" w="med" len="med"/>
            </a:ln>
          </p:spPr>
        </p:sp>
        <p:sp>
          <p:nvSpPr>
            <p:cNvPr id="390" name="Google Shape;390;p31"/>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4"/>
              </a:solidFill>
              <a:prstDash val="solid"/>
              <a:round/>
              <a:headEnd type="none" w="med" len="med"/>
              <a:tailEnd type="none" w="med" len="med"/>
            </a:ln>
          </p:spPr>
        </p:sp>
        <p:sp>
          <p:nvSpPr>
            <p:cNvPr id="391" name="Google Shape;391;p31"/>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4"/>
              </a:solidFill>
              <a:prstDash val="solid"/>
              <a:round/>
              <a:headEnd type="none" w="med" len="med"/>
              <a:tailEnd type="none" w="med" len="med"/>
            </a:ln>
          </p:spPr>
        </p:sp>
        <p:sp>
          <p:nvSpPr>
            <p:cNvPr id="392" name="Google Shape;392;p31"/>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4"/>
              </a:solidFill>
              <a:prstDash val="solid"/>
              <a:round/>
              <a:headEnd type="none" w="med" len="med"/>
              <a:tailEnd type="none" w="med" len="med"/>
            </a:ln>
          </p:spPr>
        </p:sp>
      </p:grpSp>
      <p:grpSp>
        <p:nvGrpSpPr>
          <p:cNvPr id="393" name="Google Shape;393;p31"/>
          <p:cNvGrpSpPr/>
          <p:nvPr/>
        </p:nvGrpSpPr>
        <p:grpSpPr>
          <a:xfrm>
            <a:off x="10822202" y="5625334"/>
            <a:ext cx="837653" cy="847524"/>
            <a:chOff x="8524094" y="2148425"/>
            <a:chExt cx="387850" cy="392397"/>
          </a:xfrm>
        </p:grpSpPr>
        <p:sp>
          <p:nvSpPr>
            <p:cNvPr id="394" name="Google Shape;394;p31"/>
            <p:cNvSpPr/>
            <p:nvPr/>
          </p:nvSpPr>
          <p:spPr>
            <a:xfrm>
              <a:off x="8607150" y="2148425"/>
              <a:ext cx="169200" cy="253500"/>
            </a:xfrm>
            <a:prstGeom prst="moon">
              <a:avLst>
                <a:gd name="adj" fmla="val 4609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 name="Google Shape;395;p31"/>
            <p:cNvSpPr/>
            <p:nvPr/>
          </p:nvSpPr>
          <p:spPr>
            <a:xfrm rot="597945">
              <a:off x="8785205" y="2242631"/>
              <a:ext cx="117879" cy="112109"/>
            </a:xfrm>
            <a:prstGeom prst="star5">
              <a:avLst>
                <a:gd name="adj" fmla="val 28062"/>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 name="Google Shape;396;p31"/>
            <p:cNvSpPr/>
            <p:nvPr/>
          </p:nvSpPr>
          <p:spPr>
            <a:xfrm rot="-903784">
              <a:off x="8536621" y="2415301"/>
              <a:ext cx="117746" cy="112141"/>
            </a:xfrm>
            <a:prstGeom prst="star5">
              <a:avLst>
                <a:gd name="adj" fmla="val 28062"/>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83226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941"/>
        <p:cNvGrpSpPr/>
        <p:nvPr/>
      </p:nvGrpSpPr>
      <p:grpSpPr>
        <a:xfrm>
          <a:off x="0" y="0"/>
          <a:ext cx="0" cy="0"/>
          <a:chOff x="0" y="0"/>
          <a:chExt cx="0" cy="0"/>
        </a:xfrm>
      </p:grpSpPr>
      <p:grpSp>
        <p:nvGrpSpPr>
          <p:cNvPr id="2942" name="Google Shape;2942;p29"/>
          <p:cNvGrpSpPr/>
          <p:nvPr/>
        </p:nvGrpSpPr>
        <p:grpSpPr>
          <a:xfrm>
            <a:off x="-398226" y="-79"/>
            <a:ext cx="12989235" cy="6857478"/>
            <a:chOff x="238125" y="490000"/>
            <a:chExt cx="7130600" cy="4735300"/>
          </a:xfrm>
        </p:grpSpPr>
        <p:sp>
          <p:nvSpPr>
            <p:cNvPr id="2943" name="Google Shape;2943;p29"/>
            <p:cNvSpPr/>
            <p:nvPr/>
          </p:nvSpPr>
          <p:spPr>
            <a:xfrm>
              <a:off x="7358100" y="490000"/>
              <a:ext cx="10625" cy="4735300"/>
            </a:xfrm>
            <a:custGeom>
              <a:avLst/>
              <a:gdLst/>
              <a:ahLst/>
              <a:cxnLst/>
              <a:rect l="l" t="t" r="r" b="b"/>
              <a:pathLst>
                <a:path w="425"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44" name="Google Shape;2944;p29"/>
            <p:cNvSpPr/>
            <p:nvPr/>
          </p:nvSpPr>
          <p:spPr>
            <a:xfrm>
              <a:off x="365275" y="490000"/>
              <a:ext cx="6877150" cy="4735300"/>
            </a:xfrm>
            <a:custGeom>
              <a:avLst/>
              <a:gdLst/>
              <a:ahLst/>
              <a:cxnLst/>
              <a:rect l="l" t="t" r="r" b="b"/>
              <a:pathLst>
                <a:path w="275086" h="189412" extrusionOk="0">
                  <a:moveTo>
                    <a:pt x="11238" y="412"/>
                  </a:moveTo>
                  <a:lnTo>
                    <a:pt x="11238" y="8213"/>
                  </a:lnTo>
                  <a:lnTo>
                    <a:pt x="3505" y="8213"/>
                  </a:lnTo>
                  <a:lnTo>
                    <a:pt x="3505" y="424"/>
                  </a:lnTo>
                  <a:lnTo>
                    <a:pt x="3494" y="412"/>
                  </a:lnTo>
                  <a:close/>
                  <a:moveTo>
                    <a:pt x="19394" y="424"/>
                  </a:moveTo>
                  <a:lnTo>
                    <a:pt x="19394" y="8213"/>
                  </a:lnTo>
                  <a:lnTo>
                    <a:pt x="11662" y="8213"/>
                  </a:lnTo>
                  <a:lnTo>
                    <a:pt x="11662" y="424"/>
                  </a:lnTo>
                  <a:close/>
                  <a:moveTo>
                    <a:pt x="27561" y="424"/>
                  </a:moveTo>
                  <a:lnTo>
                    <a:pt x="27561" y="8213"/>
                  </a:lnTo>
                  <a:lnTo>
                    <a:pt x="19818" y="8213"/>
                  </a:lnTo>
                  <a:lnTo>
                    <a:pt x="19818" y="424"/>
                  </a:lnTo>
                  <a:close/>
                  <a:moveTo>
                    <a:pt x="35328" y="424"/>
                  </a:moveTo>
                  <a:lnTo>
                    <a:pt x="35328" y="8213"/>
                  </a:lnTo>
                  <a:lnTo>
                    <a:pt x="27985" y="8213"/>
                  </a:lnTo>
                  <a:lnTo>
                    <a:pt x="27985" y="424"/>
                  </a:lnTo>
                  <a:close/>
                  <a:moveTo>
                    <a:pt x="43496" y="424"/>
                  </a:moveTo>
                  <a:lnTo>
                    <a:pt x="43496" y="8213"/>
                  </a:lnTo>
                  <a:lnTo>
                    <a:pt x="35752" y="8213"/>
                  </a:lnTo>
                  <a:lnTo>
                    <a:pt x="35752" y="424"/>
                  </a:lnTo>
                  <a:close/>
                  <a:moveTo>
                    <a:pt x="51652" y="424"/>
                  </a:moveTo>
                  <a:lnTo>
                    <a:pt x="51652" y="8213"/>
                  </a:lnTo>
                  <a:lnTo>
                    <a:pt x="43919" y="8213"/>
                  </a:lnTo>
                  <a:lnTo>
                    <a:pt x="43919" y="424"/>
                  </a:lnTo>
                  <a:close/>
                  <a:moveTo>
                    <a:pt x="59819" y="424"/>
                  </a:moveTo>
                  <a:lnTo>
                    <a:pt x="59819" y="8213"/>
                  </a:lnTo>
                  <a:lnTo>
                    <a:pt x="52075" y="8213"/>
                  </a:lnTo>
                  <a:lnTo>
                    <a:pt x="52075" y="424"/>
                  </a:lnTo>
                  <a:close/>
                  <a:moveTo>
                    <a:pt x="67975" y="424"/>
                  </a:moveTo>
                  <a:lnTo>
                    <a:pt x="67975" y="8213"/>
                  </a:lnTo>
                  <a:lnTo>
                    <a:pt x="60243" y="8213"/>
                  </a:lnTo>
                  <a:lnTo>
                    <a:pt x="60243" y="424"/>
                  </a:lnTo>
                  <a:close/>
                  <a:moveTo>
                    <a:pt x="76452" y="424"/>
                  </a:moveTo>
                  <a:lnTo>
                    <a:pt x="76452" y="8213"/>
                  </a:lnTo>
                  <a:lnTo>
                    <a:pt x="68399" y="8213"/>
                  </a:lnTo>
                  <a:lnTo>
                    <a:pt x="68399" y="424"/>
                  </a:lnTo>
                  <a:close/>
                  <a:moveTo>
                    <a:pt x="84608" y="424"/>
                  </a:moveTo>
                  <a:lnTo>
                    <a:pt x="84608" y="8213"/>
                  </a:lnTo>
                  <a:lnTo>
                    <a:pt x="76865" y="8213"/>
                  </a:lnTo>
                  <a:lnTo>
                    <a:pt x="76865" y="424"/>
                  </a:lnTo>
                  <a:close/>
                  <a:moveTo>
                    <a:pt x="92776" y="424"/>
                  </a:moveTo>
                  <a:lnTo>
                    <a:pt x="92776" y="8213"/>
                  </a:lnTo>
                  <a:lnTo>
                    <a:pt x="85032" y="8213"/>
                  </a:lnTo>
                  <a:lnTo>
                    <a:pt x="85032" y="424"/>
                  </a:lnTo>
                  <a:close/>
                  <a:moveTo>
                    <a:pt x="100932" y="424"/>
                  </a:moveTo>
                  <a:lnTo>
                    <a:pt x="100932" y="8213"/>
                  </a:lnTo>
                  <a:lnTo>
                    <a:pt x="93200" y="8213"/>
                  </a:lnTo>
                  <a:lnTo>
                    <a:pt x="93200" y="424"/>
                  </a:lnTo>
                  <a:close/>
                  <a:moveTo>
                    <a:pt x="109099" y="424"/>
                  </a:moveTo>
                  <a:lnTo>
                    <a:pt x="109099" y="8213"/>
                  </a:lnTo>
                  <a:lnTo>
                    <a:pt x="101356" y="8213"/>
                  </a:lnTo>
                  <a:lnTo>
                    <a:pt x="101356" y="424"/>
                  </a:lnTo>
                  <a:close/>
                  <a:moveTo>
                    <a:pt x="116866" y="424"/>
                  </a:moveTo>
                  <a:lnTo>
                    <a:pt x="116866" y="8213"/>
                  </a:lnTo>
                  <a:lnTo>
                    <a:pt x="109523" y="8213"/>
                  </a:lnTo>
                  <a:lnTo>
                    <a:pt x="109523" y="424"/>
                  </a:lnTo>
                  <a:close/>
                  <a:moveTo>
                    <a:pt x="125022" y="424"/>
                  </a:moveTo>
                  <a:lnTo>
                    <a:pt x="125022" y="8213"/>
                  </a:lnTo>
                  <a:lnTo>
                    <a:pt x="117290" y="8213"/>
                  </a:lnTo>
                  <a:lnTo>
                    <a:pt x="117290" y="424"/>
                  </a:lnTo>
                  <a:close/>
                  <a:moveTo>
                    <a:pt x="133190" y="424"/>
                  </a:moveTo>
                  <a:lnTo>
                    <a:pt x="133190" y="8213"/>
                  </a:lnTo>
                  <a:lnTo>
                    <a:pt x="125446" y="8213"/>
                  </a:lnTo>
                  <a:lnTo>
                    <a:pt x="125446" y="424"/>
                  </a:lnTo>
                  <a:close/>
                  <a:moveTo>
                    <a:pt x="141346" y="424"/>
                  </a:moveTo>
                  <a:lnTo>
                    <a:pt x="141346" y="8213"/>
                  </a:lnTo>
                  <a:lnTo>
                    <a:pt x="133614" y="8213"/>
                  </a:lnTo>
                  <a:lnTo>
                    <a:pt x="133614" y="424"/>
                  </a:lnTo>
                  <a:close/>
                  <a:moveTo>
                    <a:pt x="149513" y="424"/>
                  </a:moveTo>
                  <a:lnTo>
                    <a:pt x="149513" y="8213"/>
                  </a:lnTo>
                  <a:lnTo>
                    <a:pt x="141770" y="8213"/>
                  </a:lnTo>
                  <a:lnTo>
                    <a:pt x="141770" y="424"/>
                  </a:lnTo>
                  <a:close/>
                  <a:moveTo>
                    <a:pt x="157280" y="424"/>
                  </a:moveTo>
                  <a:lnTo>
                    <a:pt x="157280" y="8213"/>
                  </a:lnTo>
                  <a:lnTo>
                    <a:pt x="149937" y="8213"/>
                  </a:lnTo>
                  <a:lnTo>
                    <a:pt x="149937" y="424"/>
                  </a:lnTo>
                  <a:close/>
                  <a:moveTo>
                    <a:pt x="165448" y="424"/>
                  </a:moveTo>
                  <a:lnTo>
                    <a:pt x="165448" y="8213"/>
                  </a:lnTo>
                  <a:lnTo>
                    <a:pt x="157704" y="8213"/>
                  </a:lnTo>
                  <a:lnTo>
                    <a:pt x="157704" y="424"/>
                  </a:lnTo>
                  <a:close/>
                  <a:moveTo>
                    <a:pt x="173604" y="424"/>
                  </a:moveTo>
                  <a:lnTo>
                    <a:pt x="173604" y="8213"/>
                  </a:lnTo>
                  <a:lnTo>
                    <a:pt x="165871" y="8213"/>
                  </a:lnTo>
                  <a:lnTo>
                    <a:pt x="165871" y="424"/>
                  </a:lnTo>
                  <a:close/>
                  <a:moveTo>
                    <a:pt x="181771" y="424"/>
                  </a:moveTo>
                  <a:lnTo>
                    <a:pt x="181771" y="8213"/>
                  </a:lnTo>
                  <a:lnTo>
                    <a:pt x="174028" y="8213"/>
                  </a:lnTo>
                  <a:lnTo>
                    <a:pt x="174028" y="424"/>
                  </a:lnTo>
                  <a:close/>
                  <a:moveTo>
                    <a:pt x="189927" y="424"/>
                  </a:moveTo>
                  <a:lnTo>
                    <a:pt x="189927" y="8213"/>
                  </a:lnTo>
                  <a:lnTo>
                    <a:pt x="182195" y="8213"/>
                  </a:lnTo>
                  <a:lnTo>
                    <a:pt x="182195" y="424"/>
                  </a:lnTo>
                  <a:close/>
                  <a:moveTo>
                    <a:pt x="198095" y="424"/>
                  </a:moveTo>
                  <a:lnTo>
                    <a:pt x="198095" y="8213"/>
                  </a:lnTo>
                  <a:lnTo>
                    <a:pt x="190351" y="8213"/>
                  </a:lnTo>
                  <a:lnTo>
                    <a:pt x="190351" y="424"/>
                  </a:lnTo>
                  <a:close/>
                  <a:moveTo>
                    <a:pt x="206251" y="424"/>
                  </a:moveTo>
                  <a:lnTo>
                    <a:pt x="206251" y="8213"/>
                  </a:lnTo>
                  <a:lnTo>
                    <a:pt x="198519" y="8213"/>
                  </a:lnTo>
                  <a:lnTo>
                    <a:pt x="198519" y="424"/>
                  </a:lnTo>
                  <a:close/>
                  <a:moveTo>
                    <a:pt x="214419" y="424"/>
                  </a:moveTo>
                  <a:lnTo>
                    <a:pt x="214419" y="8213"/>
                  </a:lnTo>
                  <a:lnTo>
                    <a:pt x="206675" y="8213"/>
                  </a:lnTo>
                  <a:lnTo>
                    <a:pt x="206675" y="424"/>
                  </a:lnTo>
                  <a:close/>
                  <a:moveTo>
                    <a:pt x="222575" y="424"/>
                  </a:moveTo>
                  <a:lnTo>
                    <a:pt x="222575" y="8213"/>
                  </a:lnTo>
                  <a:lnTo>
                    <a:pt x="214842" y="8213"/>
                  </a:lnTo>
                  <a:lnTo>
                    <a:pt x="214842" y="424"/>
                  </a:lnTo>
                  <a:close/>
                  <a:moveTo>
                    <a:pt x="230742" y="424"/>
                  </a:moveTo>
                  <a:lnTo>
                    <a:pt x="230742" y="8213"/>
                  </a:lnTo>
                  <a:lnTo>
                    <a:pt x="222999" y="8213"/>
                  </a:lnTo>
                  <a:lnTo>
                    <a:pt x="222999" y="424"/>
                  </a:lnTo>
                  <a:close/>
                  <a:moveTo>
                    <a:pt x="238898" y="424"/>
                  </a:moveTo>
                  <a:lnTo>
                    <a:pt x="238898" y="8213"/>
                  </a:lnTo>
                  <a:lnTo>
                    <a:pt x="231166" y="8213"/>
                  </a:lnTo>
                  <a:lnTo>
                    <a:pt x="231166" y="424"/>
                  </a:lnTo>
                  <a:close/>
                  <a:moveTo>
                    <a:pt x="247066" y="424"/>
                  </a:moveTo>
                  <a:lnTo>
                    <a:pt x="247066" y="8213"/>
                  </a:lnTo>
                  <a:lnTo>
                    <a:pt x="239322" y="8213"/>
                  </a:lnTo>
                  <a:lnTo>
                    <a:pt x="239322" y="424"/>
                  </a:lnTo>
                  <a:close/>
                  <a:moveTo>
                    <a:pt x="255222" y="424"/>
                  </a:moveTo>
                  <a:lnTo>
                    <a:pt x="255222" y="8213"/>
                  </a:lnTo>
                  <a:lnTo>
                    <a:pt x="247490" y="8213"/>
                  </a:lnTo>
                  <a:lnTo>
                    <a:pt x="247490" y="424"/>
                  </a:lnTo>
                  <a:close/>
                  <a:moveTo>
                    <a:pt x="263390" y="424"/>
                  </a:moveTo>
                  <a:lnTo>
                    <a:pt x="263390" y="8213"/>
                  </a:lnTo>
                  <a:lnTo>
                    <a:pt x="255646" y="8213"/>
                  </a:lnTo>
                  <a:lnTo>
                    <a:pt x="255646" y="424"/>
                  </a:lnTo>
                  <a:close/>
                  <a:moveTo>
                    <a:pt x="271546" y="424"/>
                  </a:moveTo>
                  <a:lnTo>
                    <a:pt x="271546" y="8213"/>
                  </a:lnTo>
                  <a:lnTo>
                    <a:pt x="263813" y="8213"/>
                  </a:lnTo>
                  <a:lnTo>
                    <a:pt x="263813" y="424"/>
                  </a:lnTo>
                  <a:close/>
                  <a:moveTo>
                    <a:pt x="11238" y="8626"/>
                  </a:moveTo>
                  <a:lnTo>
                    <a:pt x="11238" y="16415"/>
                  </a:lnTo>
                  <a:lnTo>
                    <a:pt x="3505" y="16415"/>
                  </a:lnTo>
                  <a:lnTo>
                    <a:pt x="3505" y="8626"/>
                  </a:lnTo>
                  <a:close/>
                  <a:moveTo>
                    <a:pt x="19394" y="8626"/>
                  </a:moveTo>
                  <a:lnTo>
                    <a:pt x="19394" y="16415"/>
                  </a:lnTo>
                  <a:lnTo>
                    <a:pt x="11662" y="16415"/>
                  </a:lnTo>
                  <a:lnTo>
                    <a:pt x="11662" y="8626"/>
                  </a:lnTo>
                  <a:close/>
                  <a:moveTo>
                    <a:pt x="27561" y="8626"/>
                  </a:moveTo>
                  <a:lnTo>
                    <a:pt x="27561" y="16415"/>
                  </a:lnTo>
                  <a:lnTo>
                    <a:pt x="19818" y="16415"/>
                  </a:lnTo>
                  <a:lnTo>
                    <a:pt x="19818" y="8626"/>
                  </a:lnTo>
                  <a:close/>
                  <a:moveTo>
                    <a:pt x="35328" y="8626"/>
                  </a:moveTo>
                  <a:lnTo>
                    <a:pt x="35328" y="16415"/>
                  </a:lnTo>
                  <a:lnTo>
                    <a:pt x="27985" y="16415"/>
                  </a:lnTo>
                  <a:lnTo>
                    <a:pt x="27985" y="8626"/>
                  </a:lnTo>
                  <a:close/>
                  <a:moveTo>
                    <a:pt x="43496" y="8626"/>
                  </a:moveTo>
                  <a:lnTo>
                    <a:pt x="43496" y="16415"/>
                  </a:lnTo>
                  <a:lnTo>
                    <a:pt x="35752" y="16415"/>
                  </a:lnTo>
                  <a:lnTo>
                    <a:pt x="35752" y="8626"/>
                  </a:lnTo>
                  <a:close/>
                  <a:moveTo>
                    <a:pt x="51652" y="8626"/>
                  </a:moveTo>
                  <a:lnTo>
                    <a:pt x="51652" y="16415"/>
                  </a:lnTo>
                  <a:lnTo>
                    <a:pt x="43919" y="16415"/>
                  </a:lnTo>
                  <a:lnTo>
                    <a:pt x="43919" y="8626"/>
                  </a:lnTo>
                  <a:close/>
                  <a:moveTo>
                    <a:pt x="59819" y="8626"/>
                  </a:moveTo>
                  <a:lnTo>
                    <a:pt x="59819" y="16415"/>
                  </a:lnTo>
                  <a:lnTo>
                    <a:pt x="52075" y="16415"/>
                  </a:lnTo>
                  <a:lnTo>
                    <a:pt x="52075" y="8626"/>
                  </a:lnTo>
                  <a:close/>
                  <a:moveTo>
                    <a:pt x="67975" y="8626"/>
                  </a:moveTo>
                  <a:lnTo>
                    <a:pt x="67975" y="16415"/>
                  </a:lnTo>
                  <a:lnTo>
                    <a:pt x="60243" y="16415"/>
                  </a:lnTo>
                  <a:lnTo>
                    <a:pt x="60243" y="8626"/>
                  </a:lnTo>
                  <a:close/>
                  <a:moveTo>
                    <a:pt x="76452" y="8626"/>
                  </a:moveTo>
                  <a:lnTo>
                    <a:pt x="76452" y="16415"/>
                  </a:lnTo>
                  <a:lnTo>
                    <a:pt x="68399" y="16415"/>
                  </a:lnTo>
                  <a:lnTo>
                    <a:pt x="68399" y="8626"/>
                  </a:lnTo>
                  <a:close/>
                  <a:moveTo>
                    <a:pt x="84608" y="8626"/>
                  </a:moveTo>
                  <a:lnTo>
                    <a:pt x="84608" y="16415"/>
                  </a:lnTo>
                  <a:lnTo>
                    <a:pt x="76865" y="16415"/>
                  </a:lnTo>
                  <a:lnTo>
                    <a:pt x="76865" y="8626"/>
                  </a:lnTo>
                  <a:close/>
                  <a:moveTo>
                    <a:pt x="92776" y="8626"/>
                  </a:moveTo>
                  <a:lnTo>
                    <a:pt x="92776" y="16415"/>
                  </a:lnTo>
                  <a:lnTo>
                    <a:pt x="85032" y="16415"/>
                  </a:lnTo>
                  <a:lnTo>
                    <a:pt x="85032" y="8626"/>
                  </a:lnTo>
                  <a:close/>
                  <a:moveTo>
                    <a:pt x="100932" y="8626"/>
                  </a:moveTo>
                  <a:lnTo>
                    <a:pt x="100932" y="16415"/>
                  </a:lnTo>
                  <a:lnTo>
                    <a:pt x="93200" y="16415"/>
                  </a:lnTo>
                  <a:lnTo>
                    <a:pt x="93200" y="8626"/>
                  </a:lnTo>
                  <a:close/>
                  <a:moveTo>
                    <a:pt x="109099" y="8626"/>
                  </a:moveTo>
                  <a:lnTo>
                    <a:pt x="109099" y="16415"/>
                  </a:lnTo>
                  <a:lnTo>
                    <a:pt x="101356" y="16415"/>
                  </a:lnTo>
                  <a:lnTo>
                    <a:pt x="101356" y="8626"/>
                  </a:lnTo>
                  <a:close/>
                  <a:moveTo>
                    <a:pt x="116866" y="8626"/>
                  </a:moveTo>
                  <a:lnTo>
                    <a:pt x="116866" y="16415"/>
                  </a:lnTo>
                  <a:lnTo>
                    <a:pt x="109523" y="16415"/>
                  </a:lnTo>
                  <a:lnTo>
                    <a:pt x="109523" y="8626"/>
                  </a:lnTo>
                  <a:close/>
                  <a:moveTo>
                    <a:pt x="125022" y="8626"/>
                  </a:moveTo>
                  <a:lnTo>
                    <a:pt x="125022" y="16415"/>
                  </a:lnTo>
                  <a:lnTo>
                    <a:pt x="117290" y="16415"/>
                  </a:lnTo>
                  <a:lnTo>
                    <a:pt x="117290" y="8626"/>
                  </a:lnTo>
                  <a:close/>
                  <a:moveTo>
                    <a:pt x="133190" y="8626"/>
                  </a:moveTo>
                  <a:lnTo>
                    <a:pt x="133190" y="16415"/>
                  </a:lnTo>
                  <a:lnTo>
                    <a:pt x="125446" y="16415"/>
                  </a:lnTo>
                  <a:lnTo>
                    <a:pt x="125446" y="8626"/>
                  </a:lnTo>
                  <a:close/>
                  <a:moveTo>
                    <a:pt x="141346" y="8626"/>
                  </a:moveTo>
                  <a:lnTo>
                    <a:pt x="141346" y="16415"/>
                  </a:lnTo>
                  <a:lnTo>
                    <a:pt x="133614" y="16415"/>
                  </a:lnTo>
                  <a:lnTo>
                    <a:pt x="133614" y="8626"/>
                  </a:lnTo>
                  <a:close/>
                  <a:moveTo>
                    <a:pt x="149513" y="8626"/>
                  </a:moveTo>
                  <a:lnTo>
                    <a:pt x="149513" y="16415"/>
                  </a:lnTo>
                  <a:lnTo>
                    <a:pt x="141770" y="16415"/>
                  </a:lnTo>
                  <a:lnTo>
                    <a:pt x="141770" y="8626"/>
                  </a:lnTo>
                  <a:close/>
                  <a:moveTo>
                    <a:pt x="157280" y="8626"/>
                  </a:moveTo>
                  <a:lnTo>
                    <a:pt x="157280" y="16415"/>
                  </a:lnTo>
                  <a:lnTo>
                    <a:pt x="149937" y="16415"/>
                  </a:lnTo>
                  <a:lnTo>
                    <a:pt x="149937" y="8626"/>
                  </a:lnTo>
                  <a:close/>
                  <a:moveTo>
                    <a:pt x="165448" y="8626"/>
                  </a:moveTo>
                  <a:lnTo>
                    <a:pt x="165448" y="16415"/>
                  </a:lnTo>
                  <a:lnTo>
                    <a:pt x="157704" y="16415"/>
                  </a:lnTo>
                  <a:lnTo>
                    <a:pt x="157704" y="8626"/>
                  </a:lnTo>
                  <a:close/>
                  <a:moveTo>
                    <a:pt x="173604" y="8626"/>
                  </a:moveTo>
                  <a:lnTo>
                    <a:pt x="173604" y="16415"/>
                  </a:lnTo>
                  <a:lnTo>
                    <a:pt x="165871" y="16415"/>
                  </a:lnTo>
                  <a:lnTo>
                    <a:pt x="165871" y="8626"/>
                  </a:lnTo>
                  <a:close/>
                  <a:moveTo>
                    <a:pt x="181771" y="8626"/>
                  </a:moveTo>
                  <a:lnTo>
                    <a:pt x="181771" y="16415"/>
                  </a:lnTo>
                  <a:lnTo>
                    <a:pt x="174028" y="16415"/>
                  </a:lnTo>
                  <a:lnTo>
                    <a:pt x="174028" y="8626"/>
                  </a:lnTo>
                  <a:close/>
                  <a:moveTo>
                    <a:pt x="189927" y="8626"/>
                  </a:moveTo>
                  <a:lnTo>
                    <a:pt x="189927" y="16415"/>
                  </a:lnTo>
                  <a:lnTo>
                    <a:pt x="182195" y="16415"/>
                  </a:lnTo>
                  <a:lnTo>
                    <a:pt x="182195" y="8626"/>
                  </a:lnTo>
                  <a:close/>
                  <a:moveTo>
                    <a:pt x="198095" y="8626"/>
                  </a:moveTo>
                  <a:lnTo>
                    <a:pt x="198095" y="16415"/>
                  </a:lnTo>
                  <a:lnTo>
                    <a:pt x="190351" y="16415"/>
                  </a:lnTo>
                  <a:lnTo>
                    <a:pt x="190351" y="8626"/>
                  </a:lnTo>
                  <a:close/>
                  <a:moveTo>
                    <a:pt x="206251" y="8626"/>
                  </a:moveTo>
                  <a:lnTo>
                    <a:pt x="206251" y="16415"/>
                  </a:lnTo>
                  <a:lnTo>
                    <a:pt x="198519" y="16415"/>
                  </a:lnTo>
                  <a:lnTo>
                    <a:pt x="198519" y="8626"/>
                  </a:lnTo>
                  <a:close/>
                  <a:moveTo>
                    <a:pt x="214419" y="8626"/>
                  </a:moveTo>
                  <a:lnTo>
                    <a:pt x="214419" y="16415"/>
                  </a:lnTo>
                  <a:lnTo>
                    <a:pt x="206675" y="16415"/>
                  </a:lnTo>
                  <a:lnTo>
                    <a:pt x="206675" y="8626"/>
                  </a:lnTo>
                  <a:close/>
                  <a:moveTo>
                    <a:pt x="222575" y="8626"/>
                  </a:moveTo>
                  <a:lnTo>
                    <a:pt x="222575" y="16415"/>
                  </a:lnTo>
                  <a:lnTo>
                    <a:pt x="214842" y="16415"/>
                  </a:lnTo>
                  <a:lnTo>
                    <a:pt x="214842" y="8626"/>
                  </a:lnTo>
                  <a:close/>
                  <a:moveTo>
                    <a:pt x="230742" y="8626"/>
                  </a:moveTo>
                  <a:lnTo>
                    <a:pt x="230742" y="16415"/>
                  </a:lnTo>
                  <a:lnTo>
                    <a:pt x="222999" y="16415"/>
                  </a:lnTo>
                  <a:lnTo>
                    <a:pt x="222999" y="8626"/>
                  </a:lnTo>
                  <a:close/>
                  <a:moveTo>
                    <a:pt x="238898" y="8626"/>
                  </a:moveTo>
                  <a:lnTo>
                    <a:pt x="238898" y="16415"/>
                  </a:lnTo>
                  <a:lnTo>
                    <a:pt x="231166" y="16415"/>
                  </a:lnTo>
                  <a:lnTo>
                    <a:pt x="231166" y="8626"/>
                  </a:lnTo>
                  <a:close/>
                  <a:moveTo>
                    <a:pt x="247066" y="8626"/>
                  </a:moveTo>
                  <a:lnTo>
                    <a:pt x="247066" y="16415"/>
                  </a:lnTo>
                  <a:lnTo>
                    <a:pt x="239322" y="16415"/>
                  </a:lnTo>
                  <a:lnTo>
                    <a:pt x="239322" y="8626"/>
                  </a:lnTo>
                  <a:close/>
                  <a:moveTo>
                    <a:pt x="271546" y="8626"/>
                  </a:moveTo>
                  <a:lnTo>
                    <a:pt x="271546" y="16415"/>
                  </a:lnTo>
                  <a:lnTo>
                    <a:pt x="263813" y="16415"/>
                  </a:lnTo>
                  <a:lnTo>
                    <a:pt x="263813" y="8626"/>
                  </a:lnTo>
                  <a:close/>
                  <a:moveTo>
                    <a:pt x="255222" y="8626"/>
                  </a:moveTo>
                  <a:lnTo>
                    <a:pt x="255222" y="16427"/>
                  </a:lnTo>
                  <a:lnTo>
                    <a:pt x="247490" y="16427"/>
                  </a:lnTo>
                  <a:lnTo>
                    <a:pt x="247490" y="16415"/>
                  </a:lnTo>
                  <a:lnTo>
                    <a:pt x="247490" y="8626"/>
                  </a:lnTo>
                  <a:close/>
                  <a:moveTo>
                    <a:pt x="263390" y="8626"/>
                  </a:moveTo>
                  <a:lnTo>
                    <a:pt x="263390" y="16427"/>
                  </a:lnTo>
                  <a:lnTo>
                    <a:pt x="255646" y="16427"/>
                  </a:lnTo>
                  <a:lnTo>
                    <a:pt x="255646" y="16415"/>
                  </a:lnTo>
                  <a:lnTo>
                    <a:pt x="255646" y="8626"/>
                  </a:lnTo>
                  <a:close/>
                  <a:moveTo>
                    <a:pt x="271546" y="16828"/>
                  </a:moveTo>
                  <a:lnTo>
                    <a:pt x="271546" y="24617"/>
                  </a:lnTo>
                  <a:lnTo>
                    <a:pt x="263813" y="24617"/>
                  </a:lnTo>
                  <a:lnTo>
                    <a:pt x="263813" y="16828"/>
                  </a:lnTo>
                  <a:close/>
                  <a:moveTo>
                    <a:pt x="11238" y="16828"/>
                  </a:moveTo>
                  <a:lnTo>
                    <a:pt x="11238" y="24629"/>
                  </a:lnTo>
                  <a:lnTo>
                    <a:pt x="3505" y="24629"/>
                  </a:lnTo>
                  <a:lnTo>
                    <a:pt x="3505" y="16828"/>
                  </a:lnTo>
                  <a:close/>
                  <a:moveTo>
                    <a:pt x="19394" y="16828"/>
                  </a:moveTo>
                  <a:lnTo>
                    <a:pt x="19394" y="24629"/>
                  </a:lnTo>
                  <a:lnTo>
                    <a:pt x="11662" y="24629"/>
                  </a:lnTo>
                  <a:lnTo>
                    <a:pt x="11662" y="16828"/>
                  </a:lnTo>
                  <a:close/>
                  <a:moveTo>
                    <a:pt x="27561" y="16828"/>
                  </a:moveTo>
                  <a:lnTo>
                    <a:pt x="27561" y="24629"/>
                  </a:lnTo>
                  <a:lnTo>
                    <a:pt x="19818" y="24629"/>
                  </a:lnTo>
                  <a:lnTo>
                    <a:pt x="19818" y="16828"/>
                  </a:lnTo>
                  <a:close/>
                  <a:moveTo>
                    <a:pt x="35328" y="16828"/>
                  </a:moveTo>
                  <a:lnTo>
                    <a:pt x="35328" y="24629"/>
                  </a:lnTo>
                  <a:lnTo>
                    <a:pt x="27985" y="24629"/>
                  </a:lnTo>
                  <a:lnTo>
                    <a:pt x="27985" y="16828"/>
                  </a:lnTo>
                  <a:close/>
                  <a:moveTo>
                    <a:pt x="43496" y="16828"/>
                  </a:moveTo>
                  <a:lnTo>
                    <a:pt x="43496" y="24629"/>
                  </a:lnTo>
                  <a:lnTo>
                    <a:pt x="35752" y="24629"/>
                  </a:lnTo>
                  <a:lnTo>
                    <a:pt x="35752" y="16828"/>
                  </a:lnTo>
                  <a:close/>
                  <a:moveTo>
                    <a:pt x="51652" y="16828"/>
                  </a:moveTo>
                  <a:lnTo>
                    <a:pt x="51652" y="24629"/>
                  </a:lnTo>
                  <a:lnTo>
                    <a:pt x="43919" y="24629"/>
                  </a:lnTo>
                  <a:lnTo>
                    <a:pt x="43919" y="16828"/>
                  </a:lnTo>
                  <a:close/>
                  <a:moveTo>
                    <a:pt x="59819" y="16828"/>
                  </a:moveTo>
                  <a:lnTo>
                    <a:pt x="59819" y="24629"/>
                  </a:lnTo>
                  <a:lnTo>
                    <a:pt x="52075" y="24629"/>
                  </a:lnTo>
                  <a:lnTo>
                    <a:pt x="52075" y="16828"/>
                  </a:lnTo>
                  <a:close/>
                  <a:moveTo>
                    <a:pt x="67975" y="16828"/>
                  </a:moveTo>
                  <a:lnTo>
                    <a:pt x="67975" y="24629"/>
                  </a:lnTo>
                  <a:lnTo>
                    <a:pt x="60243" y="24629"/>
                  </a:lnTo>
                  <a:lnTo>
                    <a:pt x="60243" y="16828"/>
                  </a:lnTo>
                  <a:close/>
                  <a:moveTo>
                    <a:pt x="76452" y="16828"/>
                  </a:moveTo>
                  <a:lnTo>
                    <a:pt x="76452" y="24629"/>
                  </a:lnTo>
                  <a:lnTo>
                    <a:pt x="68399" y="24629"/>
                  </a:lnTo>
                  <a:lnTo>
                    <a:pt x="68399" y="16828"/>
                  </a:lnTo>
                  <a:close/>
                  <a:moveTo>
                    <a:pt x="84608" y="16828"/>
                  </a:moveTo>
                  <a:lnTo>
                    <a:pt x="84608" y="24629"/>
                  </a:lnTo>
                  <a:lnTo>
                    <a:pt x="76865" y="24629"/>
                  </a:lnTo>
                  <a:lnTo>
                    <a:pt x="76865" y="16828"/>
                  </a:lnTo>
                  <a:close/>
                  <a:moveTo>
                    <a:pt x="92776" y="16828"/>
                  </a:moveTo>
                  <a:lnTo>
                    <a:pt x="92776" y="24629"/>
                  </a:lnTo>
                  <a:lnTo>
                    <a:pt x="85032" y="24629"/>
                  </a:lnTo>
                  <a:lnTo>
                    <a:pt x="85032" y="16828"/>
                  </a:lnTo>
                  <a:close/>
                  <a:moveTo>
                    <a:pt x="100932" y="16828"/>
                  </a:moveTo>
                  <a:lnTo>
                    <a:pt x="100932" y="24629"/>
                  </a:lnTo>
                  <a:lnTo>
                    <a:pt x="93200" y="24629"/>
                  </a:lnTo>
                  <a:lnTo>
                    <a:pt x="93200" y="16828"/>
                  </a:lnTo>
                  <a:close/>
                  <a:moveTo>
                    <a:pt x="109099" y="16828"/>
                  </a:moveTo>
                  <a:lnTo>
                    <a:pt x="109099" y="24629"/>
                  </a:lnTo>
                  <a:lnTo>
                    <a:pt x="101356" y="24629"/>
                  </a:lnTo>
                  <a:lnTo>
                    <a:pt x="101356" y="16828"/>
                  </a:lnTo>
                  <a:close/>
                  <a:moveTo>
                    <a:pt x="116866" y="16828"/>
                  </a:moveTo>
                  <a:lnTo>
                    <a:pt x="116866" y="24629"/>
                  </a:lnTo>
                  <a:lnTo>
                    <a:pt x="109523" y="24629"/>
                  </a:lnTo>
                  <a:lnTo>
                    <a:pt x="109523" y="16828"/>
                  </a:lnTo>
                  <a:close/>
                  <a:moveTo>
                    <a:pt x="125022" y="16828"/>
                  </a:moveTo>
                  <a:lnTo>
                    <a:pt x="125022" y="24629"/>
                  </a:lnTo>
                  <a:lnTo>
                    <a:pt x="117290" y="24629"/>
                  </a:lnTo>
                  <a:lnTo>
                    <a:pt x="117290" y="16828"/>
                  </a:lnTo>
                  <a:close/>
                  <a:moveTo>
                    <a:pt x="133190" y="16828"/>
                  </a:moveTo>
                  <a:lnTo>
                    <a:pt x="133190" y="24629"/>
                  </a:lnTo>
                  <a:lnTo>
                    <a:pt x="125446" y="24629"/>
                  </a:lnTo>
                  <a:lnTo>
                    <a:pt x="125446" y="16828"/>
                  </a:lnTo>
                  <a:close/>
                  <a:moveTo>
                    <a:pt x="141346" y="16828"/>
                  </a:moveTo>
                  <a:lnTo>
                    <a:pt x="141346" y="24629"/>
                  </a:lnTo>
                  <a:lnTo>
                    <a:pt x="133614" y="24629"/>
                  </a:lnTo>
                  <a:lnTo>
                    <a:pt x="133614" y="16828"/>
                  </a:lnTo>
                  <a:close/>
                  <a:moveTo>
                    <a:pt x="149513" y="16828"/>
                  </a:moveTo>
                  <a:lnTo>
                    <a:pt x="149513" y="24629"/>
                  </a:lnTo>
                  <a:lnTo>
                    <a:pt x="141770" y="24629"/>
                  </a:lnTo>
                  <a:lnTo>
                    <a:pt x="141770" y="16828"/>
                  </a:lnTo>
                  <a:close/>
                  <a:moveTo>
                    <a:pt x="157280" y="16828"/>
                  </a:moveTo>
                  <a:lnTo>
                    <a:pt x="157280" y="24629"/>
                  </a:lnTo>
                  <a:lnTo>
                    <a:pt x="149937" y="24629"/>
                  </a:lnTo>
                  <a:lnTo>
                    <a:pt x="149937" y="16828"/>
                  </a:lnTo>
                  <a:close/>
                  <a:moveTo>
                    <a:pt x="165448" y="16828"/>
                  </a:moveTo>
                  <a:lnTo>
                    <a:pt x="165448" y="24629"/>
                  </a:lnTo>
                  <a:lnTo>
                    <a:pt x="157704" y="24629"/>
                  </a:lnTo>
                  <a:lnTo>
                    <a:pt x="157704" y="16828"/>
                  </a:lnTo>
                  <a:close/>
                  <a:moveTo>
                    <a:pt x="173604" y="16828"/>
                  </a:moveTo>
                  <a:lnTo>
                    <a:pt x="173604" y="24629"/>
                  </a:lnTo>
                  <a:lnTo>
                    <a:pt x="165871" y="24629"/>
                  </a:lnTo>
                  <a:lnTo>
                    <a:pt x="165871" y="16828"/>
                  </a:lnTo>
                  <a:close/>
                  <a:moveTo>
                    <a:pt x="181771" y="16828"/>
                  </a:moveTo>
                  <a:lnTo>
                    <a:pt x="181771" y="24629"/>
                  </a:lnTo>
                  <a:lnTo>
                    <a:pt x="174028" y="24629"/>
                  </a:lnTo>
                  <a:lnTo>
                    <a:pt x="174028" y="16828"/>
                  </a:lnTo>
                  <a:close/>
                  <a:moveTo>
                    <a:pt x="189927" y="16828"/>
                  </a:moveTo>
                  <a:lnTo>
                    <a:pt x="189927" y="24629"/>
                  </a:lnTo>
                  <a:lnTo>
                    <a:pt x="182195" y="24629"/>
                  </a:lnTo>
                  <a:lnTo>
                    <a:pt x="182195" y="16828"/>
                  </a:lnTo>
                  <a:close/>
                  <a:moveTo>
                    <a:pt x="198095" y="16828"/>
                  </a:moveTo>
                  <a:lnTo>
                    <a:pt x="198095" y="24629"/>
                  </a:lnTo>
                  <a:lnTo>
                    <a:pt x="190351" y="24629"/>
                  </a:lnTo>
                  <a:lnTo>
                    <a:pt x="190351" y="16828"/>
                  </a:lnTo>
                  <a:close/>
                  <a:moveTo>
                    <a:pt x="206251" y="16828"/>
                  </a:moveTo>
                  <a:lnTo>
                    <a:pt x="206251" y="24629"/>
                  </a:lnTo>
                  <a:lnTo>
                    <a:pt x="198519" y="24629"/>
                  </a:lnTo>
                  <a:lnTo>
                    <a:pt x="198519" y="16828"/>
                  </a:lnTo>
                  <a:close/>
                  <a:moveTo>
                    <a:pt x="214419" y="16828"/>
                  </a:moveTo>
                  <a:lnTo>
                    <a:pt x="214419" y="24629"/>
                  </a:lnTo>
                  <a:lnTo>
                    <a:pt x="206675" y="24629"/>
                  </a:lnTo>
                  <a:lnTo>
                    <a:pt x="206675" y="16828"/>
                  </a:lnTo>
                  <a:close/>
                  <a:moveTo>
                    <a:pt x="222575" y="16828"/>
                  </a:moveTo>
                  <a:lnTo>
                    <a:pt x="222575" y="24629"/>
                  </a:lnTo>
                  <a:lnTo>
                    <a:pt x="214842" y="24629"/>
                  </a:lnTo>
                  <a:lnTo>
                    <a:pt x="214842" y="16828"/>
                  </a:lnTo>
                  <a:close/>
                  <a:moveTo>
                    <a:pt x="230742" y="16828"/>
                  </a:moveTo>
                  <a:lnTo>
                    <a:pt x="230742" y="24629"/>
                  </a:lnTo>
                  <a:lnTo>
                    <a:pt x="222999" y="24629"/>
                  </a:lnTo>
                  <a:lnTo>
                    <a:pt x="222999" y="16828"/>
                  </a:lnTo>
                  <a:close/>
                  <a:moveTo>
                    <a:pt x="238898" y="16828"/>
                  </a:moveTo>
                  <a:lnTo>
                    <a:pt x="238898" y="24629"/>
                  </a:lnTo>
                  <a:lnTo>
                    <a:pt x="231166" y="24629"/>
                  </a:lnTo>
                  <a:lnTo>
                    <a:pt x="231166" y="16828"/>
                  </a:lnTo>
                  <a:close/>
                  <a:moveTo>
                    <a:pt x="247066" y="16828"/>
                  </a:moveTo>
                  <a:lnTo>
                    <a:pt x="247066" y="24629"/>
                  </a:lnTo>
                  <a:lnTo>
                    <a:pt x="239322" y="24629"/>
                  </a:lnTo>
                  <a:lnTo>
                    <a:pt x="239322" y="16828"/>
                  </a:lnTo>
                  <a:close/>
                  <a:moveTo>
                    <a:pt x="255222" y="16828"/>
                  </a:moveTo>
                  <a:lnTo>
                    <a:pt x="255222" y="24629"/>
                  </a:lnTo>
                  <a:lnTo>
                    <a:pt x="247490" y="24629"/>
                  </a:lnTo>
                  <a:lnTo>
                    <a:pt x="247490" y="16828"/>
                  </a:lnTo>
                  <a:close/>
                  <a:moveTo>
                    <a:pt x="263390" y="16828"/>
                  </a:moveTo>
                  <a:lnTo>
                    <a:pt x="263390" y="24629"/>
                  </a:lnTo>
                  <a:lnTo>
                    <a:pt x="255646" y="24629"/>
                  </a:lnTo>
                  <a:lnTo>
                    <a:pt x="255646" y="16828"/>
                  </a:lnTo>
                  <a:close/>
                  <a:moveTo>
                    <a:pt x="11238" y="25030"/>
                  </a:moveTo>
                  <a:lnTo>
                    <a:pt x="11238" y="32831"/>
                  </a:lnTo>
                  <a:lnTo>
                    <a:pt x="3505" y="32831"/>
                  </a:lnTo>
                  <a:lnTo>
                    <a:pt x="3505" y="25030"/>
                  </a:lnTo>
                  <a:close/>
                  <a:moveTo>
                    <a:pt x="19394" y="25030"/>
                  </a:moveTo>
                  <a:lnTo>
                    <a:pt x="19394" y="32831"/>
                  </a:lnTo>
                  <a:lnTo>
                    <a:pt x="11662" y="32831"/>
                  </a:lnTo>
                  <a:lnTo>
                    <a:pt x="11662" y="25030"/>
                  </a:lnTo>
                  <a:close/>
                  <a:moveTo>
                    <a:pt x="27561" y="25030"/>
                  </a:moveTo>
                  <a:lnTo>
                    <a:pt x="27561" y="32831"/>
                  </a:lnTo>
                  <a:lnTo>
                    <a:pt x="19818" y="32831"/>
                  </a:lnTo>
                  <a:lnTo>
                    <a:pt x="19818" y="25030"/>
                  </a:lnTo>
                  <a:close/>
                  <a:moveTo>
                    <a:pt x="35328" y="25030"/>
                  </a:moveTo>
                  <a:lnTo>
                    <a:pt x="35328" y="32831"/>
                  </a:lnTo>
                  <a:lnTo>
                    <a:pt x="27985" y="32831"/>
                  </a:lnTo>
                  <a:lnTo>
                    <a:pt x="27985" y="25030"/>
                  </a:lnTo>
                  <a:close/>
                  <a:moveTo>
                    <a:pt x="43496" y="25030"/>
                  </a:moveTo>
                  <a:lnTo>
                    <a:pt x="43496" y="32831"/>
                  </a:lnTo>
                  <a:lnTo>
                    <a:pt x="35752" y="32831"/>
                  </a:lnTo>
                  <a:lnTo>
                    <a:pt x="35752" y="25030"/>
                  </a:lnTo>
                  <a:close/>
                  <a:moveTo>
                    <a:pt x="51652" y="25030"/>
                  </a:moveTo>
                  <a:lnTo>
                    <a:pt x="51652" y="32831"/>
                  </a:lnTo>
                  <a:lnTo>
                    <a:pt x="43919" y="32831"/>
                  </a:lnTo>
                  <a:lnTo>
                    <a:pt x="43919" y="25030"/>
                  </a:lnTo>
                  <a:close/>
                  <a:moveTo>
                    <a:pt x="59819" y="25030"/>
                  </a:moveTo>
                  <a:lnTo>
                    <a:pt x="59819" y="32831"/>
                  </a:lnTo>
                  <a:lnTo>
                    <a:pt x="52075" y="32831"/>
                  </a:lnTo>
                  <a:lnTo>
                    <a:pt x="52075" y="25030"/>
                  </a:lnTo>
                  <a:close/>
                  <a:moveTo>
                    <a:pt x="67975" y="25030"/>
                  </a:moveTo>
                  <a:lnTo>
                    <a:pt x="67975" y="32831"/>
                  </a:lnTo>
                  <a:lnTo>
                    <a:pt x="60243" y="32831"/>
                  </a:lnTo>
                  <a:lnTo>
                    <a:pt x="60243" y="25030"/>
                  </a:lnTo>
                  <a:close/>
                  <a:moveTo>
                    <a:pt x="76452" y="25030"/>
                  </a:moveTo>
                  <a:lnTo>
                    <a:pt x="76452" y="32831"/>
                  </a:lnTo>
                  <a:lnTo>
                    <a:pt x="68399" y="32831"/>
                  </a:lnTo>
                  <a:lnTo>
                    <a:pt x="68399" y="25030"/>
                  </a:lnTo>
                  <a:close/>
                  <a:moveTo>
                    <a:pt x="84608" y="25030"/>
                  </a:moveTo>
                  <a:lnTo>
                    <a:pt x="84608" y="32831"/>
                  </a:lnTo>
                  <a:lnTo>
                    <a:pt x="76865" y="32831"/>
                  </a:lnTo>
                  <a:lnTo>
                    <a:pt x="76865" y="25030"/>
                  </a:lnTo>
                  <a:close/>
                  <a:moveTo>
                    <a:pt x="92776" y="25030"/>
                  </a:moveTo>
                  <a:lnTo>
                    <a:pt x="92776" y="32831"/>
                  </a:lnTo>
                  <a:lnTo>
                    <a:pt x="85032" y="32831"/>
                  </a:lnTo>
                  <a:lnTo>
                    <a:pt x="85032" y="25030"/>
                  </a:lnTo>
                  <a:close/>
                  <a:moveTo>
                    <a:pt x="100932" y="25030"/>
                  </a:moveTo>
                  <a:lnTo>
                    <a:pt x="100932" y="32831"/>
                  </a:lnTo>
                  <a:lnTo>
                    <a:pt x="93200" y="32831"/>
                  </a:lnTo>
                  <a:lnTo>
                    <a:pt x="93200" y="25030"/>
                  </a:lnTo>
                  <a:close/>
                  <a:moveTo>
                    <a:pt x="109099" y="25030"/>
                  </a:moveTo>
                  <a:lnTo>
                    <a:pt x="109099" y="32831"/>
                  </a:lnTo>
                  <a:lnTo>
                    <a:pt x="101356" y="32831"/>
                  </a:lnTo>
                  <a:lnTo>
                    <a:pt x="101356" y="25030"/>
                  </a:lnTo>
                  <a:close/>
                  <a:moveTo>
                    <a:pt x="116866" y="25030"/>
                  </a:moveTo>
                  <a:lnTo>
                    <a:pt x="116866" y="32831"/>
                  </a:lnTo>
                  <a:lnTo>
                    <a:pt x="109523" y="32831"/>
                  </a:lnTo>
                  <a:lnTo>
                    <a:pt x="109523" y="25030"/>
                  </a:lnTo>
                  <a:close/>
                  <a:moveTo>
                    <a:pt x="125022" y="25030"/>
                  </a:moveTo>
                  <a:lnTo>
                    <a:pt x="125022" y="32831"/>
                  </a:lnTo>
                  <a:lnTo>
                    <a:pt x="117290" y="32831"/>
                  </a:lnTo>
                  <a:lnTo>
                    <a:pt x="117290" y="25030"/>
                  </a:lnTo>
                  <a:close/>
                  <a:moveTo>
                    <a:pt x="133190" y="25030"/>
                  </a:moveTo>
                  <a:lnTo>
                    <a:pt x="133190" y="32831"/>
                  </a:lnTo>
                  <a:lnTo>
                    <a:pt x="125446" y="32831"/>
                  </a:lnTo>
                  <a:lnTo>
                    <a:pt x="125446" y="25030"/>
                  </a:lnTo>
                  <a:close/>
                  <a:moveTo>
                    <a:pt x="141346" y="25030"/>
                  </a:moveTo>
                  <a:lnTo>
                    <a:pt x="141346" y="32831"/>
                  </a:lnTo>
                  <a:lnTo>
                    <a:pt x="133614" y="32831"/>
                  </a:lnTo>
                  <a:lnTo>
                    <a:pt x="133614" y="25030"/>
                  </a:lnTo>
                  <a:close/>
                  <a:moveTo>
                    <a:pt x="149513" y="25030"/>
                  </a:moveTo>
                  <a:lnTo>
                    <a:pt x="149513" y="32831"/>
                  </a:lnTo>
                  <a:lnTo>
                    <a:pt x="141770" y="32831"/>
                  </a:lnTo>
                  <a:lnTo>
                    <a:pt x="141770" y="25030"/>
                  </a:lnTo>
                  <a:close/>
                  <a:moveTo>
                    <a:pt x="157280" y="25030"/>
                  </a:moveTo>
                  <a:lnTo>
                    <a:pt x="157280" y="32831"/>
                  </a:lnTo>
                  <a:lnTo>
                    <a:pt x="149937" y="32831"/>
                  </a:lnTo>
                  <a:lnTo>
                    <a:pt x="149937" y="25030"/>
                  </a:lnTo>
                  <a:close/>
                  <a:moveTo>
                    <a:pt x="165448" y="25030"/>
                  </a:moveTo>
                  <a:lnTo>
                    <a:pt x="165448" y="32831"/>
                  </a:lnTo>
                  <a:lnTo>
                    <a:pt x="157704" y="32831"/>
                  </a:lnTo>
                  <a:lnTo>
                    <a:pt x="157704" y="25030"/>
                  </a:lnTo>
                  <a:close/>
                  <a:moveTo>
                    <a:pt x="173604" y="25030"/>
                  </a:moveTo>
                  <a:lnTo>
                    <a:pt x="173604" y="32831"/>
                  </a:lnTo>
                  <a:lnTo>
                    <a:pt x="165871" y="32831"/>
                  </a:lnTo>
                  <a:lnTo>
                    <a:pt x="165871" y="25030"/>
                  </a:lnTo>
                  <a:close/>
                  <a:moveTo>
                    <a:pt x="181771" y="25030"/>
                  </a:moveTo>
                  <a:lnTo>
                    <a:pt x="181771" y="32831"/>
                  </a:lnTo>
                  <a:lnTo>
                    <a:pt x="174028" y="32831"/>
                  </a:lnTo>
                  <a:lnTo>
                    <a:pt x="174028" y="25030"/>
                  </a:lnTo>
                  <a:close/>
                  <a:moveTo>
                    <a:pt x="189927" y="25030"/>
                  </a:moveTo>
                  <a:lnTo>
                    <a:pt x="189927" y="32831"/>
                  </a:lnTo>
                  <a:lnTo>
                    <a:pt x="182195" y="32831"/>
                  </a:lnTo>
                  <a:lnTo>
                    <a:pt x="182195" y="25030"/>
                  </a:lnTo>
                  <a:close/>
                  <a:moveTo>
                    <a:pt x="198095" y="25030"/>
                  </a:moveTo>
                  <a:lnTo>
                    <a:pt x="198095" y="32831"/>
                  </a:lnTo>
                  <a:lnTo>
                    <a:pt x="190351" y="32831"/>
                  </a:lnTo>
                  <a:lnTo>
                    <a:pt x="190351" y="25030"/>
                  </a:lnTo>
                  <a:close/>
                  <a:moveTo>
                    <a:pt x="206251" y="25030"/>
                  </a:moveTo>
                  <a:lnTo>
                    <a:pt x="206251" y="32831"/>
                  </a:lnTo>
                  <a:lnTo>
                    <a:pt x="198519" y="32831"/>
                  </a:lnTo>
                  <a:lnTo>
                    <a:pt x="198519" y="25030"/>
                  </a:lnTo>
                  <a:close/>
                  <a:moveTo>
                    <a:pt x="214419" y="25030"/>
                  </a:moveTo>
                  <a:lnTo>
                    <a:pt x="214419" y="32831"/>
                  </a:lnTo>
                  <a:lnTo>
                    <a:pt x="206675" y="32831"/>
                  </a:lnTo>
                  <a:lnTo>
                    <a:pt x="206675" y="25030"/>
                  </a:lnTo>
                  <a:close/>
                  <a:moveTo>
                    <a:pt x="222575" y="25030"/>
                  </a:moveTo>
                  <a:lnTo>
                    <a:pt x="222575" y="32831"/>
                  </a:lnTo>
                  <a:lnTo>
                    <a:pt x="214842" y="32831"/>
                  </a:lnTo>
                  <a:lnTo>
                    <a:pt x="214842" y="25030"/>
                  </a:lnTo>
                  <a:close/>
                  <a:moveTo>
                    <a:pt x="230742" y="25030"/>
                  </a:moveTo>
                  <a:lnTo>
                    <a:pt x="230742" y="32831"/>
                  </a:lnTo>
                  <a:lnTo>
                    <a:pt x="222999" y="32831"/>
                  </a:lnTo>
                  <a:lnTo>
                    <a:pt x="222999" y="25030"/>
                  </a:lnTo>
                  <a:close/>
                  <a:moveTo>
                    <a:pt x="238898" y="25030"/>
                  </a:moveTo>
                  <a:lnTo>
                    <a:pt x="238898" y="32831"/>
                  </a:lnTo>
                  <a:lnTo>
                    <a:pt x="231166" y="32831"/>
                  </a:lnTo>
                  <a:lnTo>
                    <a:pt x="231166" y="25030"/>
                  </a:lnTo>
                  <a:close/>
                  <a:moveTo>
                    <a:pt x="247066" y="25030"/>
                  </a:moveTo>
                  <a:lnTo>
                    <a:pt x="247066" y="32831"/>
                  </a:lnTo>
                  <a:lnTo>
                    <a:pt x="239322" y="32831"/>
                  </a:lnTo>
                  <a:lnTo>
                    <a:pt x="239322" y="25030"/>
                  </a:lnTo>
                  <a:close/>
                  <a:moveTo>
                    <a:pt x="255222" y="25030"/>
                  </a:moveTo>
                  <a:lnTo>
                    <a:pt x="255222" y="32831"/>
                  </a:lnTo>
                  <a:lnTo>
                    <a:pt x="247490" y="32831"/>
                  </a:lnTo>
                  <a:lnTo>
                    <a:pt x="247490" y="25030"/>
                  </a:lnTo>
                  <a:close/>
                  <a:moveTo>
                    <a:pt x="263390" y="25030"/>
                  </a:moveTo>
                  <a:lnTo>
                    <a:pt x="263390" y="32831"/>
                  </a:lnTo>
                  <a:lnTo>
                    <a:pt x="255646" y="32831"/>
                  </a:lnTo>
                  <a:lnTo>
                    <a:pt x="255646" y="25030"/>
                  </a:lnTo>
                  <a:close/>
                  <a:moveTo>
                    <a:pt x="271546" y="25030"/>
                  </a:moveTo>
                  <a:lnTo>
                    <a:pt x="271546" y="32831"/>
                  </a:lnTo>
                  <a:lnTo>
                    <a:pt x="263813" y="32831"/>
                  </a:lnTo>
                  <a:lnTo>
                    <a:pt x="263813" y="25030"/>
                  </a:lnTo>
                  <a:close/>
                  <a:moveTo>
                    <a:pt x="11238" y="33243"/>
                  </a:moveTo>
                  <a:lnTo>
                    <a:pt x="11238" y="41032"/>
                  </a:lnTo>
                  <a:lnTo>
                    <a:pt x="3505" y="41032"/>
                  </a:lnTo>
                  <a:lnTo>
                    <a:pt x="3505" y="33243"/>
                  </a:lnTo>
                  <a:close/>
                  <a:moveTo>
                    <a:pt x="19394" y="33243"/>
                  </a:moveTo>
                  <a:lnTo>
                    <a:pt x="19394" y="41032"/>
                  </a:lnTo>
                  <a:lnTo>
                    <a:pt x="11662" y="41032"/>
                  </a:lnTo>
                  <a:lnTo>
                    <a:pt x="11662" y="33243"/>
                  </a:lnTo>
                  <a:close/>
                  <a:moveTo>
                    <a:pt x="27561" y="33243"/>
                  </a:moveTo>
                  <a:lnTo>
                    <a:pt x="27561" y="41032"/>
                  </a:lnTo>
                  <a:lnTo>
                    <a:pt x="19818" y="41032"/>
                  </a:lnTo>
                  <a:lnTo>
                    <a:pt x="19818" y="33243"/>
                  </a:lnTo>
                  <a:close/>
                  <a:moveTo>
                    <a:pt x="35328" y="33243"/>
                  </a:moveTo>
                  <a:lnTo>
                    <a:pt x="35328" y="41032"/>
                  </a:lnTo>
                  <a:lnTo>
                    <a:pt x="27985" y="41032"/>
                  </a:lnTo>
                  <a:lnTo>
                    <a:pt x="27985" y="33243"/>
                  </a:lnTo>
                  <a:close/>
                  <a:moveTo>
                    <a:pt x="43496" y="33243"/>
                  </a:moveTo>
                  <a:lnTo>
                    <a:pt x="43496" y="41032"/>
                  </a:lnTo>
                  <a:lnTo>
                    <a:pt x="35752" y="41032"/>
                  </a:lnTo>
                  <a:lnTo>
                    <a:pt x="35752" y="33243"/>
                  </a:lnTo>
                  <a:close/>
                  <a:moveTo>
                    <a:pt x="51652" y="33243"/>
                  </a:moveTo>
                  <a:lnTo>
                    <a:pt x="51652" y="41032"/>
                  </a:lnTo>
                  <a:lnTo>
                    <a:pt x="43919" y="41032"/>
                  </a:lnTo>
                  <a:lnTo>
                    <a:pt x="43919" y="33243"/>
                  </a:lnTo>
                  <a:close/>
                  <a:moveTo>
                    <a:pt x="59819" y="33243"/>
                  </a:moveTo>
                  <a:lnTo>
                    <a:pt x="59819" y="41032"/>
                  </a:lnTo>
                  <a:lnTo>
                    <a:pt x="52075" y="41032"/>
                  </a:lnTo>
                  <a:lnTo>
                    <a:pt x="52075" y="33243"/>
                  </a:lnTo>
                  <a:close/>
                  <a:moveTo>
                    <a:pt x="67975" y="33243"/>
                  </a:moveTo>
                  <a:lnTo>
                    <a:pt x="67975" y="41032"/>
                  </a:lnTo>
                  <a:lnTo>
                    <a:pt x="60243" y="41032"/>
                  </a:lnTo>
                  <a:lnTo>
                    <a:pt x="60243" y="33243"/>
                  </a:lnTo>
                  <a:close/>
                  <a:moveTo>
                    <a:pt x="76452" y="33243"/>
                  </a:moveTo>
                  <a:lnTo>
                    <a:pt x="76452" y="41032"/>
                  </a:lnTo>
                  <a:lnTo>
                    <a:pt x="68399" y="41032"/>
                  </a:lnTo>
                  <a:lnTo>
                    <a:pt x="68399" y="33243"/>
                  </a:lnTo>
                  <a:close/>
                  <a:moveTo>
                    <a:pt x="84608" y="33243"/>
                  </a:moveTo>
                  <a:lnTo>
                    <a:pt x="84608" y="41032"/>
                  </a:lnTo>
                  <a:lnTo>
                    <a:pt x="76865" y="41032"/>
                  </a:lnTo>
                  <a:lnTo>
                    <a:pt x="76865" y="33243"/>
                  </a:lnTo>
                  <a:close/>
                  <a:moveTo>
                    <a:pt x="92776" y="33243"/>
                  </a:moveTo>
                  <a:lnTo>
                    <a:pt x="92776" y="41032"/>
                  </a:lnTo>
                  <a:lnTo>
                    <a:pt x="85032" y="41032"/>
                  </a:lnTo>
                  <a:lnTo>
                    <a:pt x="85032" y="33243"/>
                  </a:lnTo>
                  <a:close/>
                  <a:moveTo>
                    <a:pt x="100932" y="33243"/>
                  </a:moveTo>
                  <a:lnTo>
                    <a:pt x="100932" y="41032"/>
                  </a:lnTo>
                  <a:lnTo>
                    <a:pt x="93200" y="41032"/>
                  </a:lnTo>
                  <a:lnTo>
                    <a:pt x="93200" y="33243"/>
                  </a:lnTo>
                  <a:close/>
                  <a:moveTo>
                    <a:pt x="109099" y="33243"/>
                  </a:moveTo>
                  <a:lnTo>
                    <a:pt x="109099" y="41032"/>
                  </a:lnTo>
                  <a:lnTo>
                    <a:pt x="101356" y="41032"/>
                  </a:lnTo>
                  <a:lnTo>
                    <a:pt x="101356" y="33243"/>
                  </a:lnTo>
                  <a:close/>
                  <a:moveTo>
                    <a:pt x="116866" y="33243"/>
                  </a:moveTo>
                  <a:lnTo>
                    <a:pt x="116866" y="41032"/>
                  </a:lnTo>
                  <a:lnTo>
                    <a:pt x="109523" y="41032"/>
                  </a:lnTo>
                  <a:lnTo>
                    <a:pt x="109523" y="33243"/>
                  </a:lnTo>
                  <a:close/>
                  <a:moveTo>
                    <a:pt x="125022" y="33243"/>
                  </a:moveTo>
                  <a:lnTo>
                    <a:pt x="125022" y="41032"/>
                  </a:lnTo>
                  <a:lnTo>
                    <a:pt x="117290" y="41032"/>
                  </a:lnTo>
                  <a:lnTo>
                    <a:pt x="117290" y="33243"/>
                  </a:lnTo>
                  <a:close/>
                  <a:moveTo>
                    <a:pt x="133190" y="33243"/>
                  </a:moveTo>
                  <a:lnTo>
                    <a:pt x="133190" y="41032"/>
                  </a:lnTo>
                  <a:lnTo>
                    <a:pt x="125446" y="41032"/>
                  </a:lnTo>
                  <a:lnTo>
                    <a:pt x="125446" y="33243"/>
                  </a:lnTo>
                  <a:close/>
                  <a:moveTo>
                    <a:pt x="141346" y="33243"/>
                  </a:moveTo>
                  <a:lnTo>
                    <a:pt x="141346" y="41032"/>
                  </a:lnTo>
                  <a:lnTo>
                    <a:pt x="133614" y="41032"/>
                  </a:lnTo>
                  <a:lnTo>
                    <a:pt x="133614" y="33243"/>
                  </a:lnTo>
                  <a:close/>
                  <a:moveTo>
                    <a:pt x="149513" y="33243"/>
                  </a:moveTo>
                  <a:lnTo>
                    <a:pt x="149513" y="41032"/>
                  </a:lnTo>
                  <a:lnTo>
                    <a:pt x="141770" y="41032"/>
                  </a:lnTo>
                  <a:lnTo>
                    <a:pt x="141770" y="33243"/>
                  </a:lnTo>
                  <a:close/>
                  <a:moveTo>
                    <a:pt x="157280" y="33243"/>
                  </a:moveTo>
                  <a:lnTo>
                    <a:pt x="157280" y="41032"/>
                  </a:lnTo>
                  <a:lnTo>
                    <a:pt x="149937" y="41032"/>
                  </a:lnTo>
                  <a:lnTo>
                    <a:pt x="149937" y="33243"/>
                  </a:lnTo>
                  <a:close/>
                  <a:moveTo>
                    <a:pt x="165448" y="33243"/>
                  </a:moveTo>
                  <a:lnTo>
                    <a:pt x="165448" y="41032"/>
                  </a:lnTo>
                  <a:lnTo>
                    <a:pt x="157704" y="41032"/>
                  </a:lnTo>
                  <a:lnTo>
                    <a:pt x="157704" y="33243"/>
                  </a:lnTo>
                  <a:close/>
                  <a:moveTo>
                    <a:pt x="173604" y="33243"/>
                  </a:moveTo>
                  <a:lnTo>
                    <a:pt x="173604" y="41032"/>
                  </a:lnTo>
                  <a:lnTo>
                    <a:pt x="165871" y="41032"/>
                  </a:lnTo>
                  <a:lnTo>
                    <a:pt x="165871" y="33243"/>
                  </a:lnTo>
                  <a:close/>
                  <a:moveTo>
                    <a:pt x="181771" y="33243"/>
                  </a:moveTo>
                  <a:lnTo>
                    <a:pt x="181771" y="41032"/>
                  </a:lnTo>
                  <a:lnTo>
                    <a:pt x="174028" y="41032"/>
                  </a:lnTo>
                  <a:lnTo>
                    <a:pt x="174028" y="33243"/>
                  </a:lnTo>
                  <a:close/>
                  <a:moveTo>
                    <a:pt x="189927" y="33243"/>
                  </a:moveTo>
                  <a:lnTo>
                    <a:pt x="189927" y="41032"/>
                  </a:lnTo>
                  <a:lnTo>
                    <a:pt x="182195" y="41032"/>
                  </a:lnTo>
                  <a:lnTo>
                    <a:pt x="182195" y="33243"/>
                  </a:lnTo>
                  <a:close/>
                  <a:moveTo>
                    <a:pt x="198095" y="33243"/>
                  </a:moveTo>
                  <a:lnTo>
                    <a:pt x="198095" y="41032"/>
                  </a:lnTo>
                  <a:lnTo>
                    <a:pt x="190351" y="41032"/>
                  </a:lnTo>
                  <a:lnTo>
                    <a:pt x="190351" y="33243"/>
                  </a:lnTo>
                  <a:close/>
                  <a:moveTo>
                    <a:pt x="206251" y="33243"/>
                  </a:moveTo>
                  <a:lnTo>
                    <a:pt x="206251" y="41032"/>
                  </a:lnTo>
                  <a:lnTo>
                    <a:pt x="198519" y="41032"/>
                  </a:lnTo>
                  <a:lnTo>
                    <a:pt x="198519" y="33243"/>
                  </a:lnTo>
                  <a:close/>
                  <a:moveTo>
                    <a:pt x="214419" y="33243"/>
                  </a:moveTo>
                  <a:lnTo>
                    <a:pt x="214419" y="41032"/>
                  </a:lnTo>
                  <a:lnTo>
                    <a:pt x="206675" y="41032"/>
                  </a:lnTo>
                  <a:lnTo>
                    <a:pt x="206675" y="33243"/>
                  </a:lnTo>
                  <a:close/>
                  <a:moveTo>
                    <a:pt x="222575" y="33243"/>
                  </a:moveTo>
                  <a:lnTo>
                    <a:pt x="222575" y="41032"/>
                  </a:lnTo>
                  <a:lnTo>
                    <a:pt x="214842" y="41032"/>
                  </a:lnTo>
                  <a:lnTo>
                    <a:pt x="214842" y="33243"/>
                  </a:lnTo>
                  <a:close/>
                  <a:moveTo>
                    <a:pt x="230742" y="33243"/>
                  </a:moveTo>
                  <a:lnTo>
                    <a:pt x="230742" y="41032"/>
                  </a:lnTo>
                  <a:lnTo>
                    <a:pt x="222999" y="41032"/>
                  </a:lnTo>
                  <a:lnTo>
                    <a:pt x="222999" y="33243"/>
                  </a:lnTo>
                  <a:close/>
                  <a:moveTo>
                    <a:pt x="238898" y="33243"/>
                  </a:moveTo>
                  <a:lnTo>
                    <a:pt x="238898" y="41032"/>
                  </a:lnTo>
                  <a:lnTo>
                    <a:pt x="231166" y="41032"/>
                  </a:lnTo>
                  <a:lnTo>
                    <a:pt x="231166" y="33243"/>
                  </a:lnTo>
                  <a:close/>
                  <a:moveTo>
                    <a:pt x="247066" y="33243"/>
                  </a:moveTo>
                  <a:lnTo>
                    <a:pt x="247066" y="41032"/>
                  </a:lnTo>
                  <a:lnTo>
                    <a:pt x="239322" y="41032"/>
                  </a:lnTo>
                  <a:lnTo>
                    <a:pt x="239322" y="33243"/>
                  </a:lnTo>
                  <a:close/>
                  <a:moveTo>
                    <a:pt x="255222" y="33243"/>
                  </a:moveTo>
                  <a:lnTo>
                    <a:pt x="255222" y="41032"/>
                  </a:lnTo>
                  <a:lnTo>
                    <a:pt x="247490" y="41032"/>
                  </a:lnTo>
                  <a:lnTo>
                    <a:pt x="247490" y="33243"/>
                  </a:lnTo>
                  <a:close/>
                  <a:moveTo>
                    <a:pt x="263390" y="33243"/>
                  </a:moveTo>
                  <a:lnTo>
                    <a:pt x="263390" y="41032"/>
                  </a:lnTo>
                  <a:lnTo>
                    <a:pt x="255646" y="41032"/>
                  </a:lnTo>
                  <a:lnTo>
                    <a:pt x="255646" y="33243"/>
                  </a:lnTo>
                  <a:close/>
                  <a:moveTo>
                    <a:pt x="271546" y="33243"/>
                  </a:moveTo>
                  <a:lnTo>
                    <a:pt x="271546" y="41032"/>
                  </a:lnTo>
                  <a:lnTo>
                    <a:pt x="263813" y="41032"/>
                  </a:lnTo>
                  <a:lnTo>
                    <a:pt x="263813" y="33243"/>
                  </a:lnTo>
                  <a:close/>
                  <a:moveTo>
                    <a:pt x="11238" y="41445"/>
                  </a:moveTo>
                  <a:lnTo>
                    <a:pt x="11238" y="49246"/>
                  </a:lnTo>
                  <a:lnTo>
                    <a:pt x="3505" y="49246"/>
                  </a:lnTo>
                  <a:lnTo>
                    <a:pt x="3505" y="41445"/>
                  </a:lnTo>
                  <a:close/>
                  <a:moveTo>
                    <a:pt x="19394" y="41445"/>
                  </a:moveTo>
                  <a:lnTo>
                    <a:pt x="19394" y="49246"/>
                  </a:lnTo>
                  <a:lnTo>
                    <a:pt x="11662" y="49246"/>
                  </a:lnTo>
                  <a:lnTo>
                    <a:pt x="11662" y="41445"/>
                  </a:lnTo>
                  <a:close/>
                  <a:moveTo>
                    <a:pt x="27561" y="41445"/>
                  </a:moveTo>
                  <a:lnTo>
                    <a:pt x="27561" y="49246"/>
                  </a:lnTo>
                  <a:lnTo>
                    <a:pt x="19818" y="49246"/>
                  </a:lnTo>
                  <a:lnTo>
                    <a:pt x="19818" y="41445"/>
                  </a:lnTo>
                  <a:close/>
                  <a:moveTo>
                    <a:pt x="35328" y="41445"/>
                  </a:moveTo>
                  <a:lnTo>
                    <a:pt x="35328" y="49246"/>
                  </a:lnTo>
                  <a:lnTo>
                    <a:pt x="27985" y="49246"/>
                  </a:lnTo>
                  <a:lnTo>
                    <a:pt x="27985" y="41445"/>
                  </a:lnTo>
                  <a:close/>
                  <a:moveTo>
                    <a:pt x="43496" y="41445"/>
                  </a:moveTo>
                  <a:lnTo>
                    <a:pt x="43496" y="49246"/>
                  </a:lnTo>
                  <a:lnTo>
                    <a:pt x="35752" y="49246"/>
                  </a:lnTo>
                  <a:lnTo>
                    <a:pt x="35752" y="41445"/>
                  </a:lnTo>
                  <a:close/>
                  <a:moveTo>
                    <a:pt x="51652" y="41445"/>
                  </a:moveTo>
                  <a:lnTo>
                    <a:pt x="51652" y="49246"/>
                  </a:lnTo>
                  <a:lnTo>
                    <a:pt x="43919" y="49246"/>
                  </a:lnTo>
                  <a:lnTo>
                    <a:pt x="43919" y="41445"/>
                  </a:lnTo>
                  <a:close/>
                  <a:moveTo>
                    <a:pt x="59819" y="41445"/>
                  </a:moveTo>
                  <a:lnTo>
                    <a:pt x="59819" y="49246"/>
                  </a:lnTo>
                  <a:lnTo>
                    <a:pt x="52075" y="49246"/>
                  </a:lnTo>
                  <a:lnTo>
                    <a:pt x="52075" y="41445"/>
                  </a:lnTo>
                  <a:close/>
                  <a:moveTo>
                    <a:pt x="67975" y="41445"/>
                  </a:moveTo>
                  <a:lnTo>
                    <a:pt x="67975" y="49246"/>
                  </a:lnTo>
                  <a:lnTo>
                    <a:pt x="60243" y="49246"/>
                  </a:lnTo>
                  <a:lnTo>
                    <a:pt x="60243" y="41445"/>
                  </a:lnTo>
                  <a:close/>
                  <a:moveTo>
                    <a:pt x="76452" y="41445"/>
                  </a:moveTo>
                  <a:lnTo>
                    <a:pt x="76452" y="49246"/>
                  </a:lnTo>
                  <a:lnTo>
                    <a:pt x="68399" y="49246"/>
                  </a:lnTo>
                  <a:lnTo>
                    <a:pt x="68399" y="41445"/>
                  </a:lnTo>
                  <a:close/>
                  <a:moveTo>
                    <a:pt x="84608" y="41445"/>
                  </a:moveTo>
                  <a:lnTo>
                    <a:pt x="84608" y="49246"/>
                  </a:lnTo>
                  <a:lnTo>
                    <a:pt x="76865" y="49246"/>
                  </a:lnTo>
                  <a:lnTo>
                    <a:pt x="76865" y="41445"/>
                  </a:lnTo>
                  <a:close/>
                  <a:moveTo>
                    <a:pt x="92776" y="41445"/>
                  </a:moveTo>
                  <a:lnTo>
                    <a:pt x="92776" y="49246"/>
                  </a:lnTo>
                  <a:lnTo>
                    <a:pt x="85032" y="49246"/>
                  </a:lnTo>
                  <a:lnTo>
                    <a:pt x="85032" y="41445"/>
                  </a:lnTo>
                  <a:close/>
                  <a:moveTo>
                    <a:pt x="100932" y="41445"/>
                  </a:moveTo>
                  <a:lnTo>
                    <a:pt x="100932" y="49246"/>
                  </a:lnTo>
                  <a:lnTo>
                    <a:pt x="93200" y="49246"/>
                  </a:lnTo>
                  <a:lnTo>
                    <a:pt x="93200" y="41445"/>
                  </a:lnTo>
                  <a:close/>
                  <a:moveTo>
                    <a:pt x="109099" y="41445"/>
                  </a:moveTo>
                  <a:lnTo>
                    <a:pt x="109099" y="49246"/>
                  </a:lnTo>
                  <a:lnTo>
                    <a:pt x="101356" y="49246"/>
                  </a:lnTo>
                  <a:lnTo>
                    <a:pt x="101356" y="41445"/>
                  </a:lnTo>
                  <a:close/>
                  <a:moveTo>
                    <a:pt x="116866" y="41445"/>
                  </a:moveTo>
                  <a:lnTo>
                    <a:pt x="116866" y="49246"/>
                  </a:lnTo>
                  <a:lnTo>
                    <a:pt x="109523" y="49246"/>
                  </a:lnTo>
                  <a:lnTo>
                    <a:pt x="109523" y="41445"/>
                  </a:lnTo>
                  <a:close/>
                  <a:moveTo>
                    <a:pt x="125022" y="41445"/>
                  </a:moveTo>
                  <a:lnTo>
                    <a:pt x="125022" y="49246"/>
                  </a:lnTo>
                  <a:lnTo>
                    <a:pt x="117290" y="49246"/>
                  </a:lnTo>
                  <a:lnTo>
                    <a:pt x="117290" y="41445"/>
                  </a:lnTo>
                  <a:close/>
                  <a:moveTo>
                    <a:pt x="133190" y="41445"/>
                  </a:moveTo>
                  <a:lnTo>
                    <a:pt x="133190" y="49246"/>
                  </a:lnTo>
                  <a:lnTo>
                    <a:pt x="125446" y="49246"/>
                  </a:lnTo>
                  <a:lnTo>
                    <a:pt x="125446" y="41445"/>
                  </a:lnTo>
                  <a:close/>
                  <a:moveTo>
                    <a:pt x="141346" y="41445"/>
                  </a:moveTo>
                  <a:lnTo>
                    <a:pt x="141346" y="49246"/>
                  </a:lnTo>
                  <a:lnTo>
                    <a:pt x="133614" y="49246"/>
                  </a:lnTo>
                  <a:lnTo>
                    <a:pt x="133614" y="41445"/>
                  </a:lnTo>
                  <a:close/>
                  <a:moveTo>
                    <a:pt x="149513" y="41445"/>
                  </a:moveTo>
                  <a:lnTo>
                    <a:pt x="149513" y="49246"/>
                  </a:lnTo>
                  <a:lnTo>
                    <a:pt x="141770" y="49246"/>
                  </a:lnTo>
                  <a:lnTo>
                    <a:pt x="141770" y="41445"/>
                  </a:lnTo>
                  <a:close/>
                  <a:moveTo>
                    <a:pt x="157280" y="41445"/>
                  </a:moveTo>
                  <a:lnTo>
                    <a:pt x="157280" y="49246"/>
                  </a:lnTo>
                  <a:lnTo>
                    <a:pt x="149937" y="49246"/>
                  </a:lnTo>
                  <a:lnTo>
                    <a:pt x="149937" y="41445"/>
                  </a:lnTo>
                  <a:close/>
                  <a:moveTo>
                    <a:pt x="165448" y="41445"/>
                  </a:moveTo>
                  <a:lnTo>
                    <a:pt x="165448" y="49246"/>
                  </a:lnTo>
                  <a:lnTo>
                    <a:pt x="157704" y="49246"/>
                  </a:lnTo>
                  <a:lnTo>
                    <a:pt x="157704" y="41445"/>
                  </a:lnTo>
                  <a:close/>
                  <a:moveTo>
                    <a:pt x="173604" y="41445"/>
                  </a:moveTo>
                  <a:lnTo>
                    <a:pt x="173604" y="49246"/>
                  </a:lnTo>
                  <a:lnTo>
                    <a:pt x="165871" y="49246"/>
                  </a:lnTo>
                  <a:lnTo>
                    <a:pt x="165871" y="41445"/>
                  </a:lnTo>
                  <a:close/>
                  <a:moveTo>
                    <a:pt x="181771" y="41445"/>
                  </a:moveTo>
                  <a:lnTo>
                    <a:pt x="181771" y="49246"/>
                  </a:lnTo>
                  <a:lnTo>
                    <a:pt x="174028" y="49246"/>
                  </a:lnTo>
                  <a:lnTo>
                    <a:pt x="174028" y="41445"/>
                  </a:lnTo>
                  <a:close/>
                  <a:moveTo>
                    <a:pt x="189927" y="41445"/>
                  </a:moveTo>
                  <a:lnTo>
                    <a:pt x="189927" y="49246"/>
                  </a:lnTo>
                  <a:lnTo>
                    <a:pt x="182195" y="49246"/>
                  </a:lnTo>
                  <a:lnTo>
                    <a:pt x="182195" y="41445"/>
                  </a:lnTo>
                  <a:close/>
                  <a:moveTo>
                    <a:pt x="198095" y="41445"/>
                  </a:moveTo>
                  <a:lnTo>
                    <a:pt x="198095" y="49246"/>
                  </a:lnTo>
                  <a:lnTo>
                    <a:pt x="190351" y="49246"/>
                  </a:lnTo>
                  <a:lnTo>
                    <a:pt x="190351" y="41445"/>
                  </a:lnTo>
                  <a:close/>
                  <a:moveTo>
                    <a:pt x="206251" y="41445"/>
                  </a:moveTo>
                  <a:lnTo>
                    <a:pt x="206251" y="49246"/>
                  </a:lnTo>
                  <a:lnTo>
                    <a:pt x="198519" y="49246"/>
                  </a:lnTo>
                  <a:lnTo>
                    <a:pt x="198519" y="41445"/>
                  </a:lnTo>
                  <a:close/>
                  <a:moveTo>
                    <a:pt x="214419" y="41445"/>
                  </a:moveTo>
                  <a:lnTo>
                    <a:pt x="214419" y="49246"/>
                  </a:lnTo>
                  <a:lnTo>
                    <a:pt x="206675" y="49246"/>
                  </a:lnTo>
                  <a:lnTo>
                    <a:pt x="206675" y="41445"/>
                  </a:lnTo>
                  <a:close/>
                  <a:moveTo>
                    <a:pt x="222575" y="41445"/>
                  </a:moveTo>
                  <a:lnTo>
                    <a:pt x="222575" y="49246"/>
                  </a:lnTo>
                  <a:lnTo>
                    <a:pt x="214842" y="49246"/>
                  </a:lnTo>
                  <a:lnTo>
                    <a:pt x="214842" y="41445"/>
                  </a:lnTo>
                  <a:close/>
                  <a:moveTo>
                    <a:pt x="230742" y="41445"/>
                  </a:moveTo>
                  <a:lnTo>
                    <a:pt x="230742" y="49246"/>
                  </a:lnTo>
                  <a:lnTo>
                    <a:pt x="222999" y="49246"/>
                  </a:lnTo>
                  <a:lnTo>
                    <a:pt x="222999" y="41445"/>
                  </a:lnTo>
                  <a:close/>
                  <a:moveTo>
                    <a:pt x="238898" y="41445"/>
                  </a:moveTo>
                  <a:lnTo>
                    <a:pt x="238898" y="49246"/>
                  </a:lnTo>
                  <a:lnTo>
                    <a:pt x="231166" y="49246"/>
                  </a:lnTo>
                  <a:lnTo>
                    <a:pt x="231166" y="41445"/>
                  </a:lnTo>
                  <a:close/>
                  <a:moveTo>
                    <a:pt x="247066" y="41445"/>
                  </a:moveTo>
                  <a:lnTo>
                    <a:pt x="247066" y="49246"/>
                  </a:lnTo>
                  <a:lnTo>
                    <a:pt x="239322" y="49246"/>
                  </a:lnTo>
                  <a:lnTo>
                    <a:pt x="239322" y="41445"/>
                  </a:lnTo>
                  <a:close/>
                  <a:moveTo>
                    <a:pt x="255222" y="41445"/>
                  </a:moveTo>
                  <a:lnTo>
                    <a:pt x="255222" y="49246"/>
                  </a:lnTo>
                  <a:lnTo>
                    <a:pt x="247490" y="49246"/>
                  </a:lnTo>
                  <a:lnTo>
                    <a:pt x="247490" y="41445"/>
                  </a:lnTo>
                  <a:close/>
                  <a:moveTo>
                    <a:pt x="263390" y="41445"/>
                  </a:moveTo>
                  <a:lnTo>
                    <a:pt x="263390" y="49246"/>
                  </a:lnTo>
                  <a:lnTo>
                    <a:pt x="255646" y="49246"/>
                  </a:lnTo>
                  <a:lnTo>
                    <a:pt x="255646" y="41445"/>
                  </a:lnTo>
                  <a:close/>
                  <a:moveTo>
                    <a:pt x="271546" y="41445"/>
                  </a:moveTo>
                  <a:lnTo>
                    <a:pt x="271546" y="49246"/>
                  </a:lnTo>
                  <a:lnTo>
                    <a:pt x="263813" y="49246"/>
                  </a:lnTo>
                  <a:lnTo>
                    <a:pt x="263813" y="41445"/>
                  </a:lnTo>
                  <a:close/>
                  <a:moveTo>
                    <a:pt x="11238" y="49658"/>
                  </a:moveTo>
                  <a:lnTo>
                    <a:pt x="11238" y="57448"/>
                  </a:lnTo>
                  <a:lnTo>
                    <a:pt x="3505" y="57448"/>
                  </a:lnTo>
                  <a:lnTo>
                    <a:pt x="3505" y="49658"/>
                  </a:lnTo>
                  <a:close/>
                  <a:moveTo>
                    <a:pt x="19394" y="49658"/>
                  </a:moveTo>
                  <a:lnTo>
                    <a:pt x="19394" y="57448"/>
                  </a:lnTo>
                  <a:lnTo>
                    <a:pt x="11662" y="57448"/>
                  </a:lnTo>
                  <a:lnTo>
                    <a:pt x="11662" y="49658"/>
                  </a:lnTo>
                  <a:close/>
                  <a:moveTo>
                    <a:pt x="27561" y="49658"/>
                  </a:moveTo>
                  <a:lnTo>
                    <a:pt x="27561" y="57448"/>
                  </a:lnTo>
                  <a:lnTo>
                    <a:pt x="19818" y="57448"/>
                  </a:lnTo>
                  <a:lnTo>
                    <a:pt x="19818" y="49658"/>
                  </a:lnTo>
                  <a:close/>
                  <a:moveTo>
                    <a:pt x="35328" y="49658"/>
                  </a:moveTo>
                  <a:lnTo>
                    <a:pt x="35328" y="57448"/>
                  </a:lnTo>
                  <a:lnTo>
                    <a:pt x="27985" y="57448"/>
                  </a:lnTo>
                  <a:lnTo>
                    <a:pt x="27985" y="49658"/>
                  </a:lnTo>
                  <a:close/>
                  <a:moveTo>
                    <a:pt x="43496" y="49647"/>
                  </a:moveTo>
                  <a:lnTo>
                    <a:pt x="43496" y="57448"/>
                  </a:lnTo>
                  <a:lnTo>
                    <a:pt x="35752" y="57448"/>
                  </a:lnTo>
                  <a:lnTo>
                    <a:pt x="35752" y="49647"/>
                  </a:lnTo>
                  <a:close/>
                  <a:moveTo>
                    <a:pt x="51652" y="49647"/>
                  </a:moveTo>
                  <a:lnTo>
                    <a:pt x="51652" y="57448"/>
                  </a:lnTo>
                  <a:lnTo>
                    <a:pt x="43919" y="57448"/>
                  </a:lnTo>
                  <a:lnTo>
                    <a:pt x="43919" y="49647"/>
                  </a:lnTo>
                  <a:close/>
                  <a:moveTo>
                    <a:pt x="59819" y="49647"/>
                  </a:moveTo>
                  <a:lnTo>
                    <a:pt x="59819" y="57448"/>
                  </a:lnTo>
                  <a:lnTo>
                    <a:pt x="52075" y="57448"/>
                  </a:lnTo>
                  <a:lnTo>
                    <a:pt x="52075" y="49647"/>
                  </a:lnTo>
                  <a:close/>
                  <a:moveTo>
                    <a:pt x="67975" y="49647"/>
                  </a:moveTo>
                  <a:lnTo>
                    <a:pt x="67975" y="57448"/>
                  </a:lnTo>
                  <a:lnTo>
                    <a:pt x="60243" y="57448"/>
                  </a:lnTo>
                  <a:lnTo>
                    <a:pt x="60243" y="49647"/>
                  </a:lnTo>
                  <a:close/>
                  <a:moveTo>
                    <a:pt x="76452" y="49647"/>
                  </a:moveTo>
                  <a:lnTo>
                    <a:pt x="76452" y="57448"/>
                  </a:lnTo>
                  <a:lnTo>
                    <a:pt x="68399" y="57448"/>
                  </a:lnTo>
                  <a:lnTo>
                    <a:pt x="68399" y="49647"/>
                  </a:lnTo>
                  <a:close/>
                  <a:moveTo>
                    <a:pt x="84608" y="49647"/>
                  </a:moveTo>
                  <a:lnTo>
                    <a:pt x="84608" y="57448"/>
                  </a:lnTo>
                  <a:lnTo>
                    <a:pt x="76865" y="57448"/>
                  </a:lnTo>
                  <a:lnTo>
                    <a:pt x="76865" y="49647"/>
                  </a:lnTo>
                  <a:close/>
                  <a:moveTo>
                    <a:pt x="92776" y="49647"/>
                  </a:moveTo>
                  <a:lnTo>
                    <a:pt x="92776" y="57448"/>
                  </a:lnTo>
                  <a:lnTo>
                    <a:pt x="85032" y="57448"/>
                  </a:lnTo>
                  <a:lnTo>
                    <a:pt x="85032" y="49647"/>
                  </a:lnTo>
                  <a:close/>
                  <a:moveTo>
                    <a:pt x="100932" y="49647"/>
                  </a:moveTo>
                  <a:lnTo>
                    <a:pt x="100932" y="57448"/>
                  </a:lnTo>
                  <a:lnTo>
                    <a:pt x="93200" y="57448"/>
                  </a:lnTo>
                  <a:lnTo>
                    <a:pt x="93200" y="49647"/>
                  </a:lnTo>
                  <a:close/>
                  <a:moveTo>
                    <a:pt x="109099" y="49647"/>
                  </a:moveTo>
                  <a:lnTo>
                    <a:pt x="109099" y="57448"/>
                  </a:lnTo>
                  <a:lnTo>
                    <a:pt x="101356" y="57448"/>
                  </a:lnTo>
                  <a:lnTo>
                    <a:pt x="101356" y="49647"/>
                  </a:lnTo>
                  <a:close/>
                  <a:moveTo>
                    <a:pt x="116866" y="49647"/>
                  </a:moveTo>
                  <a:lnTo>
                    <a:pt x="116866" y="57448"/>
                  </a:lnTo>
                  <a:lnTo>
                    <a:pt x="109523" y="57448"/>
                  </a:lnTo>
                  <a:lnTo>
                    <a:pt x="109523" y="49647"/>
                  </a:lnTo>
                  <a:close/>
                  <a:moveTo>
                    <a:pt x="125022" y="49647"/>
                  </a:moveTo>
                  <a:lnTo>
                    <a:pt x="125022" y="57448"/>
                  </a:lnTo>
                  <a:lnTo>
                    <a:pt x="117290" y="57448"/>
                  </a:lnTo>
                  <a:lnTo>
                    <a:pt x="117290" y="49647"/>
                  </a:lnTo>
                  <a:close/>
                  <a:moveTo>
                    <a:pt x="133190" y="49647"/>
                  </a:moveTo>
                  <a:lnTo>
                    <a:pt x="133190" y="57448"/>
                  </a:lnTo>
                  <a:lnTo>
                    <a:pt x="125446" y="57448"/>
                  </a:lnTo>
                  <a:lnTo>
                    <a:pt x="125446" y="49647"/>
                  </a:lnTo>
                  <a:close/>
                  <a:moveTo>
                    <a:pt x="141346" y="49647"/>
                  </a:moveTo>
                  <a:lnTo>
                    <a:pt x="141346" y="57448"/>
                  </a:lnTo>
                  <a:lnTo>
                    <a:pt x="133614" y="57448"/>
                  </a:lnTo>
                  <a:lnTo>
                    <a:pt x="133614" y="49647"/>
                  </a:lnTo>
                  <a:close/>
                  <a:moveTo>
                    <a:pt x="149513" y="49647"/>
                  </a:moveTo>
                  <a:lnTo>
                    <a:pt x="149513" y="57448"/>
                  </a:lnTo>
                  <a:lnTo>
                    <a:pt x="141770" y="57448"/>
                  </a:lnTo>
                  <a:lnTo>
                    <a:pt x="141770" y="49647"/>
                  </a:lnTo>
                  <a:close/>
                  <a:moveTo>
                    <a:pt x="157280" y="49647"/>
                  </a:moveTo>
                  <a:lnTo>
                    <a:pt x="157280" y="57448"/>
                  </a:lnTo>
                  <a:lnTo>
                    <a:pt x="149937" y="57448"/>
                  </a:lnTo>
                  <a:lnTo>
                    <a:pt x="149937" y="49647"/>
                  </a:lnTo>
                  <a:close/>
                  <a:moveTo>
                    <a:pt x="165448" y="49647"/>
                  </a:moveTo>
                  <a:lnTo>
                    <a:pt x="165448" y="57448"/>
                  </a:lnTo>
                  <a:lnTo>
                    <a:pt x="157704" y="57448"/>
                  </a:lnTo>
                  <a:lnTo>
                    <a:pt x="157704" y="49647"/>
                  </a:lnTo>
                  <a:close/>
                  <a:moveTo>
                    <a:pt x="173604" y="49647"/>
                  </a:moveTo>
                  <a:lnTo>
                    <a:pt x="173604" y="57448"/>
                  </a:lnTo>
                  <a:lnTo>
                    <a:pt x="165871" y="57448"/>
                  </a:lnTo>
                  <a:lnTo>
                    <a:pt x="165871" y="49647"/>
                  </a:lnTo>
                  <a:close/>
                  <a:moveTo>
                    <a:pt x="181771" y="49647"/>
                  </a:moveTo>
                  <a:lnTo>
                    <a:pt x="181771" y="57448"/>
                  </a:lnTo>
                  <a:lnTo>
                    <a:pt x="174028" y="57448"/>
                  </a:lnTo>
                  <a:lnTo>
                    <a:pt x="174028" y="49647"/>
                  </a:lnTo>
                  <a:close/>
                  <a:moveTo>
                    <a:pt x="189927" y="49647"/>
                  </a:moveTo>
                  <a:lnTo>
                    <a:pt x="189927" y="57448"/>
                  </a:lnTo>
                  <a:lnTo>
                    <a:pt x="182195" y="57448"/>
                  </a:lnTo>
                  <a:lnTo>
                    <a:pt x="182195" y="49647"/>
                  </a:lnTo>
                  <a:close/>
                  <a:moveTo>
                    <a:pt x="198095" y="49647"/>
                  </a:moveTo>
                  <a:lnTo>
                    <a:pt x="198095" y="57448"/>
                  </a:lnTo>
                  <a:lnTo>
                    <a:pt x="190351" y="57448"/>
                  </a:lnTo>
                  <a:lnTo>
                    <a:pt x="190351" y="49647"/>
                  </a:lnTo>
                  <a:close/>
                  <a:moveTo>
                    <a:pt x="206251" y="49647"/>
                  </a:moveTo>
                  <a:lnTo>
                    <a:pt x="206251" y="57448"/>
                  </a:lnTo>
                  <a:lnTo>
                    <a:pt x="198519" y="57448"/>
                  </a:lnTo>
                  <a:lnTo>
                    <a:pt x="198519" y="49647"/>
                  </a:lnTo>
                  <a:close/>
                  <a:moveTo>
                    <a:pt x="214419" y="49647"/>
                  </a:moveTo>
                  <a:lnTo>
                    <a:pt x="214419" y="57448"/>
                  </a:lnTo>
                  <a:lnTo>
                    <a:pt x="206675" y="57448"/>
                  </a:lnTo>
                  <a:lnTo>
                    <a:pt x="206675" y="49647"/>
                  </a:lnTo>
                  <a:close/>
                  <a:moveTo>
                    <a:pt x="222575" y="49647"/>
                  </a:moveTo>
                  <a:lnTo>
                    <a:pt x="222575" y="57448"/>
                  </a:lnTo>
                  <a:lnTo>
                    <a:pt x="214842" y="57448"/>
                  </a:lnTo>
                  <a:lnTo>
                    <a:pt x="214842" y="49647"/>
                  </a:lnTo>
                  <a:close/>
                  <a:moveTo>
                    <a:pt x="230742" y="49647"/>
                  </a:moveTo>
                  <a:lnTo>
                    <a:pt x="230742" y="57448"/>
                  </a:lnTo>
                  <a:lnTo>
                    <a:pt x="222999" y="57448"/>
                  </a:lnTo>
                  <a:lnTo>
                    <a:pt x="222999" y="49647"/>
                  </a:lnTo>
                  <a:close/>
                  <a:moveTo>
                    <a:pt x="238898" y="49658"/>
                  </a:moveTo>
                  <a:lnTo>
                    <a:pt x="238898" y="57448"/>
                  </a:lnTo>
                  <a:lnTo>
                    <a:pt x="231166" y="57448"/>
                  </a:lnTo>
                  <a:lnTo>
                    <a:pt x="231166" y="49658"/>
                  </a:lnTo>
                  <a:close/>
                  <a:moveTo>
                    <a:pt x="247066" y="49658"/>
                  </a:moveTo>
                  <a:lnTo>
                    <a:pt x="247066" y="57448"/>
                  </a:lnTo>
                  <a:lnTo>
                    <a:pt x="239322" y="57448"/>
                  </a:lnTo>
                  <a:lnTo>
                    <a:pt x="239322" y="49658"/>
                  </a:lnTo>
                  <a:close/>
                  <a:moveTo>
                    <a:pt x="255222" y="49658"/>
                  </a:moveTo>
                  <a:lnTo>
                    <a:pt x="255222" y="57448"/>
                  </a:lnTo>
                  <a:lnTo>
                    <a:pt x="247490" y="57448"/>
                  </a:lnTo>
                  <a:lnTo>
                    <a:pt x="247490" y="49658"/>
                  </a:lnTo>
                  <a:close/>
                  <a:moveTo>
                    <a:pt x="263390" y="49658"/>
                  </a:moveTo>
                  <a:lnTo>
                    <a:pt x="263390" y="57448"/>
                  </a:lnTo>
                  <a:lnTo>
                    <a:pt x="255646" y="57448"/>
                  </a:lnTo>
                  <a:lnTo>
                    <a:pt x="255646" y="49658"/>
                  </a:lnTo>
                  <a:close/>
                  <a:moveTo>
                    <a:pt x="271546" y="49647"/>
                  </a:moveTo>
                  <a:lnTo>
                    <a:pt x="271546" y="57448"/>
                  </a:lnTo>
                  <a:lnTo>
                    <a:pt x="263813" y="57448"/>
                  </a:lnTo>
                  <a:lnTo>
                    <a:pt x="263813" y="49647"/>
                  </a:lnTo>
                  <a:close/>
                  <a:moveTo>
                    <a:pt x="11238" y="57860"/>
                  </a:moveTo>
                  <a:lnTo>
                    <a:pt x="11238" y="65650"/>
                  </a:lnTo>
                  <a:lnTo>
                    <a:pt x="3505" y="65650"/>
                  </a:lnTo>
                  <a:lnTo>
                    <a:pt x="3505" y="57860"/>
                  </a:lnTo>
                  <a:close/>
                  <a:moveTo>
                    <a:pt x="19394" y="57860"/>
                  </a:moveTo>
                  <a:lnTo>
                    <a:pt x="19394" y="65650"/>
                  </a:lnTo>
                  <a:lnTo>
                    <a:pt x="11662" y="65650"/>
                  </a:lnTo>
                  <a:lnTo>
                    <a:pt x="11662" y="57860"/>
                  </a:lnTo>
                  <a:close/>
                  <a:moveTo>
                    <a:pt x="27561" y="57860"/>
                  </a:moveTo>
                  <a:lnTo>
                    <a:pt x="27561" y="65650"/>
                  </a:lnTo>
                  <a:lnTo>
                    <a:pt x="19818" y="65650"/>
                  </a:lnTo>
                  <a:lnTo>
                    <a:pt x="19818" y="57860"/>
                  </a:lnTo>
                  <a:close/>
                  <a:moveTo>
                    <a:pt x="35328" y="57860"/>
                  </a:moveTo>
                  <a:lnTo>
                    <a:pt x="35328" y="65650"/>
                  </a:lnTo>
                  <a:lnTo>
                    <a:pt x="27985" y="65650"/>
                  </a:lnTo>
                  <a:lnTo>
                    <a:pt x="27985" y="57860"/>
                  </a:lnTo>
                  <a:close/>
                  <a:moveTo>
                    <a:pt x="43496" y="57860"/>
                  </a:moveTo>
                  <a:lnTo>
                    <a:pt x="43496" y="65650"/>
                  </a:lnTo>
                  <a:lnTo>
                    <a:pt x="35752" y="65650"/>
                  </a:lnTo>
                  <a:lnTo>
                    <a:pt x="35752" y="57860"/>
                  </a:lnTo>
                  <a:close/>
                  <a:moveTo>
                    <a:pt x="51652" y="57860"/>
                  </a:moveTo>
                  <a:lnTo>
                    <a:pt x="51652" y="65650"/>
                  </a:lnTo>
                  <a:lnTo>
                    <a:pt x="43919" y="65650"/>
                  </a:lnTo>
                  <a:lnTo>
                    <a:pt x="43919" y="57860"/>
                  </a:lnTo>
                  <a:close/>
                  <a:moveTo>
                    <a:pt x="59819" y="57860"/>
                  </a:moveTo>
                  <a:lnTo>
                    <a:pt x="59819" y="65650"/>
                  </a:lnTo>
                  <a:lnTo>
                    <a:pt x="52075" y="65650"/>
                  </a:lnTo>
                  <a:lnTo>
                    <a:pt x="52075" y="57860"/>
                  </a:lnTo>
                  <a:close/>
                  <a:moveTo>
                    <a:pt x="67975" y="57860"/>
                  </a:moveTo>
                  <a:lnTo>
                    <a:pt x="67975" y="65650"/>
                  </a:lnTo>
                  <a:lnTo>
                    <a:pt x="60243" y="65650"/>
                  </a:lnTo>
                  <a:lnTo>
                    <a:pt x="60243" y="57860"/>
                  </a:lnTo>
                  <a:close/>
                  <a:moveTo>
                    <a:pt x="76452" y="57860"/>
                  </a:moveTo>
                  <a:lnTo>
                    <a:pt x="76452" y="65650"/>
                  </a:lnTo>
                  <a:lnTo>
                    <a:pt x="68399" y="65650"/>
                  </a:lnTo>
                  <a:lnTo>
                    <a:pt x="68399" y="57860"/>
                  </a:lnTo>
                  <a:close/>
                  <a:moveTo>
                    <a:pt x="84608" y="57860"/>
                  </a:moveTo>
                  <a:lnTo>
                    <a:pt x="84608" y="65650"/>
                  </a:lnTo>
                  <a:lnTo>
                    <a:pt x="76865" y="65650"/>
                  </a:lnTo>
                  <a:lnTo>
                    <a:pt x="76865" y="57860"/>
                  </a:lnTo>
                  <a:close/>
                  <a:moveTo>
                    <a:pt x="92776" y="57860"/>
                  </a:moveTo>
                  <a:lnTo>
                    <a:pt x="92776" y="65650"/>
                  </a:lnTo>
                  <a:lnTo>
                    <a:pt x="85032" y="65650"/>
                  </a:lnTo>
                  <a:lnTo>
                    <a:pt x="85032" y="57860"/>
                  </a:lnTo>
                  <a:close/>
                  <a:moveTo>
                    <a:pt x="100932" y="57860"/>
                  </a:moveTo>
                  <a:lnTo>
                    <a:pt x="100932" y="65650"/>
                  </a:lnTo>
                  <a:lnTo>
                    <a:pt x="93200" y="65650"/>
                  </a:lnTo>
                  <a:lnTo>
                    <a:pt x="93200" y="57860"/>
                  </a:lnTo>
                  <a:close/>
                  <a:moveTo>
                    <a:pt x="109099" y="57860"/>
                  </a:moveTo>
                  <a:lnTo>
                    <a:pt x="109099" y="65650"/>
                  </a:lnTo>
                  <a:lnTo>
                    <a:pt x="101356" y="65650"/>
                  </a:lnTo>
                  <a:lnTo>
                    <a:pt x="101356" y="57860"/>
                  </a:lnTo>
                  <a:close/>
                  <a:moveTo>
                    <a:pt x="116866" y="57860"/>
                  </a:moveTo>
                  <a:lnTo>
                    <a:pt x="116866" y="65650"/>
                  </a:lnTo>
                  <a:lnTo>
                    <a:pt x="109523" y="65650"/>
                  </a:lnTo>
                  <a:lnTo>
                    <a:pt x="109523" y="57860"/>
                  </a:lnTo>
                  <a:close/>
                  <a:moveTo>
                    <a:pt x="125022" y="57860"/>
                  </a:moveTo>
                  <a:lnTo>
                    <a:pt x="125022" y="65650"/>
                  </a:lnTo>
                  <a:lnTo>
                    <a:pt x="117290" y="65650"/>
                  </a:lnTo>
                  <a:lnTo>
                    <a:pt x="117290" y="57860"/>
                  </a:lnTo>
                  <a:close/>
                  <a:moveTo>
                    <a:pt x="133190" y="57860"/>
                  </a:moveTo>
                  <a:lnTo>
                    <a:pt x="133190" y="65650"/>
                  </a:lnTo>
                  <a:lnTo>
                    <a:pt x="125446" y="65650"/>
                  </a:lnTo>
                  <a:lnTo>
                    <a:pt x="125446" y="57860"/>
                  </a:lnTo>
                  <a:close/>
                  <a:moveTo>
                    <a:pt x="141346" y="57860"/>
                  </a:moveTo>
                  <a:lnTo>
                    <a:pt x="141346" y="65650"/>
                  </a:lnTo>
                  <a:lnTo>
                    <a:pt x="133614" y="65650"/>
                  </a:lnTo>
                  <a:lnTo>
                    <a:pt x="133614" y="57860"/>
                  </a:lnTo>
                  <a:close/>
                  <a:moveTo>
                    <a:pt x="149513" y="57860"/>
                  </a:moveTo>
                  <a:lnTo>
                    <a:pt x="149513" y="65650"/>
                  </a:lnTo>
                  <a:lnTo>
                    <a:pt x="141770" y="65650"/>
                  </a:lnTo>
                  <a:lnTo>
                    <a:pt x="141770" y="57860"/>
                  </a:lnTo>
                  <a:close/>
                  <a:moveTo>
                    <a:pt x="157280" y="57860"/>
                  </a:moveTo>
                  <a:lnTo>
                    <a:pt x="157280" y="65650"/>
                  </a:lnTo>
                  <a:lnTo>
                    <a:pt x="149937" y="65650"/>
                  </a:lnTo>
                  <a:lnTo>
                    <a:pt x="149937" y="57860"/>
                  </a:lnTo>
                  <a:close/>
                  <a:moveTo>
                    <a:pt x="165448" y="57860"/>
                  </a:moveTo>
                  <a:lnTo>
                    <a:pt x="165448" y="65650"/>
                  </a:lnTo>
                  <a:lnTo>
                    <a:pt x="157704" y="65650"/>
                  </a:lnTo>
                  <a:lnTo>
                    <a:pt x="157704" y="57860"/>
                  </a:lnTo>
                  <a:close/>
                  <a:moveTo>
                    <a:pt x="173604" y="57860"/>
                  </a:moveTo>
                  <a:lnTo>
                    <a:pt x="173604" y="65650"/>
                  </a:lnTo>
                  <a:lnTo>
                    <a:pt x="165871" y="65650"/>
                  </a:lnTo>
                  <a:lnTo>
                    <a:pt x="165871" y="57860"/>
                  </a:lnTo>
                  <a:close/>
                  <a:moveTo>
                    <a:pt x="181771" y="57860"/>
                  </a:moveTo>
                  <a:lnTo>
                    <a:pt x="181771" y="65650"/>
                  </a:lnTo>
                  <a:lnTo>
                    <a:pt x="174028" y="65650"/>
                  </a:lnTo>
                  <a:lnTo>
                    <a:pt x="174028" y="57860"/>
                  </a:lnTo>
                  <a:close/>
                  <a:moveTo>
                    <a:pt x="189927" y="57860"/>
                  </a:moveTo>
                  <a:lnTo>
                    <a:pt x="189927" y="65650"/>
                  </a:lnTo>
                  <a:lnTo>
                    <a:pt x="182195" y="65650"/>
                  </a:lnTo>
                  <a:lnTo>
                    <a:pt x="182195" y="57860"/>
                  </a:lnTo>
                  <a:close/>
                  <a:moveTo>
                    <a:pt x="198095" y="57860"/>
                  </a:moveTo>
                  <a:lnTo>
                    <a:pt x="198095" y="65650"/>
                  </a:lnTo>
                  <a:lnTo>
                    <a:pt x="190351" y="65650"/>
                  </a:lnTo>
                  <a:lnTo>
                    <a:pt x="190351" y="57860"/>
                  </a:lnTo>
                  <a:close/>
                  <a:moveTo>
                    <a:pt x="206251" y="57860"/>
                  </a:moveTo>
                  <a:lnTo>
                    <a:pt x="206251" y="65650"/>
                  </a:lnTo>
                  <a:lnTo>
                    <a:pt x="198519" y="65650"/>
                  </a:lnTo>
                  <a:lnTo>
                    <a:pt x="198519" y="57860"/>
                  </a:lnTo>
                  <a:close/>
                  <a:moveTo>
                    <a:pt x="214419" y="57860"/>
                  </a:moveTo>
                  <a:lnTo>
                    <a:pt x="214419" y="65650"/>
                  </a:lnTo>
                  <a:lnTo>
                    <a:pt x="206675" y="65650"/>
                  </a:lnTo>
                  <a:lnTo>
                    <a:pt x="206675" y="57860"/>
                  </a:lnTo>
                  <a:close/>
                  <a:moveTo>
                    <a:pt x="222575" y="57860"/>
                  </a:moveTo>
                  <a:lnTo>
                    <a:pt x="222575" y="65650"/>
                  </a:lnTo>
                  <a:lnTo>
                    <a:pt x="214842" y="65650"/>
                  </a:lnTo>
                  <a:lnTo>
                    <a:pt x="214842" y="57860"/>
                  </a:lnTo>
                  <a:close/>
                  <a:moveTo>
                    <a:pt x="230742" y="57860"/>
                  </a:moveTo>
                  <a:lnTo>
                    <a:pt x="230742" y="65650"/>
                  </a:lnTo>
                  <a:lnTo>
                    <a:pt x="222999" y="65650"/>
                  </a:lnTo>
                  <a:lnTo>
                    <a:pt x="222999" y="57860"/>
                  </a:lnTo>
                  <a:close/>
                  <a:moveTo>
                    <a:pt x="238898" y="57860"/>
                  </a:moveTo>
                  <a:lnTo>
                    <a:pt x="238898" y="65650"/>
                  </a:lnTo>
                  <a:lnTo>
                    <a:pt x="231166" y="65650"/>
                  </a:lnTo>
                  <a:lnTo>
                    <a:pt x="231166" y="57860"/>
                  </a:lnTo>
                  <a:close/>
                  <a:moveTo>
                    <a:pt x="247066" y="57860"/>
                  </a:moveTo>
                  <a:lnTo>
                    <a:pt x="247066" y="65650"/>
                  </a:lnTo>
                  <a:lnTo>
                    <a:pt x="239322" y="65650"/>
                  </a:lnTo>
                  <a:lnTo>
                    <a:pt x="239322" y="57860"/>
                  </a:lnTo>
                  <a:close/>
                  <a:moveTo>
                    <a:pt x="255222" y="57860"/>
                  </a:moveTo>
                  <a:lnTo>
                    <a:pt x="255222" y="65650"/>
                  </a:lnTo>
                  <a:lnTo>
                    <a:pt x="247490" y="65650"/>
                  </a:lnTo>
                  <a:lnTo>
                    <a:pt x="247490" y="57860"/>
                  </a:lnTo>
                  <a:close/>
                  <a:moveTo>
                    <a:pt x="263390" y="57860"/>
                  </a:moveTo>
                  <a:lnTo>
                    <a:pt x="263390" y="65650"/>
                  </a:lnTo>
                  <a:lnTo>
                    <a:pt x="255646" y="65650"/>
                  </a:lnTo>
                  <a:lnTo>
                    <a:pt x="255646" y="57860"/>
                  </a:lnTo>
                  <a:close/>
                  <a:moveTo>
                    <a:pt x="271546" y="57860"/>
                  </a:moveTo>
                  <a:lnTo>
                    <a:pt x="271546" y="65650"/>
                  </a:lnTo>
                  <a:lnTo>
                    <a:pt x="263813" y="65650"/>
                  </a:lnTo>
                  <a:lnTo>
                    <a:pt x="263813" y="57860"/>
                  </a:lnTo>
                  <a:close/>
                  <a:moveTo>
                    <a:pt x="11238" y="66062"/>
                  </a:moveTo>
                  <a:lnTo>
                    <a:pt x="11238" y="73863"/>
                  </a:lnTo>
                  <a:lnTo>
                    <a:pt x="3505" y="73863"/>
                  </a:lnTo>
                  <a:lnTo>
                    <a:pt x="3505" y="66062"/>
                  </a:lnTo>
                  <a:close/>
                  <a:moveTo>
                    <a:pt x="19394" y="66062"/>
                  </a:moveTo>
                  <a:lnTo>
                    <a:pt x="19394" y="73863"/>
                  </a:lnTo>
                  <a:lnTo>
                    <a:pt x="11662" y="73863"/>
                  </a:lnTo>
                  <a:lnTo>
                    <a:pt x="11662" y="66062"/>
                  </a:lnTo>
                  <a:close/>
                  <a:moveTo>
                    <a:pt x="27561" y="66062"/>
                  </a:moveTo>
                  <a:lnTo>
                    <a:pt x="27561" y="73863"/>
                  </a:lnTo>
                  <a:lnTo>
                    <a:pt x="19818" y="73863"/>
                  </a:lnTo>
                  <a:lnTo>
                    <a:pt x="19818" y="66062"/>
                  </a:lnTo>
                  <a:close/>
                  <a:moveTo>
                    <a:pt x="35328" y="66062"/>
                  </a:moveTo>
                  <a:lnTo>
                    <a:pt x="35328" y="73863"/>
                  </a:lnTo>
                  <a:lnTo>
                    <a:pt x="27985" y="73863"/>
                  </a:lnTo>
                  <a:lnTo>
                    <a:pt x="27985" y="66062"/>
                  </a:lnTo>
                  <a:close/>
                  <a:moveTo>
                    <a:pt x="43496" y="66062"/>
                  </a:moveTo>
                  <a:lnTo>
                    <a:pt x="43496" y="73863"/>
                  </a:lnTo>
                  <a:lnTo>
                    <a:pt x="35752" y="73863"/>
                  </a:lnTo>
                  <a:lnTo>
                    <a:pt x="35752" y="66062"/>
                  </a:lnTo>
                  <a:close/>
                  <a:moveTo>
                    <a:pt x="51652" y="66062"/>
                  </a:moveTo>
                  <a:lnTo>
                    <a:pt x="51652" y="73863"/>
                  </a:lnTo>
                  <a:lnTo>
                    <a:pt x="43919" y="73863"/>
                  </a:lnTo>
                  <a:lnTo>
                    <a:pt x="43919" y="66062"/>
                  </a:lnTo>
                  <a:close/>
                  <a:moveTo>
                    <a:pt x="59819" y="66062"/>
                  </a:moveTo>
                  <a:lnTo>
                    <a:pt x="59819" y="73863"/>
                  </a:lnTo>
                  <a:lnTo>
                    <a:pt x="52075" y="73863"/>
                  </a:lnTo>
                  <a:lnTo>
                    <a:pt x="52075" y="66062"/>
                  </a:lnTo>
                  <a:close/>
                  <a:moveTo>
                    <a:pt x="67975" y="66062"/>
                  </a:moveTo>
                  <a:lnTo>
                    <a:pt x="67975" y="73863"/>
                  </a:lnTo>
                  <a:lnTo>
                    <a:pt x="60243" y="73863"/>
                  </a:lnTo>
                  <a:lnTo>
                    <a:pt x="60243" y="66062"/>
                  </a:lnTo>
                  <a:close/>
                  <a:moveTo>
                    <a:pt x="76452" y="66062"/>
                  </a:moveTo>
                  <a:lnTo>
                    <a:pt x="76452" y="73863"/>
                  </a:lnTo>
                  <a:lnTo>
                    <a:pt x="68399" y="73863"/>
                  </a:lnTo>
                  <a:lnTo>
                    <a:pt x="68399" y="66062"/>
                  </a:lnTo>
                  <a:close/>
                  <a:moveTo>
                    <a:pt x="84608" y="66062"/>
                  </a:moveTo>
                  <a:lnTo>
                    <a:pt x="84608" y="73863"/>
                  </a:lnTo>
                  <a:lnTo>
                    <a:pt x="76865" y="73863"/>
                  </a:lnTo>
                  <a:lnTo>
                    <a:pt x="76865" y="66062"/>
                  </a:lnTo>
                  <a:close/>
                  <a:moveTo>
                    <a:pt x="92776" y="66062"/>
                  </a:moveTo>
                  <a:lnTo>
                    <a:pt x="92776" y="73863"/>
                  </a:lnTo>
                  <a:lnTo>
                    <a:pt x="85032" y="73863"/>
                  </a:lnTo>
                  <a:lnTo>
                    <a:pt x="85032" y="66062"/>
                  </a:lnTo>
                  <a:close/>
                  <a:moveTo>
                    <a:pt x="100932" y="66062"/>
                  </a:moveTo>
                  <a:lnTo>
                    <a:pt x="100932" y="73863"/>
                  </a:lnTo>
                  <a:lnTo>
                    <a:pt x="93200" y="73863"/>
                  </a:lnTo>
                  <a:lnTo>
                    <a:pt x="93200" y="66062"/>
                  </a:lnTo>
                  <a:close/>
                  <a:moveTo>
                    <a:pt x="109099" y="66062"/>
                  </a:moveTo>
                  <a:lnTo>
                    <a:pt x="109099" y="73863"/>
                  </a:lnTo>
                  <a:lnTo>
                    <a:pt x="101356" y="73863"/>
                  </a:lnTo>
                  <a:lnTo>
                    <a:pt x="101356" y="66062"/>
                  </a:lnTo>
                  <a:close/>
                  <a:moveTo>
                    <a:pt x="116866" y="66062"/>
                  </a:moveTo>
                  <a:lnTo>
                    <a:pt x="116866" y="73863"/>
                  </a:lnTo>
                  <a:lnTo>
                    <a:pt x="109523" y="73863"/>
                  </a:lnTo>
                  <a:lnTo>
                    <a:pt x="109523" y="66062"/>
                  </a:lnTo>
                  <a:close/>
                  <a:moveTo>
                    <a:pt x="125022" y="66062"/>
                  </a:moveTo>
                  <a:lnTo>
                    <a:pt x="125022" y="73863"/>
                  </a:lnTo>
                  <a:lnTo>
                    <a:pt x="117290" y="73863"/>
                  </a:lnTo>
                  <a:lnTo>
                    <a:pt x="117290" y="66062"/>
                  </a:lnTo>
                  <a:close/>
                  <a:moveTo>
                    <a:pt x="133190" y="66062"/>
                  </a:moveTo>
                  <a:lnTo>
                    <a:pt x="133190" y="73863"/>
                  </a:lnTo>
                  <a:lnTo>
                    <a:pt x="125446" y="73863"/>
                  </a:lnTo>
                  <a:lnTo>
                    <a:pt x="125446" y="66062"/>
                  </a:lnTo>
                  <a:close/>
                  <a:moveTo>
                    <a:pt x="141346" y="66062"/>
                  </a:moveTo>
                  <a:lnTo>
                    <a:pt x="141346" y="73863"/>
                  </a:lnTo>
                  <a:lnTo>
                    <a:pt x="133614" y="73863"/>
                  </a:lnTo>
                  <a:lnTo>
                    <a:pt x="133614" y="66062"/>
                  </a:lnTo>
                  <a:close/>
                  <a:moveTo>
                    <a:pt x="149513" y="66062"/>
                  </a:moveTo>
                  <a:lnTo>
                    <a:pt x="149513" y="73863"/>
                  </a:lnTo>
                  <a:lnTo>
                    <a:pt x="141770" y="73863"/>
                  </a:lnTo>
                  <a:lnTo>
                    <a:pt x="141770" y="66062"/>
                  </a:lnTo>
                  <a:close/>
                  <a:moveTo>
                    <a:pt x="157280" y="66062"/>
                  </a:moveTo>
                  <a:lnTo>
                    <a:pt x="157280" y="73863"/>
                  </a:lnTo>
                  <a:lnTo>
                    <a:pt x="149937" y="73863"/>
                  </a:lnTo>
                  <a:lnTo>
                    <a:pt x="149937" y="66062"/>
                  </a:lnTo>
                  <a:close/>
                  <a:moveTo>
                    <a:pt x="165448" y="66062"/>
                  </a:moveTo>
                  <a:lnTo>
                    <a:pt x="165448" y="73863"/>
                  </a:lnTo>
                  <a:lnTo>
                    <a:pt x="157704" y="73863"/>
                  </a:lnTo>
                  <a:lnTo>
                    <a:pt x="157704" y="66062"/>
                  </a:lnTo>
                  <a:close/>
                  <a:moveTo>
                    <a:pt x="173604" y="66062"/>
                  </a:moveTo>
                  <a:lnTo>
                    <a:pt x="173604" y="73863"/>
                  </a:lnTo>
                  <a:lnTo>
                    <a:pt x="165871" y="73863"/>
                  </a:lnTo>
                  <a:lnTo>
                    <a:pt x="165871" y="66062"/>
                  </a:lnTo>
                  <a:close/>
                  <a:moveTo>
                    <a:pt x="181771" y="66062"/>
                  </a:moveTo>
                  <a:lnTo>
                    <a:pt x="181771" y="73863"/>
                  </a:lnTo>
                  <a:lnTo>
                    <a:pt x="174028" y="73863"/>
                  </a:lnTo>
                  <a:lnTo>
                    <a:pt x="174028" y="66062"/>
                  </a:lnTo>
                  <a:close/>
                  <a:moveTo>
                    <a:pt x="189927" y="66062"/>
                  </a:moveTo>
                  <a:lnTo>
                    <a:pt x="189927" y="73863"/>
                  </a:lnTo>
                  <a:lnTo>
                    <a:pt x="182195" y="73863"/>
                  </a:lnTo>
                  <a:lnTo>
                    <a:pt x="182195" y="66062"/>
                  </a:lnTo>
                  <a:close/>
                  <a:moveTo>
                    <a:pt x="198095" y="66062"/>
                  </a:moveTo>
                  <a:lnTo>
                    <a:pt x="198095" y="73863"/>
                  </a:lnTo>
                  <a:lnTo>
                    <a:pt x="190351" y="73863"/>
                  </a:lnTo>
                  <a:lnTo>
                    <a:pt x="190351" y="66062"/>
                  </a:lnTo>
                  <a:close/>
                  <a:moveTo>
                    <a:pt x="206251" y="66062"/>
                  </a:moveTo>
                  <a:lnTo>
                    <a:pt x="206251" y="73863"/>
                  </a:lnTo>
                  <a:lnTo>
                    <a:pt x="198519" y="73863"/>
                  </a:lnTo>
                  <a:lnTo>
                    <a:pt x="198519" y="66062"/>
                  </a:lnTo>
                  <a:close/>
                  <a:moveTo>
                    <a:pt x="214419" y="66062"/>
                  </a:moveTo>
                  <a:lnTo>
                    <a:pt x="214419" y="73863"/>
                  </a:lnTo>
                  <a:lnTo>
                    <a:pt x="206675" y="73863"/>
                  </a:lnTo>
                  <a:lnTo>
                    <a:pt x="206675" y="66062"/>
                  </a:lnTo>
                  <a:close/>
                  <a:moveTo>
                    <a:pt x="222575" y="66062"/>
                  </a:moveTo>
                  <a:lnTo>
                    <a:pt x="222575" y="73863"/>
                  </a:lnTo>
                  <a:lnTo>
                    <a:pt x="214842" y="73863"/>
                  </a:lnTo>
                  <a:lnTo>
                    <a:pt x="214842" y="66062"/>
                  </a:lnTo>
                  <a:close/>
                  <a:moveTo>
                    <a:pt x="230742" y="66062"/>
                  </a:moveTo>
                  <a:lnTo>
                    <a:pt x="230742" y="73863"/>
                  </a:lnTo>
                  <a:lnTo>
                    <a:pt x="222999" y="73863"/>
                  </a:lnTo>
                  <a:lnTo>
                    <a:pt x="222999" y="66062"/>
                  </a:lnTo>
                  <a:close/>
                  <a:moveTo>
                    <a:pt x="238898" y="66062"/>
                  </a:moveTo>
                  <a:lnTo>
                    <a:pt x="238898" y="73863"/>
                  </a:lnTo>
                  <a:lnTo>
                    <a:pt x="231166" y="73863"/>
                  </a:lnTo>
                  <a:lnTo>
                    <a:pt x="231166" y="66062"/>
                  </a:lnTo>
                  <a:close/>
                  <a:moveTo>
                    <a:pt x="247066" y="66062"/>
                  </a:moveTo>
                  <a:lnTo>
                    <a:pt x="247066" y="73863"/>
                  </a:lnTo>
                  <a:lnTo>
                    <a:pt x="239322" y="73863"/>
                  </a:lnTo>
                  <a:lnTo>
                    <a:pt x="239322" y="66062"/>
                  </a:lnTo>
                  <a:close/>
                  <a:moveTo>
                    <a:pt x="255222" y="66062"/>
                  </a:moveTo>
                  <a:lnTo>
                    <a:pt x="255222" y="73863"/>
                  </a:lnTo>
                  <a:lnTo>
                    <a:pt x="247490" y="73863"/>
                  </a:lnTo>
                  <a:lnTo>
                    <a:pt x="247490" y="66062"/>
                  </a:lnTo>
                  <a:close/>
                  <a:moveTo>
                    <a:pt x="263390" y="66062"/>
                  </a:moveTo>
                  <a:lnTo>
                    <a:pt x="263390" y="73863"/>
                  </a:lnTo>
                  <a:lnTo>
                    <a:pt x="255646" y="73863"/>
                  </a:lnTo>
                  <a:lnTo>
                    <a:pt x="255646" y="66062"/>
                  </a:lnTo>
                  <a:close/>
                  <a:moveTo>
                    <a:pt x="271546" y="66062"/>
                  </a:moveTo>
                  <a:lnTo>
                    <a:pt x="271546" y="73863"/>
                  </a:lnTo>
                  <a:lnTo>
                    <a:pt x="263813" y="73863"/>
                  </a:lnTo>
                  <a:lnTo>
                    <a:pt x="263813" y="66062"/>
                  </a:lnTo>
                  <a:close/>
                  <a:moveTo>
                    <a:pt x="11238" y="74275"/>
                  </a:moveTo>
                  <a:lnTo>
                    <a:pt x="11238" y="82065"/>
                  </a:lnTo>
                  <a:lnTo>
                    <a:pt x="3505" y="82065"/>
                  </a:lnTo>
                  <a:lnTo>
                    <a:pt x="3505" y="74275"/>
                  </a:lnTo>
                  <a:close/>
                  <a:moveTo>
                    <a:pt x="19394" y="74275"/>
                  </a:moveTo>
                  <a:lnTo>
                    <a:pt x="19394" y="82065"/>
                  </a:lnTo>
                  <a:lnTo>
                    <a:pt x="11662" y="82065"/>
                  </a:lnTo>
                  <a:lnTo>
                    <a:pt x="11662" y="74275"/>
                  </a:lnTo>
                  <a:close/>
                  <a:moveTo>
                    <a:pt x="27561" y="74275"/>
                  </a:moveTo>
                  <a:lnTo>
                    <a:pt x="27561" y="82065"/>
                  </a:lnTo>
                  <a:lnTo>
                    <a:pt x="19818" y="82065"/>
                  </a:lnTo>
                  <a:lnTo>
                    <a:pt x="19818" y="74275"/>
                  </a:lnTo>
                  <a:close/>
                  <a:moveTo>
                    <a:pt x="35328" y="74275"/>
                  </a:moveTo>
                  <a:lnTo>
                    <a:pt x="35328" y="82065"/>
                  </a:lnTo>
                  <a:lnTo>
                    <a:pt x="27985" y="82065"/>
                  </a:lnTo>
                  <a:lnTo>
                    <a:pt x="27985" y="74275"/>
                  </a:lnTo>
                  <a:close/>
                  <a:moveTo>
                    <a:pt x="43496" y="74275"/>
                  </a:moveTo>
                  <a:lnTo>
                    <a:pt x="43496" y="82065"/>
                  </a:lnTo>
                  <a:lnTo>
                    <a:pt x="35752" y="82065"/>
                  </a:lnTo>
                  <a:lnTo>
                    <a:pt x="35752" y="74275"/>
                  </a:lnTo>
                  <a:close/>
                  <a:moveTo>
                    <a:pt x="51652" y="74275"/>
                  </a:moveTo>
                  <a:lnTo>
                    <a:pt x="51652" y="82065"/>
                  </a:lnTo>
                  <a:lnTo>
                    <a:pt x="43919" y="82065"/>
                  </a:lnTo>
                  <a:lnTo>
                    <a:pt x="43919" y="74275"/>
                  </a:lnTo>
                  <a:close/>
                  <a:moveTo>
                    <a:pt x="59819" y="74275"/>
                  </a:moveTo>
                  <a:lnTo>
                    <a:pt x="59819" y="82065"/>
                  </a:lnTo>
                  <a:lnTo>
                    <a:pt x="52075" y="82065"/>
                  </a:lnTo>
                  <a:lnTo>
                    <a:pt x="52075" y="74275"/>
                  </a:lnTo>
                  <a:close/>
                  <a:moveTo>
                    <a:pt x="67975" y="74275"/>
                  </a:moveTo>
                  <a:lnTo>
                    <a:pt x="67975" y="82065"/>
                  </a:lnTo>
                  <a:lnTo>
                    <a:pt x="60243" y="82065"/>
                  </a:lnTo>
                  <a:lnTo>
                    <a:pt x="60243" y="74275"/>
                  </a:lnTo>
                  <a:close/>
                  <a:moveTo>
                    <a:pt x="76452" y="74275"/>
                  </a:moveTo>
                  <a:lnTo>
                    <a:pt x="76452" y="82065"/>
                  </a:lnTo>
                  <a:lnTo>
                    <a:pt x="68399" y="82065"/>
                  </a:lnTo>
                  <a:lnTo>
                    <a:pt x="68399" y="74275"/>
                  </a:lnTo>
                  <a:close/>
                  <a:moveTo>
                    <a:pt x="84608" y="74275"/>
                  </a:moveTo>
                  <a:lnTo>
                    <a:pt x="84608" y="82065"/>
                  </a:lnTo>
                  <a:lnTo>
                    <a:pt x="76865" y="82065"/>
                  </a:lnTo>
                  <a:lnTo>
                    <a:pt x="76865" y="74275"/>
                  </a:lnTo>
                  <a:close/>
                  <a:moveTo>
                    <a:pt x="92776" y="74275"/>
                  </a:moveTo>
                  <a:lnTo>
                    <a:pt x="92776" y="82065"/>
                  </a:lnTo>
                  <a:lnTo>
                    <a:pt x="85032" y="82065"/>
                  </a:lnTo>
                  <a:lnTo>
                    <a:pt x="85032" y="74275"/>
                  </a:lnTo>
                  <a:close/>
                  <a:moveTo>
                    <a:pt x="100932" y="74275"/>
                  </a:moveTo>
                  <a:lnTo>
                    <a:pt x="100932" y="82065"/>
                  </a:lnTo>
                  <a:lnTo>
                    <a:pt x="93200" y="82065"/>
                  </a:lnTo>
                  <a:lnTo>
                    <a:pt x="93200" y="74275"/>
                  </a:lnTo>
                  <a:close/>
                  <a:moveTo>
                    <a:pt x="109099" y="74275"/>
                  </a:moveTo>
                  <a:lnTo>
                    <a:pt x="109099" y="82065"/>
                  </a:lnTo>
                  <a:lnTo>
                    <a:pt x="101356" y="82065"/>
                  </a:lnTo>
                  <a:lnTo>
                    <a:pt x="101356" y="74275"/>
                  </a:lnTo>
                  <a:close/>
                  <a:moveTo>
                    <a:pt x="116866" y="74275"/>
                  </a:moveTo>
                  <a:lnTo>
                    <a:pt x="116866" y="82065"/>
                  </a:lnTo>
                  <a:lnTo>
                    <a:pt x="109523" y="82065"/>
                  </a:lnTo>
                  <a:lnTo>
                    <a:pt x="109523" y="74275"/>
                  </a:lnTo>
                  <a:close/>
                  <a:moveTo>
                    <a:pt x="125022" y="74275"/>
                  </a:moveTo>
                  <a:lnTo>
                    <a:pt x="125022" y="82065"/>
                  </a:lnTo>
                  <a:lnTo>
                    <a:pt x="117290" y="82065"/>
                  </a:lnTo>
                  <a:lnTo>
                    <a:pt x="117290" y="74275"/>
                  </a:lnTo>
                  <a:close/>
                  <a:moveTo>
                    <a:pt x="133190" y="74275"/>
                  </a:moveTo>
                  <a:lnTo>
                    <a:pt x="133190" y="82065"/>
                  </a:lnTo>
                  <a:lnTo>
                    <a:pt x="125446" y="82065"/>
                  </a:lnTo>
                  <a:lnTo>
                    <a:pt x="125446" y="74275"/>
                  </a:lnTo>
                  <a:close/>
                  <a:moveTo>
                    <a:pt x="141346" y="74275"/>
                  </a:moveTo>
                  <a:lnTo>
                    <a:pt x="141346" y="82065"/>
                  </a:lnTo>
                  <a:lnTo>
                    <a:pt x="133614" y="82065"/>
                  </a:lnTo>
                  <a:lnTo>
                    <a:pt x="133614" y="74275"/>
                  </a:lnTo>
                  <a:close/>
                  <a:moveTo>
                    <a:pt x="149513" y="74275"/>
                  </a:moveTo>
                  <a:lnTo>
                    <a:pt x="149513" y="82065"/>
                  </a:lnTo>
                  <a:lnTo>
                    <a:pt x="141770" y="82065"/>
                  </a:lnTo>
                  <a:lnTo>
                    <a:pt x="141770" y="74275"/>
                  </a:lnTo>
                  <a:close/>
                  <a:moveTo>
                    <a:pt x="157280" y="74275"/>
                  </a:moveTo>
                  <a:lnTo>
                    <a:pt x="157280" y="82065"/>
                  </a:lnTo>
                  <a:lnTo>
                    <a:pt x="149937" y="82065"/>
                  </a:lnTo>
                  <a:lnTo>
                    <a:pt x="149937" y="74275"/>
                  </a:lnTo>
                  <a:close/>
                  <a:moveTo>
                    <a:pt x="165448" y="74275"/>
                  </a:moveTo>
                  <a:lnTo>
                    <a:pt x="165448" y="82065"/>
                  </a:lnTo>
                  <a:lnTo>
                    <a:pt x="157704" y="82065"/>
                  </a:lnTo>
                  <a:lnTo>
                    <a:pt x="157704" y="74275"/>
                  </a:lnTo>
                  <a:close/>
                  <a:moveTo>
                    <a:pt x="173604" y="74275"/>
                  </a:moveTo>
                  <a:lnTo>
                    <a:pt x="173604" y="82065"/>
                  </a:lnTo>
                  <a:lnTo>
                    <a:pt x="165871" y="82065"/>
                  </a:lnTo>
                  <a:lnTo>
                    <a:pt x="165871" y="74275"/>
                  </a:lnTo>
                  <a:close/>
                  <a:moveTo>
                    <a:pt x="181771" y="74275"/>
                  </a:moveTo>
                  <a:lnTo>
                    <a:pt x="181771" y="82065"/>
                  </a:lnTo>
                  <a:lnTo>
                    <a:pt x="174028" y="82065"/>
                  </a:lnTo>
                  <a:lnTo>
                    <a:pt x="174028" y="74275"/>
                  </a:lnTo>
                  <a:close/>
                  <a:moveTo>
                    <a:pt x="189927" y="74275"/>
                  </a:moveTo>
                  <a:lnTo>
                    <a:pt x="189927" y="82065"/>
                  </a:lnTo>
                  <a:lnTo>
                    <a:pt x="182195" y="82065"/>
                  </a:lnTo>
                  <a:lnTo>
                    <a:pt x="182195" y="74275"/>
                  </a:lnTo>
                  <a:close/>
                  <a:moveTo>
                    <a:pt x="198095" y="74275"/>
                  </a:moveTo>
                  <a:lnTo>
                    <a:pt x="198095" y="82065"/>
                  </a:lnTo>
                  <a:lnTo>
                    <a:pt x="190351" y="82065"/>
                  </a:lnTo>
                  <a:lnTo>
                    <a:pt x="190351" y="74275"/>
                  </a:lnTo>
                  <a:close/>
                  <a:moveTo>
                    <a:pt x="206251" y="74275"/>
                  </a:moveTo>
                  <a:lnTo>
                    <a:pt x="206251" y="82065"/>
                  </a:lnTo>
                  <a:lnTo>
                    <a:pt x="198519" y="82065"/>
                  </a:lnTo>
                  <a:lnTo>
                    <a:pt x="198519" y="74275"/>
                  </a:lnTo>
                  <a:close/>
                  <a:moveTo>
                    <a:pt x="214419" y="74275"/>
                  </a:moveTo>
                  <a:lnTo>
                    <a:pt x="214419" y="82065"/>
                  </a:lnTo>
                  <a:lnTo>
                    <a:pt x="206675" y="82065"/>
                  </a:lnTo>
                  <a:lnTo>
                    <a:pt x="206675" y="74275"/>
                  </a:lnTo>
                  <a:close/>
                  <a:moveTo>
                    <a:pt x="222575" y="74275"/>
                  </a:moveTo>
                  <a:lnTo>
                    <a:pt x="222575" y="82065"/>
                  </a:lnTo>
                  <a:lnTo>
                    <a:pt x="214842" y="82065"/>
                  </a:lnTo>
                  <a:lnTo>
                    <a:pt x="214842" y="74275"/>
                  </a:lnTo>
                  <a:close/>
                  <a:moveTo>
                    <a:pt x="230742" y="74275"/>
                  </a:moveTo>
                  <a:lnTo>
                    <a:pt x="230742" y="82065"/>
                  </a:lnTo>
                  <a:lnTo>
                    <a:pt x="222999" y="82065"/>
                  </a:lnTo>
                  <a:lnTo>
                    <a:pt x="222999" y="74275"/>
                  </a:lnTo>
                  <a:close/>
                  <a:moveTo>
                    <a:pt x="238898" y="74275"/>
                  </a:moveTo>
                  <a:lnTo>
                    <a:pt x="238898" y="82065"/>
                  </a:lnTo>
                  <a:lnTo>
                    <a:pt x="231166" y="82065"/>
                  </a:lnTo>
                  <a:lnTo>
                    <a:pt x="231166" y="74275"/>
                  </a:lnTo>
                  <a:close/>
                  <a:moveTo>
                    <a:pt x="247066" y="74275"/>
                  </a:moveTo>
                  <a:lnTo>
                    <a:pt x="247066" y="82065"/>
                  </a:lnTo>
                  <a:lnTo>
                    <a:pt x="239322" y="82065"/>
                  </a:lnTo>
                  <a:lnTo>
                    <a:pt x="239322" y="74275"/>
                  </a:lnTo>
                  <a:close/>
                  <a:moveTo>
                    <a:pt x="255222" y="74275"/>
                  </a:moveTo>
                  <a:lnTo>
                    <a:pt x="255222" y="82065"/>
                  </a:lnTo>
                  <a:lnTo>
                    <a:pt x="247490" y="82065"/>
                  </a:lnTo>
                  <a:lnTo>
                    <a:pt x="247490" y="74275"/>
                  </a:lnTo>
                  <a:close/>
                  <a:moveTo>
                    <a:pt x="263390" y="74275"/>
                  </a:moveTo>
                  <a:lnTo>
                    <a:pt x="263390" y="82065"/>
                  </a:lnTo>
                  <a:lnTo>
                    <a:pt x="255646" y="82065"/>
                  </a:lnTo>
                  <a:lnTo>
                    <a:pt x="255646" y="74275"/>
                  </a:lnTo>
                  <a:close/>
                  <a:moveTo>
                    <a:pt x="271546" y="74275"/>
                  </a:moveTo>
                  <a:lnTo>
                    <a:pt x="271546" y="82065"/>
                  </a:lnTo>
                  <a:lnTo>
                    <a:pt x="263813" y="82065"/>
                  </a:lnTo>
                  <a:lnTo>
                    <a:pt x="263813" y="74275"/>
                  </a:lnTo>
                  <a:close/>
                  <a:moveTo>
                    <a:pt x="84608" y="82477"/>
                  </a:moveTo>
                  <a:lnTo>
                    <a:pt x="84608" y="90267"/>
                  </a:lnTo>
                  <a:lnTo>
                    <a:pt x="76865" y="90267"/>
                  </a:lnTo>
                  <a:lnTo>
                    <a:pt x="76865" y="82477"/>
                  </a:lnTo>
                  <a:close/>
                  <a:moveTo>
                    <a:pt x="92776" y="82477"/>
                  </a:moveTo>
                  <a:lnTo>
                    <a:pt x="92776" y="90267"/>
                  </a:lnTo>
                  <a:lnTo>
                    <a:pt x="85032" y="90267"/>
                  </a:lnTo>
                  <a:lnTo>
                    <a:pt x="85032" y="82477"/>
                  </a:lnTo>
                  <a:close/>
                  <a:moveTo>
                    <a:pt x="100932" y="82477"/>
                  </a:moveTo>
                  <a:lnTo>
                    <a:pt x="100932" y="90267"/>
                  </a:lnTo>
                  <a:lnTo>
                    <a:pt x="93200" y="90267"/>
                  </a:lnTo>
                  <a:lnTo>
                    <a:pt x="93200" y="82477"/>
                  </a:lnTo>
                  <a:close/>
                  <a:moveTo>
                    <a:pt x="109099" y="82477"/>
                  </a:moveTo>
                  <a:lnTo>
                    <a:pt x="109099" y="90267"/>
                  </a:lnTo>
                  <a:lnTo>
                    <a:pt x="101356" y="90267"/>
                  </a:lnTo>
                  <a:lnTo>
                    <a:pt x="101356" y="82477"/>
                  </a:lnTo>
                  <a:close/>
                  <a:moveTo>
                    <a:pt x="116866" y="82477"/>
                  </a:moveTo>
                  <a:lnTo>
                    <a:pt x="116866" y="90267"/>
                  </a:lnTo>
                  <a:lnTo>
                    <a:pt x="109523" y="90267"/>
                  </a:lnTo>
                  <a:lnTo>
                    <a:pt x="109523" y="82477"/>
                  </a:lnTo>
                  <a:close/>
                  <a:moveTo>
                    <a:pt x="125022" y="82477"/>
                  </a:moveTo>
                  <a:lnTo>
                    <a:pt x="125022" y="90267"/>
                  </a:lnTo>
                  <a:lnTo>
                    <a:pt x="117290" y="90267"/>
                  </a:lnTo>
                  <a:lnTo>
                    <a:pt x="117290" y="82477"/>
                  </a:lnTo>
                  <a:close/>
                  <a:moveTo>
                    <a:pt x="133190" y="82477"/>
                  </a:moveTo>
                  <a:lnTo>
                    <a:pt x="133190" y="90267"/>
                  </a:lnTo>
                  <a:lnTo>
                    <a:pt x="125446" y="90267"/>
                  </a:lnTo>
                  <a:lnTo>
                    <a:pt x="125446" y="82477"/>
                  </a:lnTo>
                  <a:close/>
                  <a:moveTo>
                    <a:pt x="141346" y="82477"/>
                  </a:moveTo>
                  <a:lnTo>
                    <a:pt x="141346" y="90267"/>
                  </a:lnTo>
                  <a:lnTo>
                    <a:pt x="133614" y="90267"/>
                  </a:lnTo>
                  <a:lnTo>
                    <a:pt x="133614" y="82477"/>
                  </a:lnTo>
                  <a:close/>
                  <a:moveTo>
                    <a:pt x="149513" y="82477"/>
                  </a:moveTo>
                  <a:lnTo>
                    <a:pt x="149513" y="90267"/>
                  </a:lnTo>
                  <a:lnTo>
                    <a:pt x="141770" y="90267"/>
                  </a:lnTo>
                  <a:lnTo>
                    <a:pt x="141770" y="82477"/>
                  </a:lnTo>
                  <a:close/>
                  <a:moveTo>
                    <a:pt x="157280" y="82477"/>
                  </a:moveTo>
                  <a:lnTo>
                    <a:pt x="157280" y="90267"/>
                  </a:lnTo>
                  <a:lnTo>
                    <a:pt x="149937" y="90267"/>
                  </a:lnTo>
                  <a:lnTo>
                    <a:pt x="149937" y="82477"/>
                  </a:lnTo>
                  <a:close/>
                  <a:moveTo>
                    <a:pt x="165448" y="82477"/>
                  </a:moveTo>
                  <a:lnTo>
                    <a:pt x="165448" y="90267"/>
                  </a:lnTo>
                  <a:lnTo>
                    <a:pt x="157704" y="90267"/>
                  </a:lnTo>
                  <a:lnTo>
                    <a:pt x="157704" y="82477"/>
                  </a:lnTo>
                  <a:close/>
                  <a:moveTo>
                    <a:pt x="173604" y="82477"/>
                  </a:moveTo>
                  <a:lnTo>
                    <a:pt x="173604" y="90267"/>
                  </a:lnTo>
                  <a:lnTo>
                    <a:pt x="165871" y="90267"/>
                  </a:lnTo>
                  <a:lnTo>
                    <a:pt x="165871" y="82477"/>
                  </a:lnTo>
                  <a:close/>
                  <a:moveTo>
                    <a:pt x="189927" y="82477"/>
                  </a:moveTo>
                  <a:lnTo>
                    <a:pt x="189927" y="90267"/>
                  </a:lnTo>
                  <a:lnTo>
                    <a:pt x="182195" y="90267"/>
                  </a:lnTo>
                  <a:lnTo>
                    <a:pt x="182195" y="82477"/>
                  </a:lnTo>
                  <a:close/>
                  <a:moveTo>
                    <a:pt x="198095" y="82477"/>
                  </a:moveTo>
                  <a:lnTo>
                    <a:pt x="198095" y="90267"/>
                  </a:lnTo>
                  <a:lnTo>
                    <a:pt x="190351" y="90267"/>
                  </a:lnTo>
                  <a:lnTo>
                    <a:pt x="190351" y="82477"/>
                  </a:lnTo>
                  <a:close/>
                  <a:moveTo>
                    <a:pt x="206251" y="82477"/>
                  </a:moveTo>
                  <a:lnTo>
                    <a:pt x="206251" y="90267"/>
                  </a:lnTo>
                  <a:lnTo>
                    <a:pt x="198519" y="90267"/>
                  </a:lnTo>
                  <a:lnTo>
                    <a:pt x="198519" y="82477"/>
                  </a:lnTo>
                  <a:close/>
                  <a:moveTo>
                    <a:pt x="214419" y="82477"/>
                  </a:moveTo>
                  <a:lnTo>
                    <a:pt x="214419" y="90267"/>
                  </a:lnTo>
                  <a:lnTo>
                    <a:pt x="206675" y="90267"/>
                  </a:lnTo>
                  <a:lnTo>
                    <a:pt x="206675" y="82477"/>
                  </a:lnTo>
                  <a:close/>
                  <a:moveTo>
                    <a:pt x="222575" y="82477"/>
                  </a:moveTo>
                  <a:lnTo>
                    <a:pt x="222575" y="90267"/>
                  </a:lnTo>
                  <a:lnTo>
                    <a:pt x="214842" y="90267"/>
                  </a:lnTo>
                  <a:lnTo>
                    <a:pt x="214842" y="82477"/>
                  </a:lnTo>
                  <a:close/>
                  <a:moveTo>
                    <a:pt x="230742" y="82477"/>
                  </a:moveTo>
                  <a:lnTo>
                    <a:pt x="230742" y="90267"/>
                  </a:lnTo>
                  <a:lnTo>
                    <a:pt x="222999" y="90267"/>
                  </a:lnTo>
                  <a:lnTo>
                    <a:pt x="222999" y="82477"/>
                  </a:lnTo>
                  <a:close/>
                  <a:moveTo>
                    <a:pt x="271546" y="82477"/>
                  </a:moveTo>
                  <a:lnTo>
                    <a:pt x="271546" y="90267"/>
                  </a:lnTo>
                  <a:lnTo>
                    <a:pt x="263813" y="90267"/>
                  </a:lnTo>
                  <a:lnTo>
                    <a:pt x="263813" y="82477"/>
                  </a:lnTo>
                  <a:close/>
                  <a:moveTo>
                    <a:pt x="11238" y="82477"/>
                  </a:moveTo>
                  <a:lnTo>
                    <a:pt x="11238" y="90278"/>
                  </a:lnTo>
                  <a:lnTo>
                    <a:pt x="3505" y="90278"/>
                  </a:lnTo>
                  <a:lnTo>
                    <a:pt x="3505" y="82477"/>
                  </a:lnTo>
                  <a:close/>
                  <a:moveTo>
                    <a:pt x="19394" y="82477"/>
                  </a:moveTo>
                  <a:lnTo>
                    <a:pt x="19394" y="90278"/>
                  </a:lnTo>
                  <a:lnTo>
                    <a:pt x="11662" y="90278"/>
                  </a:lnTo>
                  <a:lnTo>
                    <a:pt x="11662" y="82477"/>
                  </a:lnTo>
                  <a:close/>
                  <a:moveTo>
                    <a:pt x="27561" y="82477"/>
                  </a:moveTo>
                  <a:lnTo>
                    <a:pt x="27561" y="90278"/>
                  </a:lnTo>
                  <a:lnTo>
                    <a:pt x="19818" y="90278"/>
                  </a:lnTo>
                  <a:lnTo>
                    <a:pt x="19818" y="82477"/>
                  </a:lnTo>
                  <a:close/>
                  <a:moveTo>
                    <a:pt x="35328" y="82477"/>
                  </a:moveTo>
                  <a:lnTo>
                    <a:pt x="35328" y="90278"/>
                  </a:lnTo>
                  <a:lnTo>
                    <a:pt x="27985" y="90278"/>
                  </a:lnTo>
                  <a:lnTo>
                    <a:pt x="27985" y="82477"/>
                  </a:lnTo>
                  <a:close/>
                  <a:moveTo>
                    <a:pt x="43496" y="82477"/>
                  </a:moveTo>
                  <a:lnTo>
                    <a:pt x="43496" y="90278"/>
                  </a:lnTo>
                  <a:lnTo>
                    <a:pt x="35752" y="90278"/>
                  </a:lnTo>
                  <a:lnTo>
                    <a:pt x="35752" y="82477"/>
                  </a:lnTo>
                  <a:close/>
                  <a:moveTo>
                    <a:pt x="51652" y="82477"/>
                  </a:moveTo>
                  <a:lnTo>
                    <a:pt x="51652" y="90278"/>
                  </a:lnTo>
                  <a:lnTo>
                    <a:pt x="43919" y="90278"/>
                  </a:lnTo>
                  <a:lnTo>
                    <a:pt x="43919" y="82477"/>
                  </a:lnTo>
                  <a:close/>
                  <a:moveTo>
                    <a:pt x="59819" y="82477"/>
                  </a:moveTo>
                  <a:lnTo>
                    <a:pt x="59819" y="90278"/>
                  </a:lnTo>
                  <a:lnTo>
                    <a:pt x="52075" y="90278"/>
                  </a:lnTo>
                  <a:lnTo>
                    <a:pt x="52075" y="82477"/>
                  </a:lnTo>
                  <a:close/>
                  <a:moveTo>
                    <a:pt x="67975" y="82477"/>
                  </a:moveTo>
                  <a:lnTo>
                    <a:pt x="67975" y="90278"/>
                  </a:lnTo>
                  <a:lnTo>
                    <a:pt x="60243" y="90278"/>
                  </a:lnTo>
                  <a:lnTo>
                    <a:pt x="60243" y="82477"/>
                  </a:lnTo>
                  <a:close/>
                  <a:moveTo>
                    <a:pt x="76452" y="82477"/>
                  </a:moveTo>
                  <a:lnTo>
                    <a:pt x="76452" y="90278"/>
                  </a:lnTo>
                  <a:lnTo>
                    <a:pt x="68399" y="90278"/>
                  </a:lnTo>
                  <a:lnTo>
                    <a:pt x="68399" y="82477"/>
                  </a:lnTo>
                  <a:close/>
                  <a:moveTo>
                    <a:pt x="181771" y="82477"/>
                  </a:moveTo>
                  <a:lnTo>
                    <a:pt x="181771" y="90278"/>
                  </a:lnTo>
                  <a:lnTo>
                    <a:pt x="174028" y="90267"/>
                  </a:lnTo>
                  <a:lnTo>
                    <a:pt x="174028" y="82477"/>
                  </a:lnTo>
                  <a:close/>
                  <a:moveTo>
                    <a:pt x="238898" y="82477"/>
                  </a:moveTo>
                  <a:lnTo>
                    <a:pt x="238898" y="90278"/>
                  </a:lnTo>
                  <a:lnTo>
                    <a:pt x="231166" y="90278"/>
                  </a:lnTo>
                  <a:lnTo>
                    <a:pt x="231166" y="82477"/>
                  </a:lnTo>
                  <a:close/>
                  <a:moveTo>
                    <a:pt x="247066" y="82477"/>
                  </a:moveTo>
                  <a:lnTo>
                    <a:pt x="247066" y="90278"/>
                  </a:lnTo>
                  <a:lnTo>
                    <a:pt x="239322" y="90278"/>
                  </a:lnTo>
                  <a:lnTo>
                    <a:pt x="239322" y="82477"/>
                  </a:lnTo>
                  <a:close/>
                  <a:moveTo>
                    <a:pt x="255222" y="82477"/>
                  </a:moveTo>
                  <a:lnTo>
                    <a:pt x="255222" y="90278"/>
                  </a:lnTo>
                  <a:lnTo>
                    <a:pt x="247490" y="90278"/>
                  </a:lnTo>
                  <a:lnTo>
                    <a:pt x="247490" y="82477"/>
                  </a:lnTo>
                  <a:close/>
                  <a:moveTo>
                    <a:pt x="263390" y="82477"/>
                  </a:moveTo>
                  <a:lnTo>
                    <a:pt x="263390" y="90278"/>
                  </a:lnTo>
                  <a:lnTo>
                    <a:pt x="255646" y="90278"/>
                  </a:lnTo>
                  <a:lnTo>
                    <a:pt x="255646" y="82477"/>
                  </a:lnTo>
                  <a:close/>
                  <a:moveTo>
                    <a:pt x="11238" y="90679"/>
                  </a:moveTo>
                  <a:lnTo>
                    <a:pt x="11238" y="98480"/>
                  </a:lnTo>
                  <a:lnTo>
                    <a:pt x="3505" y="98480"/>
                  </a:lnTo>
                  <a:lnTo>
                    <a:pt x="3505" y="90679"/>
                  </a:lnTo>
                  <a:close/>
                  <a:moveTo>
                    <a:pt x="19394" y="90679"/>
                  </a:moveTo>
                  <a:lnTo>
                    <a:pt x="19394" y="98480"/>
                  </a:lnTo>
                  <a:lnTo>
                    <a:pt x="11662" y="98480"/>
                  </a:lnTo>
                  <a:lnTo>
                    <a:pt x="11662" y="90679"/>
                  </a:lnTo>
                  <a:close/>
                  <a:moveTo>
                    <a:pt x="27561" y="90679"/>
                  </a:moveTo>
                  <a:lnTo>
                    <a:pt x="27561" y="98480"/>
                  </a:lnTo>
                  <a:lnTo>
                    <a:pt x="19818" y="98480"/>
                  </a:lnTo>
                  <a:lnTo>
                    <a:pt x="19818" y="90679"/>
                  </a:lnTo>
                  <a:close/>
                  <a:moveTo>
                    <a:pt x="35328" y="90679"/>
                  </a:moveTo>
                  <a:lnTo>
                    <a:pt x="35328" y="98480"/>
                  </a:lnTo>
                  <a:lnTo>
                    <a:pt x="27985" y="98480"/>
                  </a:lnTo>
                  <a:lnTo>
                    <a:pt x="27985" y="90679"/>
                  </a:lnTo>
                  <a:close/>
                  <a:moveTo>
                    <a:pt x="43496" y="90679"/>
                  </a:moveTo>
                  <a:lnTo>
                    <a:pt x="43496" y="98480"/>
                  </a:lnTo>
                  <a:lnTo>
                    <a:pt x="35752" y="98480"/>
                  </a:lnTo>
                  <a:lnTo>
                    <a:pt x="35752" y="90679"/>
                  </a:lnTo>
                  <a:close/>
                  <a:moveTo>
                    <a:pt x="51652" y="90679"/>
                  </a:moveTo>
                  <a:lnTo>
                    <a:pt x="51652" y="98480"/>
                  </a:lnTo>
                  <a:lnTo>
                    <a:pt x="43919" y="98480"/>
                  </a:lnTo>
                  <a:lnTo>
                    <a:pt x="43919" y="90679"/>
                  </a:lnTo>
                  <a:close/>
                  <a:moveTo>
                    <a:pt x="59819" y="90679"/>
                  </a:moveTo>
                  <a:lnTo>
                    <a:pt x="59819" y="98480"/>
                  </a:lnTo>
                  <a:lnTo>
                    <a:pt x="52075" y="98480"/>
                  </a:lnTo>
                  <a:lnTo>
                    <a:pt x="52075" y="90679"/>
                  </a:lnTo>
                  <a:close/>
                  <a:moveTo>
                    <a:pt x="67975" y="90679"/>
                  </a:moveTo>
                  <a:lnTo>
                    <a:pt x="67975" y="98480"/>
                  </a:lnTo>
                  <a:lnTo>
                    <a:pt x="60243" y="98480"/>
                  </a:lnTo>
                  <a:lnTo>
                    <a:pt x="60243" y="90679"/>
                  </a:lnTo>
                  <a:close/>
                  <a:moveTo>
                    <a:pt x="76452" y="90679"/>
                  </a:moveTo>
                  <a:lnTo>
                    <a:pt x="76452" y="98480"/>
                  </a:lnTo>
                  <a:lnTo>
                    <a:pt x="68399" y="98480"/>
                  </a:lnTo>
                  <a:lnTo>
                    <a:pt x="68399" y="90679"/>
                  </a:lnTo>
                  <a:close/>
                  <a:moveTo>
                    <a:pt x="84608" y="90679"/>
                  </a:moveTo>
                  <a:lnTo>
                    <a:pt x="84608" y="98480"/>
                  </a:lnTo>
                  <a:lnTo>
                    <a:pt x="76865" y="98480"/>
                  </a:lnTo>
                  <a:lnTo>
                    <a:pt x="76865" y="90679"/>
                  </a:lnTo>
                  <a:close/>
                  <a:moveTo>
                    <a:pt x="92776" y="90679"/>
                  </a:moveTo>
                  <a:lnTo>
                    <a:pt x="92776" y="98480"/>
                  </a:lnTo>
                  <a:lnTo>
                    <a:pt x="85032" y="98480"/>
                  </a:lnTo>
                  <a:lnTo>
                    <a:pt x="85032" y="90679"/>
                  </a:lnTo>
                  <a:close/>
                  <a:moveTo>
                    <a:pt x="100932" y="90679"/>
                  </a:moveTo>
                  <a:lnTo>
                    <a:pt x="100932" y="98480"/>
                  </a:lnTo>
                  <a:lnTo>
                    <a:pt x="93200" y="98480"/>
                  </a:lnTo>
                  <a:lnTo>
                    <a:pt x="93200" y="90679"/>
                  </a:lnTo>
                  <a:close/>
                  <a:moveTo>
                    <a:pt x="109099" y="90679"/>
                  </a:moveTo>
                  <a:lnTo>
                    <a:pt x="109099" y="98480"/>
                  </a:lnTo>
                  <a:lnTo>
                    <a:pt x="101356" y="98480"/>
                  </a:lnTo>
                  <a:lnTo>
                    <a:pt x="101356" y="90679"/>
                  </a:lnTo>
                  <a:close/>
                  <a:moveTo>
                    <a:pt x="116866" y="90679"/>
                  </a:moveTo>
                  <a:lnTo>
                    <a:pt x="116866" y="98480"/>
                  </a:lnTo>
                  <a:lnTo>
                    <a:pt x="109523" y="98480"/>
                  </a:lnTo>
                  <a:lnTo>
                    <a:pt x="109523" y="90679"/>
                  </a:lnTo>
                  <a:close/>
                  <a:moveTo>
                    <a:pt x="125034" y="90679"/>
                  </a:moveTo>
                  <a:lnTo>
                    <a:pt x="125034" y="98480"/>
                  </a:lnTo>
                  <a:lnTo>
                    <a:pt x="117290" y="98480"/>
                  </a:lnTo>
                  <a:lnTo>
                    <a:pt x="117290" y="90679"/>
                  </a:lnTo>
                  <a:close/>
                  <a:moveTo>
                    <a:pt x="133190" y="90679"/>
                  </a:moveTo>
                  <a:lnTo>
                    <a:pt x="133190" y="98480"/>
                  </a:lnTo>
                  <a:lnTo>
                    <a:pt x="125457" y="98480"/>
                  </a:lnTo>
                  <a:lnTo>
                    <a:pt x="125457" y="90679"/>
                  </a:lnTo>
                  <a:close/>
                  <a:moveTo>
                    <a:pt x="141357" y="90679"/>
                  </a:moveTo>
                  <a:lnTo>
                    <a:pt x="141357" y="98480"/>
                  </a:lnTo>
                  <a:lnTo>
                    <a:pt x="133614" y="98480"/>
                  </a:lnTo>
                  <a:lnTo>
                    <a:pt x="133614" y="90679"/>
                  </a:lnTo>
                  <a:close/>
                  <a:moveTo>
                    <a:pt x="149513" y="90679"/>
                  </a:moveTo>
                  <a:lnTo>
                    <a:pt x="149513" y="98480"/>
                  </a:lnTo>
                  <a:lnTo>
                    <a:pt x="141770" y="98480"/>
                  </a:lnTo>
                  <a:lnTo>
                    <a:pt x="141770" y="90679"/>
                  </a:lnTo>
                  <a:close/>
                  <a:moveTo>
                    <a:pt x="157280" y="90679"/>
                  </a:moveTo>
                  <a:lnTo>
                    <a:pt x="157280" y="98480"/>
                  </a:lnTo>
                  <a:lnTo>
                    <a:pt x="149937" y="98480"/>
                  </a:lnTo>
                  <a:lnTo>
                    <a:pt x="149937" y="90679"/>
                  </a:lnTo>
                  <a:close/>
                  <a:moveTo>
                    <a:pt x="165448" y="90679"/>
                  </a:moveTo>
                  <a:lnTo>
                    <a:pt x="165448" y="98480"/>
                  </a:lnTo>
                  <a:lnTo>
                    <a:pt x="157704" y="98480"/>
                  </a:lnTo>
                  <a:lnTo>
                    <a:pt x="157704" y="90679"/>
                  </a:lnTo>
                  <a:close/>
                  <a:moveTo>
                    <a:pt x="173604" y="90679"/>
                  </a:moveTo>
                  <a:lnTo>
                    <a:pt x="173604" y="98480"/>
                  </a:lnTo>
                  <a:lnTo>
                    <a:pt x="165871" y="98480"/>
                  </a:lnTo>
                  <a:lnTo>
                    <a:pt x="165871" y="90679"/>
                  </a:lnTo>
                  <a:close/>
                  <a:moveTo>
                    <a:pt x="181771" y="90679"/>
                  </a:moveTo>
                  <a:lnTo>
                    <a:pt x="181771" y="98480"/>
                  </a:lnTo>
                  <a:lnTo>
                    <a:pt x="174028" y="98480"/>
                  </a:lnTo>
                  <a:lnTo>
                    <a:pt x="174028" y="90679"/>
                  </a:lnTo>
                  <a:close/>
                  <a:moveTo>
                    <a:pt x="189927" y="90679"/>
                  </a:moveTo>
                  <a:lnTo>
                    <a:pt x="189927" y="98480"/>
                  </a:lnTo>
                  <a:lnTo>
                    <a:pt x="182195" y="98480"/>
                  </a:lnTo>
                  <a:lnTo>
                    <a:pt x="182195" y="90679"/>
                  </a:lnTo>
                  <a:close/>
                  <a:moveTo>
                    <a:pt x="198095" y="90679"/>
                  </a:moveTo>
                  <a:lnTo>
                    <a:pt x="198095" y="98480"/>
                  </a:lnTo>
                  <a:lnTo>
                    <a:pt x="190351" y="98480"/>
                  </a:lnTo>
                  <a:lnTo>
                    <a:pt x="190351" y="90679"/>
                  </a:lnTo>
                  <a:close/>
                  <a:moveTo>
                    <a:pt x="206251" y="90679"/>
                  </a:moveTo>
                  <a:lnTo>
                    <a:pt x="206251" y="98480"/>
                  </a:lnTo>
                  <a:lnTo>
                    <a:pt x="198519" y="98480"/>
                  </a:lnTo>
                  <a:lnTo>
                    <a:pt x="198519" y="90679"/>
                  </a:lnTo>
                  <a:close/>
                  <a:moveTo>
                    <a:pt x="214419" y="90679"/>
                  </a:moveTo>
                  <a:lnTo>
                    <a:pt x="214419" y="98480"/>
                  </a:lnTo>
                  <a:lnTo>
                    <a:pt x="206675" y="98480"/>
                  </a:lnTo>
                  <a:lnTo>
                    <a:pt x="206675" y="90679"/>
                  </a:lnTo>
                  <a:close/>
                  <a:moveTo>
                    <a:pt x="222575" y="90679"/>
                  </a:moveTo>
                  <a:lnTo>
                    <a:pt x="222575" y="98480"/>
                  </a:lnTo>
                  <a:lnTo>
                    <a:pt x="214842" y="98480"/>
                  </a:lnTo>
                  <a:lnTo>
                    <a:pt x="214842" y="90679"/>
                  </a:lnTo>
                  <a:close/>
                  <a:moveTo>
                    <a:pt x="230742" y="90679"/>
                  </a:moveTo>
                  <a:lnTo>
                    <a:pt x="230742" y="98480"/>
                  </a:lnTo>
                  <a:lnTo>
                    <a:pt x="222999" y="98480"/>
                  </a:lnTo>
                  <a:lnTo>
                    <a:pt x="222999" y="90679"/>
                  </a:lnTo>
                  <a:close/>
                  <a:moveTo>
                    <a:pt x="238898" y="90679"/>
                  </a:moveTo>
                  <a:lnTo>
                    <a:pt x="238898" y="98480"/>
                  </a:lnTo>
                  <a:lnTo>
                    <a:pt x="231166" y="98480"/>
                  </a:lnTo>
                  <a:lnTo>
                    <a:pt x="231166" y="90679"/>
                  </a:lnTo>
                  <a:close/>
                  <a:moveTo>
                    <a:pt x="247066" y="90679"/>
                  </a:moveTo>
                  <a:lnTo>
                    <a:pt x="247066" y="98480"/>
                  </a:lnTo>
                  <a:lnTo>
                    <a:pt x="239322" y="98480"/>
                  </a:lnTo>
                  <a:lnTo>
                    <a:pt x="239322" y="90679"/>
                  </a:lnTo>
                  <a:close/>
                  <a:moveTo>
                    <a:pt x="255222" y="90679"/>
                  </a:moveTo>
                  <a:lnTo>
                    <a:pt x="255222" y="98480"/>
                  </a:lnTo>
                  <a:lnTo>
                    <a:pt x="247490" y="98480"/>
                  </a:lnTo>
                  <a:lnTo>
                    <a:pt x="247490" y="90679"/>
                  </a:lnTo>
                  <a:close/>
                  <a:moveTo>
                    <a:pt x="263390" y="90679"/>
                  </a:moveTo>
                  <a:lnTo>
                    <a:pt x="263390" y="98480"/>
                  </a:lnTo>
                  <a:lnTo>
                    <a:pt x="255646" y="98480"/>
                  </a:lnTo>
                  <a:lnTo>
                    <a:pt x="255646" y="90679"/>
                  </a:lnTo>
                  <a:close/>
                  <a:moveTo>
                    <a:pt x="271546" y="90679"/>
                  </a:moveTo>
                  <a:lnTo>
                    <a:pt x="271546" y="98480"/>
                  </a:lnTo>
                  <a:lnTo>
                    <a:pt x="263813" y="98480"/>
                  </a:lnTo>
                  <a:lnTo>
                    <a:pt x="263813" y="90679"/>
                  </a:lnTo>
                  <a:close/>
                  <a:moveTo>
                    <a:pt x="11238" y="98893"/>
                  </a:moveTo>
                  <a:lnTo>
                    <a:pt x="11238" y="106682"/>
                  </a:lnTo>
                  <a:lnTo>
                    <a:pt x="3505" y="106682"/>
                  </a:lnTo>
                  <a:lnTo>
                    <a:pt x="3505" y="98893"/>
                  </a:lnTo>
                  <a:close/>
                  <a:moveTo>
                    <a:pt x="19394" y="98893"/>
                  </a:moveTo>
                  <a:lnTo>
                    <a:pt x="19394" y="106682"/>
                  </a:lnTo>
                  <a:lnTo>
                    <a:pt x="11662" y="106682"/>
                  </a:lnTo>
                  <a:lnTo>
                    <a:pt x="11662" y="98893"/>
                  </a:lnTo>
                  <a:close/>
                  <a:moveTo>
                    <a:pt x="27561" y="98893"/>
                  </a:moveTo>
                  <a:lnTo>
                    <a:pt x="27561" y="106682"/>
                  </a:lnTo>
                  <a:lnTo>
                    <a:pt x="19818" y="106682"/>
                  </a:lnTo>
                  <a:lnTo>
                    <a:pt x="19818" y="98893"/>
                  </a:lnTo>
                  <a:close/>
                  <a:moveTo>
                    <a:pt x="35328" y="98893"/>
                  </a:moveTo>
                  <a:lnTo>
                    <a:pt x="35328" y="106682"/>
                  </a:lnTo>
                  <a:lnTo>
                    <a:pt x="27985" y="106682"/>
                  </a:lnTo>
                  <a:lnTo>
                    <a:pt x="27985" y="98893"/>
                  </a:lnTo>
                  <a:close/>
                  <a:moveTo>
                    <a:pt x="43496" y="98893"/>
                  </a:moveTo>
                  <a:lnTo>
                    <a:pt x="43496" y="106682"/>
                  </a:lnTo>
                  <a:lnTo>
                    <a:pt x="35752" y="106682"/>
                  </a:lnTo>
                  <a:lnTo>
                    <a:pt x="35752" y="98893"/>
                  </a:lnTo>
                  <a:close/>
                  <a:moveTo>
                    <a:pt x="51652" y="98893"/>
                  </a:moveTo>
                  <a:lnTo>
                    <a:pt x="51652" y="106682"/>
                  </a:lnTo>
                  <a:lnTo>
                    <a:pt x="43919" y="106682"/>
                  </a:lnTo>
                  <a:lnTo>
                    <a:pt x="43919" y="98893"/>
                  </a:lnTo>
                  <a:close/>
                  <a:moveTo>
                    <a:pt x="59819" y="98893"/>
                  </a:moveTo>
                  <a:lnTo>
                    <a:pt x="59819" y="106682"/>
                  </a:lnTo>
                  <a:lnTo>
                    <a:pt x="52075" y="106682"/>
                  </a:lnTo>
                  <a:lnTo>
                    <a:pt x="52075" y="98893"/>
                  </a:lnTo>
                  <a:close/>
                  <a:moveTo>
                    <a:pt x="67975" y="98893"/>
                  </a:moveTo>
                  <a:lnTo>
                    <a:pt x="67975" y="106682"/>
                  </a:lnTo>
                  <a:lnTo>
                    <a:pt x="60243" y="106682"/>
                  </a:lnTo>
                  <a:lnTo>
                    <a:pt x="60243" y="98893"/>
                  </a:lnTo>
                  <a:close/>
                  <a:moveTo>
                    <a:pt x="76452" y="98893"/>
                  </a:moveTo>
                  <a:lnTo>
                    <a:pt x="76452" y="106682"/>
                  </a:lnTo>
                  <a:lnTo>
                    <a:pt x="68399" y="106682"/>
                  </a:lnTo>
                  <a:lnTo>
                    <a:pt x="68399" y="98893"/>
                  </a:lnTo>
                  <a:close/>
                  <a:moveTo>
                    <a:pt x="84608" y="98893"/>
                  </a:moveTo>
                  <a:lnTo>
                    <a:pt x="84608" y="106682"/>
                  </a:lnTo>
                  <a:lnTo>
                    <a:pt x="76865" y="106682"/>
                  </a:lnTo>
                  <a:lnTo>
                    <a:pt x="76865" y="98893"/>
                  </a:lnTo>
                  <a:close/>
                  <a:moveTo>
                    <a:pt x="92776" y="98893"/>
                  </a:moveTo>
                  <a:lnTo>
                    <a:pt x="92776" y="106682"/>
                  </a:lnTo>
                  <a:lnTo>
                    <a:pt x="85032" y="106682"/>
                  </a:lnTo>
                  <a:lnTo>
                    <a:pt x="85032" y="98893"/>
                  </a:lnTo>
                  <a:close/>
                  <a:moveTo>
                    <a:pt x="100932" y="98893"/>
                  </a:moveTo>
                  <a:lnTo>
                    <a:pt x="100932" y="106682"/>
                  </a:lnTo>
                  <a:lnTo>
                    <a:pt x="93200" y="106682"/>
                  </a:lnTo>
                  <a:lnTo>
                    <a:pt x="93200" y="98893"/>
                  </a:lnTo>
                  <a:close/>
                  <a:moveTo>
                    <a:pt x="109099" y="98893"/>
                  </a:moveTo>
                  <a:lnTo>
                    <a:pt x="109099" y="106682"/>
                  </a:lnTo>
                  <a:lnTo>
                    <a:pt x="101356" y="106682"/>
                  </a:lnTo>
                  <a:lnTo>
                    <a:pt x="101356" y="98893"/>
                  </a:lnTo>
                  <a:close/>
                  <a:moveTo>
                    <a:pt x="116866" y="98893"/>
                  </a:moveTo>
                  <a:lnTo>
                    <a:pt x="116866" y="106682"/>
                  </a:lnTo>
                  <a:lnTo>
                    <a:pt x="109523" y="106682"/>
                  </a:lnTo>
                  <a:lnTo>
                    <a:pt x="109523" y="98893"/>
                  </a:lnTo>
                  <a:close/>
                  <a:moveTo>
                    <a:pt x="125034" y="98893"/>
                  </a:moveTo>
                  <a:lnTo>
                    <a:pt x="125034" y="106682"/>
                  </a:lnTo>
                  <a:lnTo>
                    <a:pt x="117290" y="106682"/>
                  </a:lnTo>
                  <a:lnTo>
                    <a:pt x="117290" y="98893"/>
                  </a:lnTo>
                  <a:close/>
                  <a:moveTo>
                    <a:pt x="133190" y="98893"/>
                  </a:moveTo>
                  <a:lnTo>
                    <a:pt x="133190" y="106682"/>
                  </a:lnTo>
                  <a:lnTo>
                    <a:pt x="125446" y="106682"/>
                  </a:lnTo>
                  <a:lnTo>
                    <a:pt x="125446" y="98893"/>
                  </a:lnTo>
                  <a:close/>
                  <a:moveTo>
                    <a:pt x="141346" y="98893"/>
                  </a:moveTo>
                  <a:lnTo>
                    <a:pt x="141346" y="106682"/>
                  </a:lnTo>
                  <a:lnTo>
                    <a:pt x="133614" y="106682"/>
                  </a:lnTo>
                  <a:lnTo>
                    <a:pt x="133614" y="98893"/>
                  </a:lnTo>
                  <a:close/>
                  <a:moveTo>
                    <a:pt x="149513" y="98893"/>
                  </a:moveTo>
                  <a:lnTo>
                    <a:pt x="149513" y="106682"/>
                  </a:lnTo>
                  <a:lnTo>
                    <a:pt x="141770" y="106682"/>
                  </a:lnTo>
                  <a:lnTo>
                    <a:pt x="141770" y="98893"/>
                  </a:lnTo>
                  <a:close/>
                  <a:moveTo>
                    <a:pt x="157280" y="98893"/>
                  </a:moveTo>
                  <a:lnTo>
                    <a:pt x="157280" y="106682"/>
                  </a:lnTo>
                  <a:lnTo>
                    <a:pt x="149937" y="106682"/>
                  </a:lnTo>
                  <a:lnTo>
                    <a:pt x="149937" y="98893"/>
                  </a:lnTo>
                  <a:close/>
                  <a:moveTo>
                    <a:pt x="165448" y="98893"/>
                  </a:moveTo>
                  <a:lnTo>
                    <a:pt x="165448" y="106682"/>
                  </a:lnTo>
                  <a:lnTo>
                    <a:pt x="157704" y="106682"/>
                  </a:lnTo>
                  <a:lnTo>
                    <a:pt x="157704" y="98893"/>
                  </a:lnTo>
                  <a:close/>
                  <a:moveTo>
                    <a:pt x="173604" y="98893"/>
                  </a:moveTo>
                  <a:lnTo>
                    <a:pt x="173604" y="106682"/>
                  </a:lnTo>
                  <a:lnTo>
                    <a:pt x="165871" y="106682"/>
                  </a:lnTo>
                  <a:lnTo>
                    <a:pt x="165871" y="98893"/>
                  </a:lnTo>
                  <a:close/>
                  <a:moveTo>
                    <a:pt x="181771" y="98893"/>
                  </a:moveTo>
                  <a:lnTo>
                    <a:pt x="181771" y="106682"/>
                  </a:lnTo>
                  <a:lnTo>
                    <a:pt x="174028" y="106682"/>
                  </a:lnTo>
                  <a:lnTo>
                    <a:pt x="174028" y="98893"/>
                  </a:lnTo>
                  <a:close/>
                  <a:moveTo>
                    <a:pt x="189927" y="98893"/>
                  </a:moveTo>
                  <a:lnTo>
                    <a:pt x="189927" y="106682"/>
                  </a:lnTo>
                  <a:lnTo>
                    <a:pt x="182195" y="106682"/>
                  </a:lnTo>
                  <a:lnTo>
                    <a:pt x="182195" y="98893"/>
                  </a:lnTo>
                  <a:close/>
                  <a:moveTo>
                    <a:pt x="198095" y="98893"/>
                  </a:moveTo>
                  <a:lnTo>
                    <a:pt x="198095" y="106682"/>
                  </a:lnTo>
                  <a:lnTo>
                    <a:pt x="190351" y="106682"/>
                  </a:lnTo>
                  <a:lnTo>
                    <a:pt x="190351" y="98893"/>
                  </a:lnTo>
                  <a:close/>
                  <a:moveTo>
                    <a:pt x="206251" y="98893"/>
                  </a:moveTo>
                  <a:lnTo>
                    <a:pt x="206251" y="106682"/>
                  </a:lnTo>
                  <a:lnTo>
                    <a:pt x="198519" y="106682"/>
                  </a:lnTo>
                  <a:lnTo>
                    <a:pt x="198519" y="98893"/>
                  </a:lnTo>
                  <a:close/>
                  <a:moveTo>
                    <a:pt x="214419" y="98893"/>
                  </a:moveTo>
                  <a:lnTo>
                    <a:pt x="214419" y="106682"/>
                  </a:lnTo>
                  <a:lnTo>
                    <a:pt x="206675" y="106682"/>
                  </a:lnTo>
                  <a:lnTo>
                    <a:pt x="206675" y="98893"/>
                  </a:lnTo>
                  <a:close/>
                  <a:moveTo>
                    <a:pt x="222575" y="98893"/>
                  </a:moveTo>
                  <a:lnTo>
                    <a:pt x="222575" y="106682"/>
                  </a:lnTo>
                  <a:lnTo>
                    <a:pt x="214842" y="106682"/>
                  </a:lnTo>
                  <a:lnTo>
                    <a:pt x="214842" y="98893"/>
                  </a:lnTo>
                  <a:close/>
                  <a:moveTo>
                    <a:pt x="230742" y="98893"/>
                  </a:moveTo>
                  <a:lnTo>
                    <a:pt x="230742" y="106682"/>
                  </a:lnTo>
                  <a:lnTo>
                    <a:pt x="222999" y="106682"/>
                  </a:lnTo>
                  <a:lnTo>
                    <a:pt x="222999" y="98893"/>
                  </a:lnTo>
                  <a:close/>
                  <a:moveTo>
                    <a:pt x="238898" y="98893"/>
                  </a:moveTo>
                  <a:lnTo>
                    <a:pt x="238898" y="106682"/>
                  </a:lnTo>
                  <a:lnTo>
                    <a:pt x="231166" y="106682"/>
                  </a:lnTo>
                  <a:lnTo>
                    <a:pt x="231166" y="98893"/>
                  </a:lnTo>
                  <a:close/>
                  <a:moveTo>
                    <a:pt x="247066" y="98893"/>
                  </a:moveTo>
                  <a:lnTo>
                    <a:pt x="247066" y="106682"/>
                  </a:lnTo>
                  <a:lnTo>
                    <a:pt x="239322" y="106682"/>
                  </a:lnTo>
                  <a:lnTo>
                    <a:pt x="239322" y="98893"/>
                  </a:lnTo>
                  <a:close/>
                  <a:moveTo>
                    <a:pt x="255222" y="98893"/>
                  </a:moveTo>
                  <a:lnTo>
                    <a:pt x="255222" y="106682"/>
                  </a:lnTo>
                  <a:lnTo>
                    <a:pt x="247490" y="106682"/>
                  </a:lnTo>
                  <a:lnTo>
                    <a:pt x="247490" y="98893"/>
                  </a:lnTo>
                  <a:close/>
                  <a:moveTo>
                    <a:pt x="263390" y="98893"/>
                  </a:moveTo>
                  <a:lnTo>
                    <a:pt x="263390" y="106682"/>
                  </a:lnTo>
                  <a:lnTo>
                    <a:pt x="255646" y="106682"/>
                  </a:lnTo>
                  <a:lnTo>
                    <a:pt x="255646" y="98893"/>
                  </a:lnTo>
                  <a:close/>
                  <a:moveTo>
                    <a:pt x="271546" y="98893"/>
                  </a:moveTo>
                  <a:lnTo>
                    <a:pt x="271546" y="106682"/>
                  </a:lnTo>
                  <a:lnTo>
                    <a:pt x="263813" y="106682"/>
                  </a:lnTo>
                  <a:lnTo>
                    <a:pt x="263813" y="98893"/>
                  </a:lnTo>
                  <a:close/>
                  <a:moveTo>
                    <a:pt x="11238" y="107095"/>
                  </a:moveTo>
                  <a:lnTo>
                    <a:pt x="11238" y="114895"/>
                  </a:lnTo>
                  <a:lnTo>
                    <a:pt x="3505" y="114895"/>
                  </a:lnTo>
                  <a:lnTo>
                    <a:pt x="3505" y="107095"/>
                  </a:lnTo>
                  <a:close/>
                  <a:moveTo>
                    <a:pt x="19394" y="107095"/>
                  </a:moveTo>
                  <a:lnTo>
                    <a:pt x="19394" y="114895"/>
                  </a:lnTo>
                  <a:lnTo>
                    <a:pt x="11662" y="114895"/>
                  </a:lnTo>
                  <a:lnTo>
                    <a:pt x="11662" y="107095"/>
                  </a:lnTo>
                  <a:close/>
                  <a:moveTo>
                    <a:pt x="27561" y="107095"/>
                  </a:moveTo>
                  <a:lnTo>
                    <a:pt x="27561" y="114895"/>
                  </a:lnTo>
                  <a:lnTo>
                    <a:pt x="19818" y="114895"/>
                  </a:lnTo>
                  <a:lnTo>
                    <a:pt x="19818" y="107095"/>
                  </a:lnTo>
                  <a:close/>
                  <a:moveTo>
                    <a:pt x="35328" y="107095"/>
                  </a:moveTo>
                  <a:lnTo>
                    <a:pt x="35328" y="114895"/>
                  </a:lnTo>
                  <a:lnTo>
                    <a:pt x="27985" y="114895"/>
                  </a:lnTo>
                  <a:lnTo>
                    <a:pt x="27985" y="107095"/>
                  </a:lnTo>
                  <a:close/>
                  <a:moveTo>
                    <a:pt x="43496" y="107095"/>
                  </a:moveTo>
                  <a:lnTo>
                    <a:pt x="43496" y="114895"/>
                  </a:lnTo>
                  <a:lnTo>
                    <a:pt x="35752" y="114895"/>
                  </a:lnTo>
                  <a:lnTo>
                    <a:pt x="35752" y="107095"/>
                  </a:lnTo>
                  <a:close/>
                  <a:moveTo>
                    <a:pt x="51652" y="107095"/>
                  </a:moveTo>
                  <a:lnTo>
                    <a:pt x="51652" y="114895"/>
                  </a:lnTo>
                  <a:lnTo>
                    <a:pt x="43919" y="114895"/>
                  </a:lnTo>
                  <a:lnTo>
                    <a:pt x="43919" y="107095"/>
                  </a:lnTo>
                  <a:close/>
                  <a:moveTo>
                    <a:pt x="59819" y="107095"/>
                  </a:moveTo>
                  <a:lnTo>
                    <a:pt x="59819" y="114895"/>
                  </a:lnTo>
                  <a:lnTo>
                    <a:pt x="52075" y="114895"/>
                  </a:lnTo>
                  <a:lnTo>
                    <a:pt x="52075" y="107095"/>
                  </a:lnTo>
                  <a:close/>
                  <a:moveTo>
                    <a:pt x="67975" y="107095"/>
                  </a:moveTo>
                  <a:lnTo>
                    <a:pt x="67975" y="114895"/>
                  </a:lnTo>
                  <a:lnTo>
                    <a:pt x="60243" y="114895"/>
                  </a:lnTo>
                  <a:lnTo>
                    <a:pt x="60243" y="107095"/>
                  </a:lnTo>
                  <a:close/>
                  <a:moveTo>
                    <a:pt x="76452" y="107095"/>
                  </a:moveTo>
                  <a:lnTo>
                    <a:pt x="76452" y="114895"/>
                  </a:lnTo>
                  <a:lnTo>
                    <a:pt x="68399" y="114895"/>
                  </a:lnTo>
                  <a:lnTo>
                    <a:pt x="68399" y="107095"/>
                  </a:lnTo>
                  <a:close/>
                  <a:moveTo>
                    <a:pt x="84608" y="107095"/>
                  </a:moveTo>
                  <a:lnTo>
                    <a:pt x="84608" y="114895"/>
                  </a:lnTo>
                  <a:lnTo>
                    <a:pt x="76865" y="114895"/>
                  </a:lnTo>
                  <a:lnTo>
                    <a:pt x="76865" y="107095"/>
                  </a:lnTo>
                  <a:close/>
                  <a:moveTo>
                    <a:pt x="92776" y="107095"/>
                  </a:moveTo>
                  <a:lnTo>
                    <a:pt x="92776" y="114895"/>
                  </a:lnTo>
                  <a:lnTo>
                    <a:pt x="85032" y="114895"/>
                  </a:lnTo>
                  <a:lnTo>
                    <a:pt x="85032" y="107095"/>
                  </a:lnTo>
                  <a:close/>
                  <a:moveTo>
                    <a:pt x="100932" y="107095"/>
                  </a:moveTo>
                  <a:lnTo>
                    <a:pt x="100932" y="114895"/>
                  </a:lnTo>
                  <a:lnTo>
                    <a:pt x="93200" y="114895"/>
                  </a:lnTo>
                  <a:lnTo>
                    <a:pt x="93200" y="107095"/>
                  </a:lnTo>
                  <a:close/>
                  <a:moveTo>
                    <a:pt x="109099" y="107095"/>
                  </a:moveTo>
                  <a:lnTo>
                    <a:pt x="109099" y="114895"/>
                  </a:lnTo>
                  <a:lnTo>
                    <a:pt x="101356" y="114895"/>
                  </a:lnTo>
                  <a:lnTo>
                    <a:pt x="101356" y="107095"/>
                  </a:lnTo>
                  <a:close/>
                  <a:moveTo>
                    <a:pt x="116866" y="107095"/>
                  </a:moveTo>
                  <a:lnTo>
                    <a:pt x="116866" y="114895"/>
                  </a:lnTo>
                  <a:lnTo>
                    <a:pt x="109523" y="114895"/>
                  </a:lnTo>
                  <a:lnTo>
                    <a:pt x="109523" y="107095"/>
                  </a:lnTo>
                  <a:close/>
                  <a:moveTo>
                    <a:pt x="125034" y="107095"/>
                  </a:moveTo>
                  <a:lnTo>
                    <a:pt x="125034" y="114895"/>
                  </a:lnTo>
                  <a:lnTo>
                    <a:pt x="117290" y="114895"/>
                  </a:lnTo>
                  <a:lnTo>
                    <a:pt x="117290" y="107095"/>
                  </a:lnTo>
                  <a:close/>
                  <a:moveTo>
                    <a:pt x="133190" y="107095"/>
                  </a:moveTo>
                  <a:lnTo>
                    <a:pt x="133190" y="114895"/>
                  </a:lnTo>
                  <a:lnTo>
                    <a:pt x="125446" y="114895"/>
                  </a:lnTo>
                  <a:lnTo>
                    <a:pt x="125446" y="107095"/>
                  </a:lnTo>
                  <a:close/>
                  <a:moveTo>
                    <a:pt x="141346" y="107095"/>
                  </a:moveTo>
                  <a:lnTo>
                    <a:pt x="141346" y="114895"/>
                  </a:lnTo>
                  <a:lnTo>
                    <a:pt x="133614" y="114895"/>
                  </a:lnTo>
                  <a:lnTo>
                    <a:pt x="133614" y="107095"/>
                  </a:lnTo>
                  <a:close/>
                  <a:moveTo>
                    <a:pt x="149513" y="107095"/>
                  </a:moveTo>
                  <a:lnTo>
                    <a:pt x="149513" y="114895"/>
                  </a:lnTo>
                  <a:lnTo>
                    <a:pt x="141770" y="114895"/>
                  </a:lnTo>
                  <a:lnTo>
                    <a:pt x="141770" y="107095"/>
                  </a:lnTo>
                  <a:close/>
                  <a:moveTo>
                    <a:pt x="157280" y="107095"/>
                  </a:moveTo>
                  <a:lnTo>
                    <a:pt x="157280" y="114895"/>
                  </a:lnTo>
                  <a:lnTo>
                    <a:pt x="149937" y="114895"/>
                  </a:lnTo>
                  <a:lnTo>
                    <a:pt x="149937" y="107095"/>
                  </a:lnTo>
                  <a:close/>
                  <a:moveTo>
                    <a:pt x="165448" y="107095"/>
                  </a:moveTo>
                  <a:lnTo>
                    <a:pt x="165448" y="114895"/>
                  </a:lnTo>
                  <a:lnTo>
                    <a:pt x="157704" y="114895"/>
                  </a:lnTo>
                  <a:lnTo>
                    <a:pt x="157704" y="107095"/>
                  </a:lnTo>
                  <a:close/>
                  <a:moveTo>
                    <a:pt x="173604" y="107095"/>
                  </a:moveTo>
                  <a:lnTo>
                    <a:pt x="173604" y="114895"/>
                  </a:lnTo>
                  <a:lnTo>
                    <a:pt x="165871" y="114895"/>
                  </a:lnTo>
                  <a:lnTo>
                    <a:pt x="165871" y="107095"/>
                  </a:lnTo>
                  <a:close/>
                  <a:moveTo>
                    <a:pt x="181771" y="107095"/>
                  </a:moveTo>
                  <a:lnTo>
                    <a:pt x="181771" y="114895"/>
                  </a:lnTo>
                  <a:lnTo>
                    <a:pt x="174028" y="114895"/>
                  </a:lnTo>
                  <a:lnTo>
                    <a:pt x="174028" y="107095"/>
                  </a:lnTo>
                  <a:close/>
                  <a:moveTo>
                    <a:pt x="189927" y="107095"/>
                  </a:moveTo>
                  <a:lnTo>
                    <a:pt x="189927" y="114895"/>
                  </a:lnTo>
                  <a:lnTo>
                    <a:pt x="182195" y="114895"/>
                  </a:lnTo>
                  <a:lnTo>
                    <a:pt x="182195" y="107095"/>
                  </a:lnTo>
                  <a:close/>
                  <a:moveTo>
                    <a:pt x="198095" y="107095"/>
                  </a:moveTo>
                  <a:lnTo>
                    <a:pt x="198095" y="114895"/>
                  </a:lnTo>
                  <a:lnTo>
                    <a:pt x="190351" y="114895"/>
                  </a:lnTo>
                  <a:lnTo>
                    <a:pt x="190351" y="107095"/>
                  </a:lnTo>
                  <a:close/>
                  <a:moveTo>
                    <a:pt x="206251" y="107095"/>
                  </a:moveTo>
                  <a:lnTo>
                    <a:pt x="206251" y="114895"/>
                  </a:lnTo>
                  <a:lnTo>
                    <a:pt x="198519" y="114895"/>
                  </a:lnTo>
                  <a:lnTo>
                    <a:pt x="198519" y="107095"/>
                  </a:lnTo>
                  <a:close/>
                  <a:moveTo>
                    <a:pt x="214419" y="107095"/>
                  </a:moveTo>
                  <a:lnTo>
                    <a:pt x="214419" y="114895"/>
                  </a:lnTo>
                  <a:lnTo>
                    <a:pt x="206675" y="114895"/>
                  </a:lnTo>
                  <a:lnTo>
                    <a:pt x="206675" y="107095"/>
                  </a:lnTo>
                  <a:close/>
                  <a:moveTo>
                    <a:pt x="222575" y="107095"/>
                  </a:moveTo>
                  <a:lnTo>
                    <a:pt x="222575" y="114895"/>
                  </a:lnTo>
                  <a:lnTo>
                    <a:pt x="214842" y="114895"/>
                  </a:lnTo>
                  <a:lnTo>
                    <a:pt x="214842" y="107095"/>
                  </a:lnTo>
                  <a:close/>
                  <a:moveTo>
                    <a:pt x="230742" y="107095"/>
                  </a:moveTo>
                  <a:lnTo>
                    <a:pt x="230742" y="114895"/>
                  </a:lnTo>
                  <a:lnTo>
                    <a:pt x="222999" y="114895"/>
                  </a:lnTo>
                  <a:lnTo>
                    <a:pt x="222999" y="107095"/>
                  </a:lnTo>
                  <a:close/>
                  <a:moveTo>
                    <a:pt x="238898" y="107095"/>
                  </a:moveTo>
                  <a:lnTo>
                    <a:pt x="238898" y="114895"/>
                  </a:lnTo>
                  <a:lnTo>
                    <a:pt x="231166" y="114895"/>
                  </a:lnTo>
                  <a:lnTo>
                    <a:pt x="231166" y="107095"/>
                  </a:lnTo>
                  <a:close/>
                  <a:moveTo>
                    <a:pt x="247066" y="107095"/>
                  </a:moveTo>
                  <a:lnTo>
                    <a:pt x="247066" y="114895"/>
                  </a:lnTo>
                  <a:lnTo>
                    <a:pt x="239322" y="114895"/>
                  </a:lnTo>
                  <a:lnTo>
                    <a:pt x="239322" y="107095"/>
                  </a:lnTo>
                  <a:close/>
                  <a:moveTo>
                    <a:pt x="255222" y="107095"/>
                  </a:moveTo>
                  <a:lnTo>
                    <a:pt x="255222" y="114895"/>
                  </a:lnTo>
                  <a:lnTo>
                    <a:pt x="247490" y="114895"/>
                  </a:lnTo>
                  <a:lnTo>
                    <a:pt x="247490" y="107095"/>
                  </a:lnTo>
                  <a:close/>
                  <a:moveTo>
                    <a:pt x="263390" y="107095"/>
                  </a:moveTo>
                  <a:lnTo>
                    <a:pt x="263390" y="114895"/>
                  </a:lnTo>
                  <a:lnTo>
                    <a:pt x="255646" y="114895"/>
                  </a:lnTo>
                  <a:lnTo>
                    <a:pt x="255646" y="107095"/>
                  </a:lnTo>
                  <a:close/>
                  <a:moveTo>
                    <a:pt x="271546" y="107095"/>
                  </a:moveTo>
                  <a:lnTo>
                    <a:pt x="271546" y="114895"/>
                  </a:lnTo>
                  <a:lnTo>
                    <a:pt x="263813" y="114895"/>
                  </a:lnTo>
                  <a:lnTo>
                    <a:pt x="263813" y="107095"/>
                  </a:lnTo>
                  <a:close/>
                  <a:moveTo>
                    <a:pt x="11238" y="115308"/>
                  </a:moveTo>
                  <a:lnTo>
                    <a:pt x="11238" y="123097"/>
                  </a:lnTo>
                  <a:lnTo>
                    <a:pt x="3505" y="123097"/>
                  </a:lnTo>
                  <a:lnTo>
                    <a:pt x="3505" y="115308"/>
                  </a:lnTo>
                  <a:close/>
                  <a:moveTo>
                    <a:pt x="19394" y="115308"/>
                  </a:moveTo>
                  <a:lnTo>
                    <a:pt x="19394" y="123097"/>
                  </a:lnTo>
                  <a:lnTo>
                    <a:pt x="11662" y="123097"/>
                  </a:lnTo>
                  <a:lnTo>
                    <a:pt x="11662" y="115308"/>
                  </a:lnTo>
                  <a:close/>
                  <a:moveTo>
                    <a:pt x="27561" y="115308"/>
                  </a:moveTo>
                  <a:lnTo>
                    <a:pt x="27561" y="123097"/>
                  </a:lnTo>
                  <a:lnTo>
                    <a:pt x="19818" y="123097"/>
                  </a:lnTo>
                  <a:lnTo>
                    <a:pt x="19818" y="115308"/>
                  </a:lnTo>
                  <a:close/>
                  <a:moveTo>
                    <a:pt x="35328" y="115308"/>
                  </a:moveTo>
                  <a:lnTo>
                    <a:pt x="35328" y="123097"/>
                  </a:lnTo>
                  <a:lnTo>
                    <a:pt x="27985" y="123097"/>
                  </a:lnTo>
                  <a:lnTo>
                    <a:pt x="27985" y="115308"/>
                  </a:lnTo>
                  <a:close/>
                  <a:moveTo>
                    <a:pt x="43496" y="115296"/>
                  </a:moveTo>
                  <a:lnTo>
                    <a:pt x="43496" y="123097"/>
                  </a:lnTo>
                  <a:lnTo>
                    <a:pt x="35752" y="123097"/>
                  </a:lnTo>
                  <a:lnTo>
                    <a:pt x="35752" y="115296"/>
                  </a:lnTo>
                  <a:close/>
                  <a:moveTo>
                    <a:pt x="51652" y="115296"/>
                  </a:moveTo>
                  <a:lnTo>
                    <a:pt x="51652" y="123097"/>
                  </a:lnTo>
                  <a:lnTo>
                    <a:pt x="43919" y="123097"/>
                  </a:lnTo>
                  <a:lnTo>
                    <a:pt x="43919" y="115296"/>
                  </a:lnTo>
                  <a:close/>
                  <a:moveTo>
                    <a:pt x="59819" y="115296"/>
                  </a:moveTo>
                  <a:lnTo>
                    <a:pt x="59819" y="123097"/>
                  </a:lnTo>
                  <a:lnTo>
                    <a:pt x="52075" y="123097"/>
                  </a:lnTo>
                  <a:lnTo>
                    <a:pt x="52075" y="115296"/>
                  </a:lnTo>
                  <a:close/>
                  <a:moveTo>
                    <a:pt x="67975" y="115296"/>
                  </a:moveTo>
                  <a:lnTo>
                    <a:pt x="67975" y="123097"/>
                  </a:lnTo>
                  <a:lnTo>
                    <a:pt x="60243" y="123097"/>
                  </a:lnTo>
                  <a:lnTo>
                    <a:pt x="60243" y="115296"/>
                  </a:lnTo>
                  <a:close/>
                  <a:moveTo>
                    <a:pt x="76452" y="115296"/>
                  </a:moveTo>
                  <a:lnTo>
                    <a:pt x="76452" y="123097"/>
                  </a:lnTo>
                  <a:lnTo>
                    <a:pt x="68399" y="123097"/>
                  </a:lnTo>
                  <a:lnTo>
                    <a:pt x="68399" y="115296"/>
                  </a:lnTo>
                  <a:close/>
                  <a:moveTo>
                    <a:pt x="84608" y="115296"/>
                  </a:moveTo>
                  <a:lnTo>
                    <a:pt x="84608" y="123097"/>
                  </a:lnTo>
                  <a:lnTo>
                    <a:pt x="76876" y="123097"/>
                  </a:lnTo>
                  <a:lnTo>
                    <a:pt x="76876" y="115296"/>
                  </a:lnTo>
                  <a:close/>
                  <a:moveTo>
                    <a:pt x="92776" y="115296"/>
                  </a:moveTo>
                  <a:lnTo>
                    <a:pt x="92776" y="123097"/>
                  </a:lnTo>
                  <a:lnTo>
                    <a:pt x="85032" y="123097"/>
                  </a:lnTo>
                  <a:lnTo>
                    <a:pt x="85032" y="115296"/>
                  </a:lnTo>
                  <a:close/>
                  <a:moveTo>
                    <a:pt x="100932" y="115296"/>
                  </a:moveTo>
                  <a:lnTo>
                    <a:pt x="100932" y="123097"/>
                  </a:lnTo>
                  <a:lnTo>
                    <a:pt x="93200" y="123097"/>
                  </a:lnTo>
                  <a:lnTo>
                    <a:pt x="93200" y="115296"/>
                  </a:lnTo>
                  <a:close/>
                  <a:moveTo>
                    <a:pt x="109099" y="115296"/>
                  </a:moveTo>
                  <a:lnTo>
                    <a:pt x="109099" y="123097"/>
                  </a:lnTo>
                  <a:lnTo>
                    <a:pt x="101356" y="123097"/>
                  </a:lnTo>
                  <a:lnTo>
                    <a:pt x="101356" y="115296"/>
                  </a:lnTo>
                  <a:close/>
                  <a:moveTo>
                    <a:pt x="116866" y="115296"/>
                  </a:moveTo>
                  <a:lnTo>
                    <a:pt x="116866" y="123097"/>
                  </a:lnTo>
                  <a:lnTo>
                    <a:pt x="109523" y="123097"/>
                  </a:lnTo>
                  <a:lnTo>
                    <a:pt x="109523" y="115296"/>
                  </a:lnTo>
                  <a:close/>
                  <a:moveTo>
                    <a:pt x="125034" y="115296"/>
                  </a:moveTo>
                  <a:lnTo>
                    <a:pt x="125034" y="123097"/>
                  </a:lnTo>
                  <a:lnTo>
                    <a:pt x="117290" y="123097"/>
                  </a:lnTo>
                  <a:lnTo>
                    <a:pt x="117290" y="115296"/>
                  </a:lnTo>
                  <a:close/>
                  <a:moveTo>
                    <a:pt x="133190" y="115296"/>
                  </a:moveTo>
                  <a:lnTo>
                    <a:pt x="133190" y="123097"/>
                  </a:lnTo>
                  <a:lnTo>
                    <a:pt x="125446" y="123097"/>
                  </a:lnTo>
                  <a:lnTo>
                    <a:pt x="125446" y="115296"/>
                  </a:lnTo>
                  <a:close/>
                  <a:moveTo>
                    <a:pt x="141346" y="115296"/>
                  </a:moveTo>
                  <a:lnTo>
                    <a:pt x="141346" y="123097"/>
                  </a:lnTo>
                  <a:lnTo>
                    <a:pt x="133614" y="123097"/>
                  </a:lnTo>
                  <a:lnTo>
                    <a:pt x="133614" y="115296"/>
                  </a:lnTo>
                  <a:close/>
                  <a:moveTo>
                    <a:pt x="149513" y="115296"/>
                  </a:moveTo>
                  <a:lnTo>
                    <a:pt x="149513" y="123097"/>
                  </a:lnTo>
                  <a:lnTo>
                    <a:pt x="141770" y="123097"/>
                  </a:lnTo>
                  <a:lnTo>
                    <a:pt x="141770" y="115296"/>
                  </a:lnTo>
                  <a:close/>
                  <a:moveTo>
                    <a:pt x="157280" y="115296"/>
                  </a:moveTo>
                  <a:lnTo>
                    <a:pt x="157280" y="123097"/>
                  </a:lnTo>
                  <a:lnTo>
                    <a:pt x="149937" y="123097"/>
                  </a:lnTo>
                  <a:lnTo>
                    <a:pt x="149937" y="115296"/>
                  </a:lnTo>
                  <a:close/>
                  <a:moveTo>
                    <a:pt x="165448" y="115296"/>
                  </a:moveTo>
                  <a:lnTo>
                    <a:pt x="165448" y="123097"/>
                  </a:lnTo>
                  <a:lnTo>
                    <a:pt x="157704" y="123097"/>
                  </a:lnTo>
                  <a:lnTo>
                    <a:pt x="157704" y="115296"/>
                  </a:lnTo>
                  <a:close/>
                  <a:moveTo>
                    <a:pt x="173604" y="115296"/>
                  </a:moveTo>
                  <a:lnTo>
                    <a:pt x="173604" y="123097"/>
                  </a:lnTo>
                  <a:lnTo>
                    <a:pt x="165871" y="123097"/>
                  </a:lnTo>
                  <a:lnTo>
                    <a:pt x="165871" y="115296"/>
                  </a:lnTo>
                  <a:close/>
                  <a:moveTo>
                    <a:pt x="181771" y="115296"/>
                  </a:moveTo>
                  <a:lnTo>
                    <a:pt x="181771" y="123097"/>
                  </a:lnTo>
                  <a:lnTo>
                    <a:pt x="174028" y="123097"/>
                  </a:lnTo>
                  <a:lnTo>
                    <a:pt x="174028" y="115296"/>
                  </a:lnTo>
                  <a:close/>
                  <a:moveTo>
                    <a:pt x="189927" y="115296"/>
                  </a:moveTo>
                  <a:lnTo>
                    <a:pt x="189927" y="123097"/>
                  </a:lnTo>
                  <a:lnTo>
                    <a:pt x="182195" y="123097"/>
                  </a:lnTo>
                  <a:lnTo>
                    <a:pt x="182195" y="115296"/>
                  </a:lnTo>
                  <a:close/>
                  <a:moveTo>
                    <a:pt x="198095" y="115296"/>
                  </a:moveTo>
                  <a:lnTo>
                    <a:pt x="198095" y="123097"/>
                  </a:lnTo>
                  <a:lnTo>
                    <a:pt x="190351" y="123097"/>
                  </a:lnTo>
                  <a:lnTo>
                    <a:pt x="190351" y="115296"/>
                  </a:lnTo>
                  <a:close/>
                  <a:moveTo>
                    <a:pt x="206251" y="115296"/>
                  </a:moveTo>
                  <a:lnTo>
                    <a:pt x="206251" y="123097"/>
                  </a:lnTo>
                  <a:lnTo>
                    <a:pt x="198519" y="123097"/>
                  </a:lnTo>
                  <a:lnTo>
                    <a:pt x="198519" y="115296"/>
                  </a:lnTo>
                  <a:close/>
                  <a:moveTo>
                    <a:pt x="214419" y="115296"/>
                  </a:moveTo>
                  <a:lnTo>
                    <a:pt x="214419" y="123097"/>
                  </a:lnTo>
                  <a:lnTo>
                    <a:pt x="206675" y="123097"/>
                  </a:lnTo>
                  <a:lnTo>
                    <a:pt x="206675" y="115296"/>
                  </a:lnTo>
                  <a:close/>
                  <a:moveTo>
                    <a:pt x="222575" y="115296"/>
                  </a:moveTo>
                  <a:lnTo>
                    <a:pt x="222575" y="123097"/>
                  </a:lnTo>
                  <a:lnTo>
                    <a:pt x="214842" y="123097"/>
                  </a:lnTo>
                  <a:lnTo>
                    <a:pt x="214842" y="115296"/>
                  </a:lnTo>
                  <a:close/>
                  <a:moveTo>
                    <a:pt x="230742" y="115296"/>
                  </a:moveTo>
                  <a:lnTo>
                    <a:pt x="230742" y="123097"/>
                  </a:lnTo>
                  <a:lnTo>
                    <a:pt x="222999" y="123097"/>
                  </a:lnTo>
                  <a:lnTo>
                    <a:pt x="222999" y="115296"/>
                  </a:lnTo>
                  <a:close/>
                  <a:moveTo>
                    <a:pt x="238898" y="115296"/>
                  </a:moveTo>
                  <a:lnTo>
                    <a:pt x="238898" y="123097"/>
                  </a:lnTo>
                  <a:lnTo>
                    <a:pt x="231166" y="123097"/>
                  </a:lnTo>
                  <a:lnTo>
                    <a:pt x="231166" y="115296"/>
                  </a:lnTo>
                  <a:close/>
                  <a:moveTo>
                    <a:pt x="247066" y="115308"/>
                  </a:moveTo>
                  <a:lnTo>
                    <a:pt x="247066" y="123097"/>
                  </a:lnTo>
                  <a:lnTo>
                    <a:pt x="239322" y="123097"/>
                  </a:lnTo>
                  <a:lnTo>
                    <a:pt x="239322" y="115308"/>
                  </a:lnTo>
                  <a:close/>
                  <a:moveTo>
                    <a:pt x="255222" y="115308"/>
                  </a:moveTo>
                  <a:lnTo>
                    <a:pt x="255222" y="123097"/>
                  </a:lnTo>
                  <a:lnTo>
                    <a:pt x="247490" y="123097"/>
                  </a:lnTo>
                  <a:lnTo>
                    <a:pt x="247490" y="115308"/>
                  </a:lnTo>
                  <a:close/>
                  <a:moveTo>
                    <a:pt x="263390" y="115308"/>
                  </a:moveTo>
                  <a:lnTo>
                    <a:pt x="263390" y="123097"/>
                  </a:lnTo>
                  <a:lnTo>
                    <a:pt x="255646" y="123097"/>
                  </a:lnTo>
                  <a:lnTo>
                    <a:pt x="255646" y="115308"/>
                  </a:lnTo>
                  <a:close/>
                  <a:moveTo>
                    <a:pt x="271546" y="115296"/>
                  </a:moveTo>
                  <a:lnTo>
                    <a:pt x="271546" y="123097"/>
                  </a:lnTo>
                  <a:lnTo>
                    <a:pt x="263813" y="123097"/>
                  </a:lnTo>
                  <a:lnTo>
                    <a:pt x="263813" y="115296"/>
                  </a:lnTo>
                  <a:close/>
                  <a:moveTo>
                    <a:pt x="11238" y="123510"/>
                  </a:moveTo>
                  <a:lnTo>
                    <a:pt x="11238" y="131551"/>
                  </a:lnTo>
                  <a:lnTo>
                    <a:pt x="3505" y="131551"/>
                  </a:lnTo>
                  <a:lnTo>
                    <a:pt x="3505" y="123510"/>
                  </a:lnTo>
                  <a:close/>
                  <a:moveTo>
                    <a:pt x="19394" y="123510"/>
                  </a:moveTo>
                  <a:lnTo>
                    <a:pt x="19394" y="131551"/>
                  </a:lnTo>
                  <a:lnTo>
                    <a:pt x="11662" y="131551"/>
                  </a:lnTo>
                  <a:lnTo>
                    <a:pt x="11662" y="123510"/>
                  </a:lnTo>
                  <a:close/>
                  <a:moveTo>
                    <a:pt x="27561" y="123510"/>
                  </a:moveTo>
                  <a:lnTo>
                    <a:pt x="27561" y="131551"/>
                  </a:lnTo>
                  <a:lnTo>
                    <a:pt x="19818" y="131551"/>
                  </a:lnTo>
                  <a:lnTo>
                    <a:pt x="19818" y="123510"/>
                  </a:lnTo>
                  <a:close/>
                  <a:moveTo>
                    <a:pt x="35328" y="123510"/>
                  </a:moveTo>
                  <a:lnTo>
                    <a:pt x="35328" y="131551"/>
                  </a:lnTo>
                  <a:lnTo>
                    <a:pt x="27985" y="131551"/>
                  </a:lnTo>
                  <a:lnTo>
                    <a:pt x="27985" y="123510"/>
                  </a:lnTo>
                  <a:close/>
                  <a:moveTo>
                    <a:pt x="43496" y="123510"/>
                  </a:moveTo>
                  <a:lnTo>
                    <a:pt x="43496" y="131551"/>
                  </a:lnTo>
                  <a:lnTo>
                    <a:pt x="35752" y="131551"/>
                  </a:lnTo>
                  <a:lnTo>
                    <a:pt x="35752" y="123510"/>
                  </a:lnTo>
                  <a:close/>
                  <a:moveTo>
                    <a:pt x="51652" y="123510"/>
                  </a:moveTo>
                  <a:lnTo>
                    <a:pt x="51652" y="131551"/>
                  </a:lnTo>
                  <a:lnTo>
                    <a:pt x="43919" y="131551"/>
                  </a:lnTo>
                  <a:lnTo>
                    <a:pt x="43919" y="123510"/>
                  </a:lnTo>
                  <a:close/>
                  <a:moveTo>
                    <a:pt x="59819" y="123510"/>
                  </a:moveTo>
                  <a:lnTo>
                    <a:pt x="59819" y="131551"/>
                  </a:lnTo>
                  <a:lnTo>
                    <a:pt x="52075" y="131551"/>
                  </a:lnTo>
                  <a:lnTo>
                    <a:pt x="52075" y="123510"/>
                  </a:lnTo>
                  <a:close/>
                  <a:moveTo>
                    <a:pt x="67975" y="123510"/>
                  </a:moveTo>
                  <a:lnTo>
                    <a:pt x="67975" y="131551"/>
                  </a:lnTo>
                  <a:lnTo>
                    <a:pt x="60243" y="131551"/>
                  </a:lnTo>
                  <a:lnTo>
                    <a:pt x="60243" y="123510"/>
                  </a:lnTo>
                  <a:close/>
                  <a:moveTo>
                    <a:pt x="76452" y="123510"/>
                  </a:moveTo>
                  <a:lnTo>
                    <a:pt x="76452" y="131551"/>
                  </a:lnTo>
                  <a:lnTo>
                    <a:pt x="68399" y="131551"/>
                  </a:lnTo>
                  <a:lnTo>
                    <a:pt x="68399" y="123510"/>
                  </a:lnTo>
                  <a:close/>
                  <a:moveTo>
                    <a:pt x="84608" y="123510"/>
                  </a:moveTo>
                  <a:lnTo>
                    <a:pt x="84608" y="131551"/>
                  </a:lnTo>
                  <a:lnTo>
                    <a:pt x="76876" y="131551"/>
                  </a:lnTo>
                  <a:lnTo>
                    <a:pt x="76876" y="123510"/>
                  </a:lnTo>
                  <a:close/>
                  <a:moveTo>
                    <a:pt x="92776" y="123510"/>
                  </a:moveTo>
                  <a:lnTo>
                    <a:pt x="92776" y="131551"/>
                  </a:lnTo>
                  <a:lnTo>
                    <a:pt x="85032" y="131551"/>
                  </a:lnTo>
                  <a:lnTo>
                    <a:pt x="85032" y="123510"/>
                  </a:lnTo>
                  <a:close/>
                  <a:moveTo>
                    <a:pt x="100932" y="123510"/>
                  </a:moveTo>
                  <a:lnTo>
                    <a:pt x="100932" y="131551"/>
                  </a:lnTo>
                  <a:lnTo>
                    <a:pt x="93200" y="131551"/>
                  </a:lnTo>
                  <a:lnTo>
                    <a:pt x="93200" y="123510"/>
                  </a:lnTo>
                  <a:close/>
                  <a:moveTo>
                    <a:pt x="109099" y="123510"/>
                  </a:moveTo>
                  <a:lnTo>
                    <a:pt x="109099" y="131551"/>
                  </a:lnTo>
                  <a:lnTo>
                    <a:pt x="101356" y="131551"/>
                  </a:lnTo>
                  <a:lnTo>
                    <a:pt x="101356" y="123510"/>
                  </a:lnTo>
                  <a:close/>
                  <a:moveTo>
                    <a:pt x="116866" y="123510"/>
                  </a:moveTo>
                  <a:lnTo>
                    <a:pt x="116866" y="131551"/>
                  </a:lnTo>
                  <a:lnTo>
                    <a:pt x="109523" y="131551"/>
                  </a:lnTo>
                  <a:lnTo>
                    <a:pt x="109523" y="123510"/>
                  </a:lnTo>
                  <a:close/>
                  <a:moveTo>
                    <a:pt x="125034" y="123510"/>
                  </a:moveTo>
                  <a:lnTo>
                    <a:pt x="125034" y="131551"/>
                  </a:lnTo>
                  <a:lnTo>
                    <a:pt x="117290" y="131551"/>
                  </a:lnTo>
                  <a:lnTo>
                    <a:pt x="117290" y="123510"/>
                  </a:lnTo>
                  <a:close/>
                  <a:moveTo>
                    <a:pt x="133190" y="123510"/>
                  </a:moveTo>
                  <a:lnTo>
                    <a:pt x="133190" y="131551"/>
                  </a:lnTo>
                  <a:lnTo>
                    <a:pt x="125446" y="131551"/>
                  </a:lnTo>
                  <a:lnTo>
                    <a:pt x="125446" y="123510"/>
                  </a:lnTo>
                  <a:close/>
                  <a:moveTo>
                    <a:pt x="141346" y="123510"/>
                  </a:moveTo>
                  <a:lnTo>
                    <a:pt x="141346" y="131551"/>
                  </a:lnTo>
                  <a:lnTo>
                    <a:pt x="133614" y="131551"/>
                  </a:lnTo>
                  <a:lnTo>
                    <a:pt x="133614" y="123510"/>
                  </a:lnTo>
                  <a:close/>
                  <a:moveTo>
                    <a:pt x="149513" y="123510"/>
                  </a:moveTo>
                  <a:lnTo>
                    <a:pt x="149513" y="131551"/>
                  </a:lnTo>
                  <a:lnTo>
                    <a:pt x="141770" y="131551"/>
                  </a:lnTo>
                  <a:lnTo>
                    <a:pt x="141770" y="123510"/>
                  </a:lnTo>
                  <a:close/>
                  <a:moveTo>
                    <a:pt x="157280" y="123510"/>
                  </a:moveTo>
                  <a:lnTo>
                    <a:pt x="157280" y="131551"/>
                  </a:lnTo>
                  <a:lnTo>
                    <a:pt x="149937" y="131551"/>
                  </a:lnTo>
                  <a:lnTo>
                    <a:pt x="149937" y="123510"/>
                  </a:lnTo>
                  <a:close/>
                  <a:moveTo>
                    <a:pt x="165448" y="123510"/>
                  </a:moveTo>
                  <a:lnTo>
                    <a:pt x="165448" y="131551"/>
                  </a:lnTo>
                  <a:lnTo>
                    <a:pt x="157704" y="131551"/>
                  </a:lnTo>
                  <a:lnTo>
                    <a:pt x="157704" y="123510"/>
                  </a:lnTo>
                  <a:close/>
                  <a:moveTo>
                    <a:pt x="173604" y="123510"/>
                  </a:moveTo>
                  <a:lnTo>
                    <a:pt x="173604" y="131551"/>
                  </a:lnTo>
                  <a:lnTo>
                    <a:pt x="165871" y="131551"/>
                  </a:lnTo>
                  <a:lnTo>
                    <a:pt x="165871" y="123510"/>
                  </a:lnTo>
                  <a:close/>
                  <a:moveTo>
                    <a:pt x="181771" y="123510"/>
                  </a:moveTo>
                  <a:lnTo>
                    <a:pt x="181771" y="131551"/>
                  </a:lnTo>
                  <a:lnTo>
                    <a:pt x="174028" y="131551"/>
                  </a:lnTo>
                  <a:lnTo>
                    <a:pt x="174028" y="123510"/>
                  </a:lnTo>
                  <a:close/>
                  <a:moveTo>
                    <a:pt x="189927" y="123510"/>
                  </a:moveTo>
                  <a:lnTo>
                    <a:pt x="189927" y="131551"/>
                  </a:lnTo>
                  <a:lnTo>
                    <a:pt x="182195" y="131551"/>
                  </a:lnTo>
                  <a:lnTo>
                    <a:pt x="182195" y="123510"/>
                  </a:lnTo>
                  <a:close/>
                  <a:moveTo>
                    <a:pt x="198095" y="123510"/>
                  </a:moveTo>
                  <a:lnTo>
                    <a:pt x="198095" y="131551"/>
                  </a:lnTo>
                  <a:lnTo>
                    <a:pt x="190351" y="131551"/>
                  </a:lnTo>
                  <a:lnTo>
                    <a:pt x="190351" y="123510"/>
                  </a:lnTo>
                  <a:close/>
                  <a:moveTo>
                    <a:pt x="206251" y="123510"/>
                  </a:moveTo>
                  <a:lnTo>
                    <a:pt x="206251" y="131551"/>
                  </a:lnTo>
                  <a:lnTo>
                    <a:pt x="198519" y="131551"/>
                  </a:lnTo>
                  <a:lnTo>
                    <a:pt x="198519" y="123510"/>
                  </a:lnTo>
                  <a:close/>
                  <a:moveTo>
                    <a:pt x="214419" y="123510"/>
                  </a:moveTo>
                  <a:lnTo>
                    <a:pt x="214419" y="131551"/>
                  </a:lnTo>
                  <a:lnTo>
                    <a:pt x="206675" y="131551"/>
                  </a:lnTo>
                  <a:lnTo>
                    <a:pt x="206675" y="123510"/>
                  </a:lnTo>
                  <a:close/>
                  <a:moveTo>
                    <a:pt x="222575" y="123510"/>
                  </a:moveTo>
                  <a:lnTo>
                    <a:pt x="222575" y="131551"/>
                  </a:lnTo>
                  <a:lnTo>
                    <a:pt x="214842" y="131551"/>
                  </a:lnTo>
                  <a:lnTo>
                    <a:pt x="214842" y="123510"/>
                  </a:lnTo>
                  <a:close/>
                  <a:moveTo>
                    <a:pt x="230742" y="123510"/>
                  </a:moveTo>
                  <a:lnTo>
                    <a:pt x="230742" y="131551"/>
                  </a:lnTo>
                  <a:lnTo>
                    <a:pt x="222999" y="131551"/>
                  </a:lnTo>
                  <a:lnTo>
                    <a:pt x="222999" y="123510"/>
                  </a:lnTo>
                  <a:close/>
                  <a:moveTo>
                    <a:pt x="238898" y="123510"/>
                  </a:moveTo>
                  <a:lnTo>
                    <a:pt x="238898" y="131551"/>
                  </a:lnTo>
                  <a:lnTo>
                    <a:pt x="231166" y="131551"/>
                  </a:lnTo>
                  <a:lnTo>
                    <a:pt x="231166" y="123510"/>
                  </a:lnTo>
                  <a:close/>
                  <a:moveTo>
                    <a:pt x="247066" y="123510"/>
                  </a:moveTo>
                  <a:lnTo>
                    <a:pt x="247066" y="131551"/>
                  </a:lnTo>
                  <a:lnTo>
                    <a:pt x="239322" y="131551"/>
                  </a:lnTo>
                  <a:lnTo>
                    <a:pt x="239322" y="123510"/>
                  </a:lnTo>
                  <a:close/>
                  <a:moveTo>
                    <a:pt x="255222" y="123510"/>
                  </a:moveTo>
                  <a:lnTo>
                    <a:pt x="255222" y="131551"/>
                  </a:lnTo>
                  <a:lnTo>
                    <a:pt x="247490" y="131551"/>
                  </a:lnTo>
                  <a:lnTo>
                    <a:pt x="247490" y="123510"/>
                  </a:lnTo>
                  <a:close/>
                  <a:moveTo>
                    <a:pt x="263390" y="123510"/>
                  </a:moveTo>
                  <a:lnTo>
                    <a:pt x="263390" y="131551"/>
                  </a:lnTo>
                  <a:lnTo>
                    <a:pt x="255646" y="131551"/>
                  </a:lnTo>
                  <a:lnTo>
                    <a:pt x="255646" y="123510"/>
                  </a:lnTo>
                  <a:close/>
                  <a:moveTo>
                    <a:pt x="271546" y="123510"/>
                  </a:moveTo>
                  <a:lnTo>
                    <a:pt x="271546" y="131551"/>
                  </a:lnTo>
                  <a:lnTo>
                    <a:pt x="263813" y="131551"/>
                  </a:lnTo>
                  <a:lnTo>
                    <a:pt x="263813" y="123510"/>
                  </a:lnTo>
                  <a:close/>
                  <a:moveTo>
                    <a:pt x="11238" y="131964"/>
                  </a:moveTo>
                  <a:lnTo>
                    <a:pt x="11238" y="139753"/>
                  </a:lnTo>
                  <a:lnTo>
                    <a:pt x="3505" y="139753"/>
                  </a:lnTo>
                  <a:lnTo>
                    <a:pt x="3505" y="131964"/>
                  </a:lnTo>
                  <a:close/>
                  <a:moveTo>
                    <a:pt x="19394" y="131964"/>
                  </a:moveTo>
                  <a:lnTo>
                    <a:pt x="19394" y="139753"/>
                  </a:lnTo>
                  <a:lnTo>
                    <a:pt x="11662" y="139753"/>
                  </a:lnTo>
                  <a:lnTo>
                    <a:pt x="11662" y="131964"/>
                  </a:lnTo>
                  <a:close/>
                  <a:moveTo>
                    <a:pt x="27561" y="131964"/>
                  </a:moveTo>
                  <a:lnTo>
                    <a:pt x="27561" y="139753"/>
                  </a:lnTo>
                  <a:lnTo>
                    <a:pt x="19818" y="139753"/>
                  </a:lnTo>
                  <a:lnTo>
                    <a:pt x="19818" y="131964"/>
                  </a:lnTo>
                  <a:close/>
                  <a:moveTo>
                    <a:pt x="35328" y="131964"/>
                  </a:moveTo>
                  <a:lnTo>
                    <a:pt x="35328" y="139753"/>
                  </a:lnTo>
                  <a:lnTo>
                    <a:pt x="27985" y="139753"/>
                  </a:lnTo>
                  <a:lnTo>
                    <a:pt x="27985" y="131964"/>
                  </a:lnTo>
                  <a:close/>
                  <a:moveTo>
                    <a:pt x="43496" y="131964"/>
                  </a:moveTo>
                  <a:lnTo>
                    <a:pt x="43496" y="139753"/>
                  </a:lnTo>
                  <a:lnTo>
                    <a:pt x="35752" y="139753"/>
                  </a:lnTo>
                  <a:lnTo>
                    <a:pt x="35752" y="131964"/>
                  </a:lnTo>
                  <a:close/>
                  <a:moveTo>
                    <a:pt x="51652" y="131964"/>
                  </a:moveTo>
                  <a:lnTo>
                    <a:pt x="51652" y="139753"/>
                  </a:lnTo>
                  <a:lnTo>
                    <a:pt x="43919" y="139753"/>
                  </a:lnTo>
                  <a:lnTo>
                    <a:pt x="43919" y="131964"/>
                  </a:lnTo>
                  <a:close/>
                  <a:moveTo>
                    <a:pt x="59819" y="131964"/>
                  </a:moveTo>
                  <a:lnTo>
                    <a:pt x="59819" y="139753"/>
                  </a:lnTo>
                  <a:lnTo>
                    <a:pt x="52075" y="139753"/>
                  </a:lnTo>
                  <a:lnTo>
                    <a:pt x="52075" y="131964"/>
                  </a:lnTo>
                  <a:close/>
                  <a:moveTo>
                    <a:pt x="67975" y="131964"/>
                  </a:moveTo>
                  <a:lnTo>
                    <a:pt x="67975" y="139753"/>
                  </a:lnTo>
                  <a:lnTo>
                    <a:pt x="60243" y="139753"/>
                  </a:lnTo>
                  <a:lnTo>
                    <a:pt x="60243" y="131964"/>
                  </a:lnTo>
                  <a:close/>
                  <a:moveTo>
                    <a:pt x="76452" y="131964"/>
                  </a:moveTo>
                  <a:lnTo>
                    <a:pt x="76452" y="139753"/>
                  </a:lnTo>
                  <a:lnTo>
                    <a:pt x="68399" y="139753"/>
                  </a:lnTo>
                  <a:lnTo>
                    <a:pt x="68399" y="131964"/>
                  </a:lnTo>
                  <a:close/>
                  <a:moveTo>
                    <a:pt x="84608" y="131964"/>
                  </a:moveTo>
                  <a:lnTo>
                    <a:pt x="84608" y="139753"/>
                  </a:lnTo>
                  <a:lnTo>
                    <a:pt x="76876" y="139753"/>
                  </a:lnTo>
                  <a:lnTo>
                    <a:pt x="76876" y="131964"/>
                  </a:lnTo>
                  <a:close/>
                  <a:moveTo>
                    <a:pt x="92776" y="131964"/>
                  </a:moveTo>
                  <a:lnTo>
                    <a:pt x="92776" y="139753"/>
                  </a:lnTo>
                  <a:lnTo>
                    <a:pt x="85032" y="139753"/>
                  </a:lnTo>
                  <a:lnTo>
                    <a:pt x="85032" y="131964"/>
                  </a:lnTo>
                  <a:close/>
                  <a:moveTo>
                    <a:pt x="100932" y="131964"/>
                  </a:moveTo>
                  <a:lnTo>
                    <a:pt x="100932" y="139753"/>
                  </a:lnTo>
                  <a:lnTo>
                    <a:pt x="93200" y="139753"/>
                  </a:lnTo>
                  <a:lnTo>
                    <a:pt x="93200" y="131964"/>
                  </a:lnTo>
                  <a:close/>
                  <a:moveTo>
                    <a:pt x="109099" y="131964"/>
                  </a:moveTo>
                  <a:lnTo>
                    <a:pt x="109099" y="139753"/>
                  </a:lnTo>
                  <a:lnTo>
                    <a:pt x="101356" y="139753"/>
                  </a:lnTo>
                  <a:lnTo>
                    <a:pt x="101356" y="131964"/>
                  </a:lnTo>
                  <a:close/>
                  <a:moveTo>
                    <a:pt x="116866" y="131964"/>
                  </a:moveTo>
                  <a:lnTo>
                    <a:pt x="116866" y="139753"/>
                  </a:lnTo>
                  <a:lnTo>
                    <a:pt x="109523" y="139753"/>
                  </a:lnTo>
                  <a:lnTo>
                    <a:pt x="109523" y="131964"/>
                  </a:lnTo>
                  <a:close/>
                  <a:moveTo>
                    <a:pt x="125034" y="131964"/>
                  </a:moveTo>
                  <a:lnTo>
                    <a:pt x="125034" y="139753"/>
                  </a:lnTo>
                  <a:lnTo>
                    <a:pt x="117290" y="139753"/>
                  </a:lnTo>
                  <a:lnTo>
                    <a:pt x="117290" y="131964"/>
                  </a:lnTo>
                  <a:close/>
                  <a:moveTo>
                    <a:pt x="133190" y="131964"/>
                  </a:moveTo>
                  <a:lnTo>
                    <a:pt x="133190" y="139753"/>
                  </a:lnTo>
                  <a:lnTo>
                    <a:pt x="125446" y="139753"/>
                  </a:lnTo>
                  <a:lnTo>
                    <a:pt x="125446" y="131964"/>
                  </a:lnTo>
                  <a:close/>
                  <a:moveTo>
                    <a:pt x="141346" y="131964"/>
                  </a:moveTo>
                  <a:lnTo>
                    <a:pt x="141346" y="139753"/>
                  </a:lnTo>
                  <a:lnTo>
                    <a:pt x="133614" y="139753"/>
                  </a:lnTo>
                  <a:lnTo>
                    <a:pt x="133614" y="131964"/>
                  </a:lnTo>
                  <a:close/>
                  <a:moveTo>
                    <a:pt x="149513" y="131964"/>
                  </a:moveTo>
                  <a:lnTo>
                    <a:pt x="149513" y="139753"/>
                  </a:lnTo>
                  <a:lnTo>
                    <a:pt x="141770" y="139753"/>
                  </a:lnTo>
                  <a:lnTo>
                    <a:pt x="141770" y="131964"/>
                  </a:lnTo>
                  <a:close/>
                  <a:moveTo>
                    <a:pt x="157280" y="131964"/>
                  </a:moveTo>
                  <a:lnTo>
                    <a:pt x="157280" y="139753"/>
                  </a:lnTo>
                  <a:lnTo>
                    <a:pt x="149937" y="139753"/>
                  </a:lnTo>
                  <a:lnTo>
                    <a:pt x="149937" y="131964"/>
                  </a:lnTo>
                  <a:close/>
                  <a:moveTo>
                    <a:pt x="165448" y="131964"/>
                  </a:moveTo>
                  <a:lnTo>
                    <a:pt x="165448" y="139753"/>
                  </a:lnTo>
                  <a:lnTo>
                    <a:pt x="157704" y="139753"/>
                  </a:lnTo>
                  <a:lnTo>
                    <a:pt x="157704" y="131964"/>
                  </a:lnTo>
                  <a:close/>
                  <a:moveTo>
                    <a:pt x="173604" y="131964"/>
                  </a:moveTo>
                  <a:lnTo>
                    <a:pt x="173604" y="139753"/>
                  </a:lnTo>
                  <a:lnTo>
                    <a:pt x="165871" y="139753"/>
                  </a:lnTo>
                  <a:lnTo>
                    <a:pt x="165871" y="131964"/>
                  </a:lnTo>
                  <a:close/>
                  <a:moveTo>
                    <a:pt x="181771" y="131964"/>
                  </a:moveTo>
                  <a:lnTo>
                    <a:pt x="181771" y="139753"/>
                  </a:lnTo>
                  <a:lnTo>
                    <a:pt x="174028" y="139753"/>
                  </a:lnTo>
                  <a:lnTo>
                    <a:pt x="174028" y="131964"/>
                  </a:lnTo>
                  <a:close/>
                  <a:moveTo>
                    <a:pt x="189927" y="131964"/>
                  </a:moveTo>
                  <a:lnTo>
                    <a:pt x="189927" y="139753"/>
                  </a:lnTo>
                  <a:lnTo>
                    <a:pt x="182195" y="139753"/>
                  </a:lnTo>
                  <a:lnTo>
                    <a:pt x="182195" y="131964"/>
                  </a:lnTo>
                  <a:close/>
                  <a:moveTo>
                    <a:pt x="198095" y="131964"/>
                  </a:moveTo>
                  <a:lnTo>
                    <a:pt x="198095" y="139753"/>
                  </a:lnTo>
                  <a:lnTo>
                    <a:pt x="190351" y="139753"/>
                  </a:lnTo>
                  <a:lnTo>
                    <a:pt x="190351" y="131964"/>
                  </a:lnTo>
                  <a:close/>
                  <a:moveTo>
                    <a:pt x="206251" y="131964"/>
                  </a:moveTo>
                  <a:lnTo>
                    <a:pt x="206251" y="139753"/>
                  </a:lnTo>
                  <a:lnTo>
                    <a:pt x="198519" y="139753"/>
                  </a:lnTo>
                  <a:lnTo>
                    <a:pt x="198519" y="131964"/>
                  </a:lnTo>
                  <a:close/>
                  <a:moveTo>
                    <a:pt x="214419" y="131964"/>
                  </a:moveTo>
                  <a:lnTo>
                    <a:pt x="214419" y="139753"/>
                  </a:lnTo>
                  <a:lnTo>
                    <a:pt x="206675" y="139753"/>
                  </a:lnTo>
                  <a:lnTo>
                    <a:pt x="206675" y="131964"/>
                  </a:lnTo>
                  <a:close/>
                  <a:moveTo>
                    <a:pt x="222575" y="131964"/>
                  </a:moveTo>
                  <a:lnTo>
                    <a:pt x="222575" y="139753"/>
                  </a:lnTo>
                  <a:lnTo>
                    <a:pt x="214842" y="139753"/>
                  </a:lnTo>
                  <a:lnTo>
                    <a:pt x="214842" y="131964"/>
                  </a:lnTo>
                  <a:close/>
                  <a:moveTo>
                    <a:pt x="230742" y="131964"/>
                  </a:moveTo>
                  <a:lnTo>
                    <a:pt x="230742" y="139753"/>
                  </a:lnTo>
                  <a:lnTo>
                    <a:pt x="222999" y="139753"/>
                  </a:lnTo>
                  <a:lnTo>
                    <a:pt x="222999" y="131964"/>
                  </a:lnTo>
                  <a:close/>
                  <a:moveTo>
                    <a:pt x="238898" y="131964"/>
                  </a:moveTo>
                  <a:lnTo>
                    <a:pt x="238898" y="139753"/>
                  </a:lnTo>
                  <a:lnTo>
                    <a:pt x="231166" y="139753"/>
                  </a:lnTo>
                  <a:lnTo>
                    <a:pt x="231166" y="131964"/>
                  </a:lnTo>
                  <a:close/>
                  <a:moveTo>
                    <a:pt x="247066" y="131964"/>
                  </a:moveTo>
                  <a:lnTo>
                    <a:pt x="247066" y="139753"/>
                  </a:lnTo>
                  <a:lnTo>
                    <a:pt x="239322" y="139753"/>
                  </a:lnTo>
                  <a:lnTo>
                    <a:pt x="239322" y="131964"/>
                  </a:lnTo>
                  <a:close/>
                  <a:moveTo>
                    <a:pt x="255222" y="131964"/>
                  </a:moveTo>
                  <a:lnTo>
                    <a:pt x="255222" y="139753"/>
                  </a:lnTo>
                  <a:lnTo>
                    <a:pt x="247490" y="139753"/>
                  </a:lnTo>
                  <a:lnTo>
                    <a:pt x="247490" y="131964"/>
                  </a:lnTo>
                  <a:close/>
                  <a:moveTo>
                    <a:pt x="263390" y="131964"/>
                  </a:moveTo>
                  <a:lnTo>
                    <a:pt x="263390" y="139753"/>
                  </a:lnTo>
                  <a:lnTo>
                    <a:pt x="255646" y="139753"/>
                  </a:lnTo>
                  <a:lnTo>
                    <a:pt x="255646" y="131964"/>
                  </a:lnTo>
                  <a:close/>
                  <a:moveTo>
                    <a:pt x="271546" y="131964"/>
                  </a:moveTo>
                  <a:lnTo>
                    <a:pt x="271546" y="139753"/>
                  </a:lnTo>
                  <a:lnTo>
                    <a:pt x="263813" y="139753"/>
                  </a:lnTo>
                  <a:lnTo>
                    <a:pt x="263813" y="131964"/>
                  </a:lnTo>
                  <a:close/>
                  <a:moveTo>
                    <a:pt x="11238" y="140166"/>
                  </a:moveTo>
                  <a:lnTo>
                    <a:pt x="11238" y="147967"/>
                  </a:lnTo>
                  <a:lnTo>
                    <a:pt x="3505" y="147967"/>
                  </a:lnTo>
                  <a:lnTo>
                    <a:pt x="3505" y="140166"/>
                  </a:lnTo>
                  <a:close/>
                  <a:moveTo>
                    <a:pt x="19394" y="140166"/>
                  </a:moveTo>
                  <a:lnTo>
                    <a:pt x="19394" y="147967"/>
                  </a:lnTo>
                  <a:lnTo>
                    <a:pt x="11662" y="147967"/>
                  </a:lnTo>
                  <a:lnTo>
                    <a:pt x="11662" y="140166"/>
                  </a:lnTo>
                  <a:close/>
                  <a:moveTo>
                    <a:pt x="27561" y="140166"/>
                  </a:moveTo>
                  <a:lnTo>
                    <a:pt x="27561" y="147967"/>
                  </a:lnTo>
                  <a:lnTo>
                    <a:pt x="19818" y="147967"/>
                  </a:lnTo>
                  <a:lnTo>
                    <a:pt x="19818" y="140166"/>
                  </a:lnTo>
                  <a:close/>
                  <a:moveTo>
                    <a:pt x="35328" y="140166"/>
                  </a:moveTo>
                  <a:lnTo>
                    <a:pt x="35328" y="147967"/>
                  </a:lnTo>
                  <a:lnTo>
                    <a:pt x="27985" y="147967"/>
                  </a:lnTo>
                  <a:lnTo>
                    <a:pt x="27985" y="140166"/>
                  </a:lnTo>
                  <a:close/>
                  <a:moveTo>
                    <a:pt x="43496" y="140166"/>
                  </a:moveTo>
                  <a:lnTo>
                    <a:pt x="43496" y="147967"/>
                  </a:lnTo>
                  <a:lnTo>
                    <a:pt x="35752" y="147967"/>
                  </a:lnTo>
                  <a:lnTo>
                    <a:pt x="35752" y="140166"/>
                  </a:lnTo>
                  <a:close/>
                  <a:moveTo>
                    <a:pt x="51652" y="140166"/>
                  </a:moveTo>
                  <a:lnTo>
                    <a:pt x="51652" y="147967"/>
                  </a:lnTo>
                  <a:lnTo>
                    <a:pt x="43919" y="147967"/>
                  </a:lnTo>
                  <a:lnTo>
                    <a:pt x="43919" y="140166"/>
                  </a:lnTo>
                  <a:close/>
                  <a:moveTo>
                    <a:pt x="59819" y="140166"/>
                  </a:moveTo>
                  <a:lnTo>
                    <a:pt x="59819" y="147967"/>
                  </a:lnTo>
                  <a:lnTo>
                    <a:pt x="52075" y="147967"/>
                  </a:lnTo>
                  <a:lnTo>
                    <a:pt x="52075" y="140166"/>
                  </a:lnTo>
                  <a:close/>
                  <a:moveTo>
                    <a:pt x="67975" y="140166"/>
                  </a:moveTo>
                  <a:lnTo>
                    <a:pt x="67975" y="147967"/>
                  </a:lnTo>
                  <a:lnTo>
                    <a:pt x="60243" y="147967"/>
                  </a:lnTo>
                  <a:lnTo>
                    <a:pt x="60243" y="140166"/>
                  </a:lnTo>
                  <a:close/>
                  <a:moveTo>
                    <a:pt x="76452" y="140166"/>
                  </a:moveTo>
                  <a:lnTo>
                    <a:pt x="76452" y="147967"/>
                  </a:lnTo>
                  <a:lnTo>
                    <a:pt x="68399" y="147967"/>
                  </a:lnTo>
                  <a:lnTo>
                    <a:pt x="68399" y="140166"/>
                  </a:lnTo>
                  <a:close/>
                  <a:moveTo>
                    <a:pt x="84608" y="140166"/>
                  </a:moveTo>
                  <a:lnTo>
                    <a:pt x="84608" y="147967"/>
                  </a:lnTo>
                  <a:lnTo>
                    <a:pt x="76876" y="147967"/>
                  </a:lnTo>
                  <a:lnTo>
                    <a:pt x="76876" y="140166"/>
                  </a:lnTo>
                  <a:close/>
                  <a:moveTo>
                    <a:pt x="92776" y="140166"/>
                  </a:moveTo>
                  <a:lnTo>
                    <a:pt x="92776" y="147967"/>
                  </a:lnTo>
                  <a:lnTo>
                    <a:pt x="85032" y="147967"/>
                  </a:lnTo>
                  <a:lnTo>
                    <a:pt x="85032" y="140166"/>
                  </a:lnTo>
                  <a:close/>
                  <a:moveTo>
                    <a:pt x="100932" y="140166"/>
                  </a:moveTo>
                  <a:lnTo>
                    <a:pt x="100932" y="147967"/>
                  </a:lnTo>
                  <a:lnTo>
                    <a:pt x="93200" y="147967"/>
                  </a:lnTo>
                  <a:lnTo>
                    <a:pt x="93200" y="140166"/>
                  </a:lnTo>
                  <a:close/>
                  <a:moveTo>
                    <a:pt x="109099" y="140166"/>
                  </a:moveTo>
                  <a:lnTo>
                    <a:pt x="109099" y="147967"/>
                  </a:lnTo>
                  <a:lnTo>
                    <a:pt x="101356" y="147967"/>
                  </a:lnTo>
                  <a:lnTo>
                    <a:pt x="101356" y="140166"/>
                  </a:lnTo>
                  <a:close/>
                  <a:moveTo>
                    <a:pt x="116866" y="140166"/>
                  </a:moveTo>
                  <a:lnTo>
                    <a:pt x="116866" y="147967"/>
                  </a:lnTo>
                  <a:lnTo>
                    <a:pt x="109523" y="147967"/>
                  </a:lnTo>
                  <a:lnTo>
                    <a:pt x="109523" y="140166"/>
                  </a:lnTo>
                  <a:close/>
                  <a:moveTo>
                    <a:pt x="125034" y="140166"/>
                  </a:moveTo>
                  <a:lnTo>
                    <a:pt x="125034" y="147967"/>
                  </a:lnTo>
                  <a:lnTo>
                    <a:pt x="117290" y="147967"/>
                  </a:lnTo>
                  <a:lnTo>
                    <a:pt x="117290" y="140166"/>
                  </a:lnTo>
                  <a:close/>
                  <a:moveTo>
                    <a:pt x="133190" y="140166"/>
                  </a:moveTo>
                  <a:lnTo>
                    <a:pt x="133190" y="147967"/>
                  </a:lnTo>
                  <a:lnTo>
                    <a:pt x="125446" y="147967"/>
                  </a:lnTo>
                  <a:lnTo>
                    <a:pt x="125446" y="140166"/>
                  </a:lnTo>
                  <a:close/>
                  <a:moveTo>
                    <a:pt x="141346" y="140166"/>
                  </a:moveTo>
                  <a:lnTo>
                    <a:pt x="141346" y="147967"/>
                  </a:lnTo>
                  <a:lnTo>
                    <a:pt x="133614" y="147967"/>
                  </a:lnTo>
                  <a:lnTo>
                    <a:pt x="133614" y="140166"/>
                  </a:lnTo>
                  <a:close/>
                  <a:moveTo>
                    <a:pt x="149513" y="140166"/>
                  </a:moveTo>
                  <a:lnTo>
                    <a:pt x="149513" y="147967"/>
                  </a:lnTo>
                  <a:lnTo>
                    <a:pt x="141770" y="147967"/>
                  </a:lnTo>
                  <a:lnTo>
                    <a:pt x="141770" y="140166"/>
                  </a:lnTo>
                  <a:close/>
                  <a:moveTo>
                    <a:pt x="157280" y="140166"/>
                  </a:moveTo>
                  <a:lnTo>
                    <a:pt x="157280" y="147967"/>
                  </a:lnTo>
                  <a:lnTo>
                    <a:pt x="149937" y="147967"/>
                  </a:lnTo>
                  <a:lnTo>
                    <a:pt x="149937" y="140166"/>
                  </a:lnTo>
                  <a:close/>
                  <a:moveTo>
                    <a:pt x="165448" y="140166"/>
                  </a:moveTo>
                  <a:lnTo>
                    <a:pt x="165448" y="147967"/>
                  </a:lnTo>
                  <a:lnTo>
                    <a:pt x="157704" y="147967"/>
                  </a:lnTo>
                  <a:lnTo>
                    <a:pt x="157704" y="140166"/>
                  </a:lnTo>
                  <a:close/>
                  <a:moveTo>
                    <a:pt x="173604" y="140166"/>
                  </a:moveTo>
                  <a:lnTo>
                    <a:pt x="173604" y="147967"/>
                  </a:lnTo>
                  <a:lnTo>
                    <a:pt x="165871" y="147967"/>
                  </a:lnTo>
                  <a:lnTo>
                    <a:pt x="165871" y="140166"/>
                  </a:lnTo>
                  <a:close/>
                  <a:moveTo>
                    <a:pt x="181771" y="140166"/>
                  </a:moveTo>
                  <a:lnTo>
                    <a:pt x="181771" y="147967"/>
                  </a:lnTo>
                  <a:lnTo>
                    <a:pt x="174028" y="147967"/>
                  </a:lnTo>
                  <a:lnTo>
                    <a:pt x="174028" y="140166"/>
                  </a:lnTo>
                  <a:close/>
                  <a:moveTo>
                    <a:pt x="189927" y="140166"/>
                  </a:moveTo>
                  <a:lnTo>
                    <a:pt x="189927" y="147967"/>
                  </a:lnTo>
                  <a:lnTo>
                    <a:pt x="182195" y="147967"/>
                  </a:lnTo>
                  <a:lnTo>
                    <a:pt x="182195" y="140166"/>
                  </a:lnTo>
                  <a:close/>
                  <a:moveTo>
                    <a:pt x="198095" y="140166"/>
                  </a:moveTo>
                  <a:lnTo>
                    <a:pt x="198095" y="147967"/>
                  </a:lnTo>
                  <a:lnTo>
                    <a:pt x="190351" y="147967"/>
                  </a:lnTo>
                  <a:lnTo>
                    <a:pt x="190351" y="140166"/>
                  </a:lnTo>
                  <a:close/>
                  <a:moveTo>
                    <a:pt x="206251" y="140166"/>
                  </a:moveTo>
                  <a:lnTo>
                    <a:pt x="206251" y="147967"/>
                  </a:lnTo>
                  <a:lnTo>
                    <a:pt x="198519" y="147967"/>
                  </a:lnTo>
                  <a:lnTo>
                    <a:pt x="198519" y="140166"/>
                  </a:lnTo>
                  <a:close/>
                  <a:moveTo>
                    <a:pt x="214419" y="140166"/>
                  </a:moveTo>
                  <a:lnTo>
                    <a:pt x="214419" y="147967"/>
                  </a:lnTo>
                  <a:lnTo>
                    <a:pt x="206675" y="147967"/>
                  </a:lnTo>
                  <a:lnTo>
                    <a:pt x="206675" y="140166"/>
                  </a:lnTo>
                  <a:close/>
                  <a:moveTo>
                    <a:pt x="222575" y="140166"/>
                  </a:moveTo>
                  <a:lnTo>
                    <a:pt x="222575" y="147967"/>
                  </a:lnTo>
                  <a:lnTo>
                    <a:pt x="214842" y="147967"/>
                  </a:lnTo>
                  <a:lnTo>
                    <a:pt x="214842" y="140166"/>
                  </a:lnTo>
                  <a:close/>
                  <a:moveTo>
                    <a:pt x="230742" y="140166"/>
                  </a:moveTo>
                  <a:lnTo>
                    <a:pt x="230742" y="147967"/>
                  </a:lnTo>
                  <a:lnTo>
                    <a:pt x="222999" y="147967"/>
                  </a:lnTo>
                  <a:lnTo>
                    <a:pt x="222999" y="140166"/>
                  </a:lnTo>
                  <a:close/>
                  <a:moveTo>
                    <a:pt x="238898" y="140166"/>
                  </a:moveTo>
                  <a:lnTo>
                    <a:pt x="238898" y="147967"/>
                  </a:lnTo>
                  <a:lnTo>
                    <a:pt x="231166" y="147967"/>
                  </a:lnTo>
                  <a:lnTo>
                    <a:pt x="231166" y="140166"/>
                  </a:lnTo>
                  <a:close/>
                  <a:moveTo>
                    <a:pt x="247066" y="140166"/>
                  </a:moveTo>
                  <a:lnTo>
                    <a:pt x="247066" y="147967"/>
                  </a:lnTo>
                  <a:lnTo>
                    <a:pt x="239322" y="147967"/>
                  </a:lnTo>
                  <a:lnTo>
                    <a:pt x="239322" y="140166"/>
                  </a:lnTo>
                  <a:close/>
                  <a:moveTo>
                    <a:pt x="255222" y="140166"/>
                  </a:moveTo>
                  <a:lnTo>
                    <a:pt x="255222" y="147967"/>
                  </a:lnTo>
                  <a:lnTo>
                    <a:pt x="247490" y="147967"/>
                  </a:lnTo>
                  <a:lnTo>
                    <a:pt x="247490" y="140166"/>
                  </a:lnTo>
                  <a:close/>
                  <a:moveTo>
                    <a:pt x="263390" y="140166"/>
                  </a:moveTo>
                  <a:lnTo>
                    <a:pt x="263390" y="147967"/>
                  </a:lnTo>
                  <a:lnTo>
                    <a:pt x="255646" y="147967"/>
                  </a:lnTo>
                  <a:lnTo>
                    <a:pt x="255646" y="140166"/>
                  </a:lnTo>
                  <a:close/>
                  <a:moveTo>
                    <a:pt x="271546" y="140166"/>
                  </a:moveTo>
                  <a:lnTo>
                    <a:pt x="271546" y="147967"/>
                  </a:lnTo>
                  <a:lnTo>
                    <a:pt x="263813" y="147967"/>
                  </a:lnTo>
                  <a:lnTo>
                    <a:pt x="263813" y="140166"/>
                  </a:lnTo>
                  <a:close/>
                  <a:moveTo>
                    <a:pt x="11238" y="148379"/>
                  </a:moveTo>
                  <a:lnTo>
                    <a:pt x="11238" y="156169"/>
                  </a:lnTo>
                  <a:lnTo>
                    <a:pt x="3505" y="156169"/>
                  </a:lnTo>
                  <a:lnTo>
                    <a:pt x="3505" y="148379"/>
                  </a:lnTo>
                  <a:close/>
                  <a:moveTo>
                    <a:pt x="19394" y="148379"/>
                  </a:moveTo>
                  <a:lnTo>
                    <a:pt x="19394" y="156169"/>
                  </a:lnTo>
                  <a:lnTo>
                    <a:pt x="11662" y="156169"/>
                  </a:lnTo>
                  <a:lnTo>
                    <a:pt x="11662" y="148379"/>
                  </a:lnTo>
                  <a:close/>
                  <a:moveTo>
                    <a:pt x="27561" y="148379"/>
                  </a:moveTo>
                  <a:lnTo>
                    <a:pt x="27561" y="156169"/>
                  </a:lnTo>
                  <a:lnTo>
                    <a:pt x="19818" y="156169"/>
                  </a:lnTo>
                  <a:lnTo>
                    <a:pt x="19818" y="148379"/>
                  </a:lnTo>
                  <a:close/>
                  <a:moveTo>
                    <a:pt x="35328" y="148368"/>
                  </a:moveTo>
                  <a:lnTo>
                    <a:pt x="35328" y="156169"/>
                  </a:lnTo>
                  <a:lnTo>
                    <a:pt x="27985" y="156169"/>
                  </a:lnTo>
                  <a:lnTo>
                    <a:pt x="27985" y="148368"/>
                  </a:lnTo>
                  <a:close/>
                  <a:moveTo>
                    <a:pt x="43496" y="148368"/>
                  </a:moveTo>
                  <a:lnTo>
                    <a:pt x="43496" y="156169"/>
                  </a:lnTo>
                  <a:lnTo>
                    <a:pt x="35752" y="156169"/>
                  </a:lnTo>
                  <a:lnTo>
                    <a:pt x="35752" y="148368"/>
                  </a:lnTo>
                  <a:close/>
                  <a:moveTo>
                    <a:pt x="51652" y="148368"/>
                  </a:moveTo>
                  <a:lnTo>
                    <a:pt x="51652" y="156169"/>
                  </a:lnTo>
                  <a:lnTo>
                    <a:pt x="43919" y="156169"/>
                  </a:lnTo>
                  <a:lnTo>
                    <a:pt x="43919" y="148368"/>
                  </a:lnTo>
                  <a:close/>
                  <a:moveTo>
                    <a:pt x="59819" y="148368"/>
                  </a:moveTo>
                  <a:lnTo>
                    <a:pt x="59819" y="156169"/>
                  </a:lnTo>
                  <a:lnTo>
                    <a:pt x="52075" y="156169"/>
                  </a:lnTo>
                  <a:lnTo>
                    <a:pt x="52075" y="148368"/>
                  </a:lnTo>
                  <a:close/>
                  <a:moveTo>
                    <a:pt x="67975" y="148368"/>
                  </a:moveTo>
                  <a:lnTo>
                    <a:pt x="67975" y="156169"/>
                  </a:lnTo>
                  <a:lnTo>
                    <a:pt x="60243" y="156169"/>
                  </a:lnTo>
                  <a:lnTo>
                    <a:pt x="60243" y="148368"/>
                  </a:lnTo>
                  <a:close/>
                  <a:moveTo>
                    <a:pt x="76452" y="148368"/>
                  </a:moveTo>
                  <a:lnTo>
                    <a:pt x="76452" y="156169"/>
                  </a:lnTo>
                  <a:lnTo>
                    <a:pt x="68399" y="156169"/>
                  </a:lnTo>
                  <a:lnTo>
                    <a:pt x="68399" y="148368"/>
                  </a:lnTo>
                  <a:close/>
                  <a:moveTo>
                    <a:pt x="84608" y="148368"/>
                  </a:moveTo>
                  <a:lnTo>
                    <a:pt x="84608" y="156169"/>
                  </a:lnTo>
                  <a:lnTo>
                    <a:pt x="76876" y="156169"/>
                  </a:lnTo>
                  <a:lnTo>
                    <a:pt x="76876" y="148368"/>
                  </a:lnTo>
                  <a:close/>
                  <a:moveTo>
                    <a:pt x="92776" y="148368"/>
                  </a:moveTo>
                  <a:lnTo>
                    <a:pt x="92776" y="156169"/>
                  </a:lnTo>
                  <a:lnTo>
                    <a:pt x="85032" y="156169"/>
                  </a:lnTo>
                  <a:lnTo>
                    <a:pt x="85032" y="148368"/>
                  </a:lnTo>
                  <a:close/>
                  <a:moveTo>
                    <a:pt x="100932" y="148368"/>
                  </a:moveTo>
                  <a:lnTo>
                    <a:pt x="100932" y="156169"/>
                  </a:lnTo>
                  <a:lnTo>
                    <a:pt x="93200" y="156169"/>
                  </a:lnTo>
                  <a:lnTo>
                    <a:pt x="93200" y="148368"/>
                  </a:lnTo>
                  <a:close/>
                  <a:moveTo>
                    <a:pt x="109099" y="148368"/>
                  </a:moveTo>
                  <a:lnTo>
                    <a:pt x="109099" y="156169"/>
                  </a:lnTo>
                  <a:lnTo>
                    <a:pt x="101356" y="156169"/>
                  </a:lnTo>
                  <a:lnTo>
                    <a:pt x="101356" y="148368"/>
                  </a:lnTo>
                  <a:close/>
                  <a:moveTo>
                    <a:pt x="116866" y="148368"/>
                  </a:moveTo>
                  <a:lnTo>
                    <a:pt x="116866" y="156169"/>
                  </a:lnTo>
                  <a:lnTo>
                    <a:pt x="109523" y="156169"/>
                  </a:lnTo>
                  <a:lnTo>
                    <a:pt x="109523" y="148368"/>
                  </a:lnTo>
                  <a:close/>
                  <a:moveTo>
                    <a:pt x="125034" y="148368"/>
                  </a:moveTo>
                  <a:lnTo>
                    <a:pt x="125034" y="156169"/>
                  </a:lnTo>
                  <a:lnTo>
                    <a:pt x="117290" y="156169"/>
                  </a:lnTo>
                  <a:lnTo>
                    <a:pt x="117290" y="148368"/>
                  </a:lnTo>
                  <a:close/>
                  <a:moveTo>
                    <a:pt x="133190" y="148368"/>
                  </a:moveTo>
                  <a:lnTo>
                    <a:pt x="133190" y="156169"/>
                  </a:lnTo>
                  <a:lnTo>
                    <a:pt x="125446" y="156169"/>
                  </a:lnTo>
                  <a:lnTo>
                    <a:pt x="125446" y="148368"/>
                  </a:lnTo>
                  <a:close/>
                  <a:moveTo>
                    <a:pt x="141346" y="148368"/>
                  </a:moveTo>
                  <a:lnTo>
                    <a:pt x="141346" y="156169"/>
                  </a:lnTo>
                  <a:lnTo>
                    <a:pt x="133614" y="156169"/>
                  </a:lnTo>
                  <a:lnTo>
                    <a:pt x="133614" y="148368"/>
                  </a:lnTo>
                  <a:close/>
                  <a:moveTo>
                    <a:pt x="149513" y="148368"/>
                  </a:moveTo>
                  <a:lnTo>
                    <a:pt x="149513" y="156169"/>
                  </a:lnTo>
                  <a:lnTo>
                    <a:pt x="141770" y="156169"/>
                  </a:lnTo>
                  <a:lnTo>
                    <a:pt x="141770" y="148368"/>
                  </a:lnTo>
                  <a:close/>
                  <a:moveTo>
                    <a:pt x="157280" y="148368"/>
                  </a:moveTo>
                  <a:lnTo>
                    <a:pt x="157280" y="156169"/>
                  </a:lnTo>
                  <a:lnTo>
                    <a:pt x="149937" y="156169"/>
                  </a:lnTo>
                  <a:lnTo>
                    <a:pt x="149937" y="148368"/>
                  </a:lnTo>
                  <a:close/>
                  <a:moveTo>
                    <a:pt x="165448" y="148368"/>
                  </a:moveTo>
                  <a:lnTo>
                    <a:pt x="165448" y="156169"/>
                  </a:lnTo>
                  <a:lnTo>
                    <a:pt x="157704" y="156169"/>
                  </a:lnTo>
                  <a:lnTo>
                    <a:pt x="157704" y="148368"/>
                  </a:lnTo>
                  <a:close/>
                  <a:moveTo>
                    <a:pt x="173604" y="148368"/>
                  </a:moveTo>
                  <a:lnTo>
                    <a:pt x="173604" y="156169"/>
                  </a:lnTo>
                  <a:lnTo>
                    <a:pt x="165871" y="156169"/>
                  </a:lnTo>
                  <a:lnTo>
                    <a:pt x="165871" y="148368"/>
                  </a:lnTo>
                  <a:close/>
                  <a:moveTo>
                    <a:pt x="181771" y="148368"/>
                  </a:moveTo>
                  <a:lnTo>
                    <a:pt x="181771" y="156169"/>
                  </a:lnTo>
                  <a:lnTo>
                    <a:pt x="174028" y="156169"/>
                  </a:lnTo>
                  <a:lnTo>
                    <a:pt x="174028" y="148368"/>
                  </a:lnTo>
                  <a:close/>
                  <a:moveTo>
                    <a:pt x="189927" y="148368"/>
                  </a:moveTo>
                  <a:lnTo>
                    <a:pt x="189927" y="156169"/>
                  </a:lnTo>
                  <a:lnTo>
                    <a:pt x="182195" y="156169"/>
                  </a:lnTo>
                  <a:lnTo>
                    <a:pt x="182195" y="148368"/>
                  </a:lnTo>
                  <a:close/>
                  <a:moveTo>
                    <a:pt x="198095" y="148368"/>
                  </a:moveTo>
                  <a:lnTo>
                    <a:pt x="198095" y="156169"/>
                  </a:lnTo>
                  <a:lnTo>
                    <a:pt x="190351" y="156169"/>
                  </a:lnTo>
                  <a:lnTo>
                    <a:pt x="190351" y="148368"/>
                  </a:lnTo>
                  <a:close/>
                  <a:moveTo>
                    <a:pt x="206251" y="148368"/>
                  </a:moveTo>
                  <a:lnTo>
                    <a:pt x="206251" y="156169"/>
                  </a:lnTo>
                  <a:lnTo>
                    <a:pt x="198519" y="156169"/>
                  </a:lnTo>
                  <a:lnTo>
                    <a:pt x="198519" y="148368"/>
                  </a:lnTo>
                  <a:close/>
                  <a:moveTo>
                    <a:pt x="214419" y="148368"/>
                  </a:moveTo>
                  <a:lnTo>
                    <a:pt x="214419" y="156169"/>
                  </a:lnTo>
                  <a:lnTo>
                    <a:pt x="206675" y="156169"/>
                  </a:lnTo>
                  <a:lnTo>
                    <a:pt x="206675" y="148368"/>
                  </a:lnTo>
                  <a:close/>
                  <a:moveTo>
                    <a:pt x="222575" y="148368"/>
                  </a:moveTo>
                  <a:lnTo>
                    <a:pt x="222575" y="156169"/>
                  </a:lnTo>
                  <a:lnTo>
                    <a:pt x="214842" y="156169"/>
                  </a:lnTo>
                  <a:lnTo>
                    <a:pt x="214842" y="148368"/>
                  </a:lnTo>
                  <a:close/>
                  <a:moveTo>
                    <a:pt x="230742" y="148368"/>
                  </a:moveTo>
                  <a:lnTo>
                    <a:pt x="230742" y="156169"/>
                  </a:lnTo>
                  <a:lnTo>
                    <a:pt x="222999" y="156169"/>
                  </a:lnTo>
                  <a:lnTo>
                    <a:pt x="222999" y="148368"/>
                  </a:lnTo>
                  <a:close/>
                  <a:moveTo>
                    <a:pt x="238898" y="148368"/>
                  </a:moveTo>
                  <a:lnTo>
                    <a:pt x="238898" y="156169"/>
                  </a:lnTo>
                  <a:lnTo>
                    <a:pt x="231166" y="156169"/>
                  </a:lnTo>
                  <a:lnTo>
                    <a:pt x="231166" y="148368"/>
                  </a:lnTo>
                  <a:close/>
                  <a:moveTo>
                    <a:pt x="247066" y="148368"/>
                  </a:moveTo>
                  <a:lnTo>
                    <a:pt x="247066" y="156169"/>
                  </a:lnTo>
                  <a:lnTo>
                    <a:pt x="239322" y="156169"/>
                  </a:lnTo>
                  <a:lnTo>
                    <a:pt x="239322" y="148368"/>
                  </a:lnTo>
                  <a:close/>
                  <a:moveTo>
                    <a:pt x="255222" y="148379"/>
                  </a:moveTo>
                  <a:lnTo>
                    <a:pt x="255222" y="156169"/>
                  </a:lnTo>
                  <a:lnTo>
                    <a:pt x="247490" y="156169"/>
                  </a:lnTo>
                  <a:lnTo>
                    <a:pt x="247490" y="148379"/>
                  </a:lnTo>
                  <a:close/>
                  <a:moveTo>
                    <a:pt x="263390" y="148379"/>
                  </a:moveTo>
                  <a:lnTo>
                    <a:pt x="263390" y="156169"/>
                  </a:lnTo>
                  <a:lnTo>
                    <a:pt x="255646" y="156169"/>
                  </a:lnTo>
                  <a:lnTo>
                    <a:pt x="255646" y="148379"/>
                  </a:lnTo>
                  <a:close/>
                  <a:moveTo>
                    <a:pt x="271546" y="148368"/>
                  </a:moveTo>
                  <a:lnTo>
                    <a:pt x="271546" y="156169"/>
                  </a:lnTo>
                  <a:lnTo>
                    <a:pt x="263813" y="156169"/>
                  </a:lnTo>
                  <a:lnTo>
                    <a:pt x="263813" y="148368"/>
                  </a:lnTo>
                  <a:close/>
                  <a:moveTo>
                    <a:pt x="11238" y="156581"/>
                  </a:moveTo>
                  <a:lnTo>
                    <a:pt x="11238" y="164370"/>
                  </a:lnTo>
                  <a:lnTo>
                    <a:pt x="3505" y="164370"/>
                  </a:lnTo>
                  <a:lnTo>
                    <a:pt x="3505" y="156581"/>
                  </a:lnTo>
                  <a:close/>
                  <a:moveTo>
                    <a:pt x="19394" y="156581"/>
                  </a:moveTo>
                  <a:lnTo>
                    <a:pt x="19394" y="164370"/>
                  </a:lnTo>
                  <a:lnTo>
                    <a:pt x="11662" y="164370"/>
                  </a:lnTo>
                  <a:lnTo>
                    <a:pt x="11662" y="156581"/>
                  </a:lnTo>
                  <a:close/>
                  <a:moveTo>
                    <a:pt x="27561" y="156581"/>
                  </a:moveTo>
                  <a:lnTo>
                    <a:pt x="27561" y="164370"/>
                  </a:lnTo>
                  <a:lnTo>
                    <a:pt x="19818" y="164370"/>
                  </a:lnTo>
                  <a:lnTo>
                    <a:pt x="19818" y="156581"/>
                  </a:lnTo>
                  <a:close/>
                  <a:moveTo>
                    <a:pt x="35328" y="156581"/>
                  </a:moveTo>
                  <a:lnTo>
                    <a:pt x="35328" y="164370"/>
                  </a:lnTo>
                  <a:lnTo>
                    <a:pt x="27985" y="164370"/>
                  </a:lnTo>
                  <a:lnTo>
                    <a:pt x="27985" y="156581"/>
                  </a:lnTo>
                  <a:close/>
                  <a:moveTo>
                    <a:pt x="43496" y="156581"/>
                  </a:moveTo>
                  <a:lnTo>
                    <a:pt x="43496" y="164370"/>
                  </a:lnTo>
                  <a:lnTo>
                    <a:pt x="35752" y="164370"/>
                  </a:lnTo>
                  <a:lnTo>
                    <a:pt x="35752" y="156581"/>
                  </a:lnTo>
                  <a:close/>
                  <a:moveTo>
                    <a:pt x="51652" y="156581"/>
                  </a:moveTo>
                  <a:lnTo>
                    <a:pt x="51652" y="164370"/>
                  </a:lnTo>
                  <a:lnTo>
                    <a:pt x="43919" y="164370"/>
                  </a:lnTo>
                  <a:lnTo>
                    <a:pt x="43919" y="156581"/>
                  </a:lnTo>
                  <a:close/>
                  <a:moveTo>
                    <a:pt x="59819" y="156581"/>
                  </a:moveTo>
                  <a:lnTo>
                    <a:pt x="59819" y="164370"/>
                  </a:lnTo>
                  <a:lnTo>
                    <a:pt x="52075" y="164370"/>
                  </a:lnTo>
                  <a:lnTo>
                    <a:pt x="52075" y="156581"/>
                  </a:lnTo>
                  <a:close/>
                  <a:moveTo>
                    <a:pt x="67975" y="156581"/>
                  </a:moveTo>
                  <a:lnTo>
                    <a:pt x="67975" y="164370"/>
                  </a:lnTo>
                  <a:lnTo>
                    <a:pt x="60243" y="164370"/>
                  </a:lnTo>
                  <a:lnTo>
                    <a:pt x="60243" y="156581"/>
                  </a:lnTo>
                  <a:close/>
                  <a:moveTo>
                    <a:pt x="76452" y="156581"/>
                  </a:moveTo>
                  <a:lnTo>
                    <a:pt x="76452" y="164370"/>
                  </a:lnTo>
                  <a:lnTo>
                    <a:pt x="68399" y="164370"/>
                  </a:lnTo>
                  <a:lnTo>
                    <a:pt x="68399" y="156581"/>
                  </a:lnTo>
                  <a:close/>
                  <a:moveTo>
                    <a:pt x="84608" y="156581"/>
                  </a:moveTo>
                  <a:lnTo>
                    <a:pt x="84608" y="164370"/>
                  </a:lnTo>
                  <a:lnTo>
                    <a:pt x="76876" y="164370"/>
                  </a:lnTo>
                  <a:lnTo>
                    <a:pt x="76876" y="156581"/>
                  </a:lnTo>
                  <a:close/>
                  <a:moveTo>
                    <a:pt x="92776" y="156581"/>
                  </a:moveTo>
                  <a:lnTo>
                    <a:pt x="92776" y="164370"/>
                  </a:lnTo>
                  <a:lnTo>
                    <a:pt x="85032" y="164370"/>
                  </a:lnTo>
                  <a:lnTo>
                    <a:pt x="85032" y="156581"/>
                  </a:lnTo>
                  <a:close/>
                  <a:moveTo>
                    <a:pt x="100932" y="156581"/>
                  </a:moveTo>
                  <a:lnTo>
                    <a:pt x="100932" y="164370"/>
                  </a:lnTo>
                  <a:lnTo>
                    <a:pt x="93200" y="164370"/>
                  </a:lnTo>
                  <a:lnTo>
                    <a:pt x="93200" y="156581"/>
                  </a:lnTo>
                  <a:close/>
                  <a:moveTo>
                    <a:pt x="109099" y="156581"/>
                  </a:moveTo>
                  <a:lnTo>
                    <a:pt x="109099" y="164370"/>
                  </a:lnTo>
                  <a:lnTo>
                    <a:pt x="101356" y="164370"/>
                  </a:lnTo>
                  <a:lnTo>
                    <a:pt x="101356" y="156581"/>
                  </a:lnTo>
                  <a:close/>
                  <a:moveTo>
                    <a:pt x="116866" y="156581"/>
                  </a:moveTo>
                  <a:lnTo>
                    <a:pt x="116866" y="164370"/>
                  </a:lnTo>
                  <a:lnTo>
                    <a:pt x="109523" y="164370"/>
                  </a:lnTo>
                  <a:lnTo>
                    <a:pt x="109523" y="156581"/>
                  </a:lnTo>
                  <a:close/>
                  <a:moveTo>
                    <a:pt x="125034" y="156581"/>
                  </a:moveTo>
                  <a:lnTo>
                    <a:pt x="125034" y="164370"/>
                  </a:lnTo>
                  <a:lnTo>
                    <a:pt x="117290" y="164370"/>
                  </a:lnTo>
                  <a:lnTo>
                    <a:pt x="117290" y="156581"/>
                  </a:lnTo>
                  <a:close/>
                  <a:moveTo>
                    <a:pt x="133190" y="156581"/>
                  </a:moveTo>
                  <a:lnTo>
                    <a:pt x="133190" y="164370"/>
                  </a:lnTo>
                  <a:lnTo>
                    <a:pt x="125446" y="164370"/>
                  </a:lnTo>
                  <a:lnTo>
                    <a:pt x="125446" y="156581"/>
                  </a:lnTo>
                  <a:close/>
                  <a:moveTo>
                    <a:pt x="141346" y="156581"/>
                  </a:moveTo>
                  <a:lnTo>
                    <a:pt x="141346" y="164370"/>
                  </a:lnTo>
                  <a:lnTo>
                    <a:pt x="133614" y="164370"/>
                  </a:lnTo>
                  <a:lnTo>
                    <a:pt x="133614" y="156581"/>
                  </a:lnTo>
                  <a:close/>
                  <a:moveTo>
                    <a:pt x="149513" y="156581"/>
                  </a:moveTo>
                  <a:lnTo>
                    <a:pt x="149513" y="164370"/>
                  </a:lnTo>
                  <a:lnTo>
                    <a:pt x="141770" y="164370"/>
                  </a:lnTo>
                  <a:lnTo>
                    <a:pt x="141770" y="156581"/>
                  </a:lnTo>
                  <a:close/>
                  <a:moveTo>
                    <a:pt x="157280" y="156581"/>
                  </a:moveTo>
                  <a:lnTo>
                    <a:pt x="157280" y="164370"/>
                  </a:lnTo>
                  <a:lnTo>
                    <a:pt x="149937" y="164370"/>
                  </a:lnTo>
                  <a:lnTo>
                    <a:pt x="149937" y="156581"/>
                  </a:lnTo>
                  <a:close/>
                  <a:moveTo>
                    <a:pt x="165448" y="156581"/>
                  </a:moveTo>
                  <a:lnTo>
                    <a:pt x="165448" y="164370"/>
                  </a:lnTo>
                  <a:lnTo>
                    <a:pt x="157704" y="164370"/>
                  </a:lnTo>
                  <a:lnTo>
                    <a:pt x="157704" y="156581"/>
                  </a:lnTo>
                  <a:close/>
                  <a:moveTo>
                    <a:pt x="173604" y="156581"/>
                  </a:moveTo>
                  <a:lnTo>
                    <a:pt x="173604" y="164370"/>
                  </a:lnTo>
                  <a:lnTo>
                    <a:pt x="165871" y="164370"/>
                  </a:lnTo>
                  <a:lnTo>
                    <a:pt x="165871" y="156581"/>
                  </a:lnTo>
                  <a:close/>
                  <a:moveTo>
                    <a:pt x="181771" y="156581"/>
                  </a:moveTo>
                  <a:lnTo>
                    <a:pt x="181771" y="164370"/>
                  </a:lnTo>
                  <a:lnTo>
                    <a:pt x="174028" y="164370"/>
                  </a:lnTo>
                  <a:lnTo>
                    <a:pt x="174028" y="156581"/>
                  </a:lnTo>
                  <a:close/>
                  <a:moveTo>
                    <a:pt x="189927" y="156581"/>
                  </a:moveTo>
                  <a:lnTo>
                    <a:pt x="189927" y="164370"/>
                  </a:lnTo>
                  <a:lnTo>
                    <a:pt x="182195" y="164370"/>
                  </a:lnTo>
                  <a:lnTo>
                    <a:pt x="182195" y="156581"/>
                  </a:lnTo>
                  <a:close/>
                  <a:moveTo>
                    <a:pt x="198095" y="156581"/>
                  </a:moveTo>
                  <a:lnTo>
                    <a:pt x="198095" y="164370"/>
                  </a:lnTo>
                  <a:lnTo>
                    <a:pt x="190351" y="164370"/>
                  </a:lnTo>
                  <a:lnTo>
                    <a:pt x="190351" y="156581"/>
                  </a:lnTo>
                  <a:close/>
                  <a:moveTo>
                    <a:pt x="206251" y="156581"/>
                  </a:moveTo>
                  <a:lnTo>
                    <a:pt x="206251" y="164370"/>
                  </a:lnTo>
                  <a:lnTo>
                    <a:pt x="198519" y="164370"/>
                  </a:lnTo>
                  <a:lnTo>
                    <a:pt x="198519" y="156581"/>
                  </a:lnTo>
                  <a:close/>
                  <a:moveTo>
                    <a:pt x="214419" y="156581"/>
                  </a:moveTo>
                  <a:lnTo>
                    <a:pt x="214419" y="164370"/>
                  </a:lnTo>
                  <a:lnTo>
                    <a:pt x="206675" y="164370"/>
                  </a:lnTo>
                  <a:lnTo>
                    <a:pt x="206675" y="156581"/>
                  </a:lnTo>
                  <a:close/>
                  <a:moveTo>
                    <a:pt x="222575" y="156581"/>
                  </a:moveTo>
                  <a:lnTo>
                    <a:pt x="222575" y="164370"/>
                  </a:lnTo>
                  <a:lnTo>
                    <a:pt x="214842" y="164370"/>
                  </a:lnTo>
                  <a:lnTo>
                    <a:pt x="214842" y="156581"/>
                  </a:lnTo>
                  <a:close/>
                  <a:moveTo>
                    <a:pt x="230742" y="156581"/>
                  </a:moveTo>
                  <a:lnTo>
                    <a:pt x="230742" y="164370"/>
                  </a:lnTo>
                  <a:lnTo>
                    <a:pt x="222999" y="164370"/>
                  </a:lnTo>
                  <a:lnTo>
                    <a:pt x="222999" y="156581"/>
                  </a:lnTo>
                  <a:close/>
                  <a:moveTo>
                    <a:pt x="238898" y="156581"/>
                  </a:moveTo>
                  <a:lnTo>
                    <a:pt x="238898" y="164370"/>
                  </a:lnTo>
                  <a:lnTo>
                    <a:pt x="231166" y="164370"/>
                  </a:lnTo>
                  <a:lnTo>
                    <a:pt x="231166" y="156581"/>
                  </a:lnTo>
                  <a:close/>
                  <a:moveTo>
                    <a:pt x="247066" y="156581"/>
                  </a:moveTo>
                  <a:lnTo>
                    <a:pt x="247066" y="164370"/>
                  </a:lnTo>
                  <a:lnTo>
                    <a:pt x="239322" y="164370"/>
                  </a:lnTo>
                  <a:lnTo>
                    <a:pt x="239322" y="156581"/>
                  </a:lnTo>
                  <a:close/>
                  <a:moveTo>
                    <a:pt x="255222" y="156581"/>
                  </a:moveTo>
                  <a:lnTo>
                    <a:pt x="255222" y="164370"/>
                  </a:lnTo>
                  <a:lnTo>
                    <a:pt x="247490" y="164370"/>
                  </a:lnTo>
                  <a:lnTo>
                    <a:pt x="247490" y="156581"/>
                  </a:lnTo>
                  <a:close/>
                  <a:moveTo>
                    <a:pt x="263390" y="156581"/>
                  </a:moveTo>
                  <a:lnTo>
                    <a:pt x="263390" y="164370"/>
                  </a:lnTo>
                  <a:lnTo>
                    <a:pt x="255646" y="164370"/>
                  </a:lnTo>
                  <a:lnTo>
                    <a:pt x="255646" y="156581"/>
                  </a:lnTo>
                  <a:close/>
                  <a:moveTo>
                    <a:pt x="271546" y="156581"/>
                  </a:moveTo>
                  <a:lnTo>
                    <a:pt x="271546" y="164370"/>
                  </a:lnTo>
                  <a:lnTo>
                    <a:pt x="263813" y="164370"/>
                  </a:lnTo>
                  <a:lnTo>
                    <a:pt x="263813" y="156581"/>
                  </a:lnTo>
                  <a:close/>
                  <a:moveTo>
                    <a:pt x="11238" y="164783"/>
                  </a:moveTo>
                  <a:lnTo>
                    <a:pt x="11238" y="172584"/>
                  </a:lnTo>
                  <a:lnTo>
                    <a:pt x="3505" y="172584"/>
                  </a:lnTo>
                  <a:lnTo>
                    <a:pt x="3505" y="164783"/>
                  </a:lnTo>
                  <a:close/>
                  <a:moveTo>
                    <a:pt x="19394" y="164783"/>
                  </a:moveTo>
                  <a:lnTo>
                    <a:pt x="19394" y="172584"/>
                  </a:lnTo>
                  <a:lnTo>
                    <a:pt x="11662" y="172584"/>
                  </a:lnTo>
                  <a:lnTo>
                    <a:pt x="11662" y="164783"/>
                  </a:lnTo>
                  <a:close/>
                  <a:moveTo>
                    <a:pt x="27561" y="164783"/>
                  </a:moveTo>
                  <a:lnTo>
                    <a:pt x="27561" y="172584"/>
                  </a:lnTo>
                  <a:lnTo>
                    <a:pt x="19818" y="172584"/>
                  </a:lnTo>
                  <a:lnTo>
                    <a:pt x="19818" y="164783"/>
                  </a:lnTo>
                  <a:close/>
                  <a:moveTo>
                    <a:pt x="35328" y="164783"/>
                  </a:moveTo>
                  <a:lnTo>
                    <a:pt x="35328" y="172584"/>
                  </a:lnTo>
                  <a:lnTo>
                    <a:pt x="27985" y="172584"/>
                  </a:lnTo>
                  <a:lnTo>
                    <a:pt x="27985" y="164783"/>
                  </a:lnTo>
                  <a:close/>
                  <a:moveTo>
                    <a:pt x="43496" y="164783"/>
                  </a:moveTo>
                  <a:lnTo>
                    <a:pt x="43496" y="172584"/>
                  </a:lnTo>
                  <a:lnTo>
                    <a:pt x="35752" y="172584"/>
                  </a:lnTo>
                  <a:lnTo>
                    <a:pt x="35752" y="164783"/>
                  </a:lnTo>
                  <a:close/>
                  <a:moveTo>
                    <a:pt x="51652" y="164783"/>
                  </a:moveTo>
                  <a:lnTo>
                    <a:pt x="51652" y="172584"/>
                  </a:lnTo>
                  <a:lnTo>
                    <a:pt x="43919" y="172584"/>
                  </a:lnTo>
                  <a:lnTo>
                    <a:pt x="43919" y="164783"/>
                  </a:lnTo>
                  <a:close/>
                  <a:moveTo>
                    <a:pt x="59819" y="164783"/>
                  </a:moveTo>
                  <a:lnTo>
                    <a:pt x="59819" y="172584"/>
                  </a:lnTo>
                  <a:lnTo>
                    <a:pt x="52075" y="172584"/>
                  </a:lnTo>
                  <a:lnTo>
                    <a:pt x="52075" y="164783"/>
                  </a:lnTo>
                  <a:close/>
                  <a:moveTo>
                    <a:pt x="67975" y="164783"/>
                  </a:moveTo>
                  <a:lnTo>
                    <a:pt x="67975" y="172584"/>
                  </a:lnTo>
                  <a:lnTo>
                    <a:pt x="60243" y="172584"/>
                  </a:lnTo>
                  <a:lnTo>
                    <a:pt x="60243" y="164783"/>
                  </a:lnTo>
                  <a:close/>
                  <a:moveTo>
                    <a:pt x="76452" y="164783"/>
                  </a:moveTo>
                  <a:lnTo>
                    <a:pt x="76452" y="172584"/>
                  </a:lnTo>
                  <a:lnTo>
                    <a:pt x="68399" y="172584"/>
                  </a:lnTo>
                  <a:lnTo>
                    <a:pt x="68399" y="164783"/>
                  </a:lnTo>
                  <a:close/>
                  <a:moveTo>
                    <a:pt x="84608" y="164783"/>
                  </a:moveTo>
                  <a:lnTo>
                    <a:pt x="84608" y="172584"/>
                  </a:lnTo>
                  <a:lnTo>
                    <a:pt x="76876" y="172584"/>
                  </a:lnTo>
                  <a:lnTo>
                    <a:pt x="76876" y="164783"/>
                  </a:lnTo>
                  <a:close/>
                  <a:moveTo>
                    <a:pt x="92776" y="164783"/>
                  </a:moveTo>
                  <a:lnTo>
                    <a:pt x="92776" y="172584"/>
                  </a:lnTo>
                  <a:lnTo>
                    <a:pt x="85032" y="172584"/>
                  </a:lnTo>
                  <a:lnTo>
                    <a:pt x="85032" y="164783"/>
                  </a:lnTo>
                  <a:close/>
                  <a:moveTo>
                    <a:pt x="100932" y="164783"/>
                  </a:moveTo>
                  <a:lnTo>
                    <a:pt x="100932" y="172584"/>
                  </a:lnTo>
                  <a:lnTo>
                    <a:pt x="93200" y="172584"/>
                  </a:lnTo>
                  <a:lnTo>
                    <a:pt x="93200" y="164783"/>
                  </a:lnTo>
                  <a:close/>
                  <a:moveTo>
                    <a:pt x="109099" y="164783"/>
                  </a:moveTo>
                  <a:lnTo>
                    <a:pt x="109099" y="172584"/>
                  </a:lnTo>
                  <a:lnTo>
                    <a:pt x="101356" y="172584"/>
                  </a:lnTo>
                  <a:lnTo>
                    <a:pt x="101356" y="164783"/>
                  </a:lnTo>
                  <a:close/>
                  <a:moveTo>
                    <a:pt x="116866" y="164783"/>
                  </a:moveTo>
                  <a:lnTo>
                    <a:pt x="116866" y="172584"/>
                  </a:lnTo>
                  <a:lnTo>
                    <a:pt x="109523" y="172584"/>
                  </a:lnTo>
                  <a:lnTo>
                    <a:pt x="109523" y="164783"/>
                  </a:lnTo>
                  <a:close/>
                  <a:moveTo>
                    <a:pt x="125034" y="164783"/>
                  </a:moveTo>
                  <a:lnTo>
                    <a:pt x="125034" y="172584"/>
                  </a:lnTo>
                  <a:lnTo>
                    <a:pt x="117290" y="172584"/>
                  </a:lnTo>
                  <a:lnTo>
                    <a:pt x="117290" y="164783"/>
                  </a:lnTo>
                  <a:close/>
                  <a:moveTo>
                    <a:pt x="133190" y="164783"/>
                  </a:moveTo>
                  <a:lnTo>
                    <a:pt x="133190" y="172584"/>
                  </a:lnTo>
                  <a:lnTo>
                    <a:pt x="125446" y="172584"/>
                  </a:lnTo>
                  <a:lnTo>
                    <a:pt x="125446" y="164783"/>
                  </a:lnTo>
                  <a:close/>
                  <a:moveTo>
                    <a:pt x="141346" y="164783"/>
                  </a:moveTo>
                  <a:lnTo>
                    <a:pt x="141346" y="172584"/>
                  </a:lnTo>
                  <a:lnTo>
                    <a:pt x="133614" y="172584"/>
                  </a:lnTo>
                  <a:lnTo>
                    <a:pt x="133614" y="164783"/>
                  </a:lnTo>
                  <a:close/>
                  <a:moveTo>
                    <a:pt x="149513" y="164783"/>
                  </a:moveTo>
                  <a:lnTo>
                    <a:pt x="149513" y="172584"/>
                  </a:lnTo>
                  <a:lnTo>
                    <a:pt x="141770" y="172584"/>
                  </a:lnTo>
                  <a:lnTo>
                    <a:pt x="141770" y="164783"/>
                  </a:lnTo>
                  <a:close/>
                  <a:moveTo>
                    <a:pt x="157280" y="164783"/>
                  </a:moveTo>
                  <a:lnTo>
                    <a:pt x="157280" y="172584"/>
                  </a:lnTo>
                  <a:lnTo>
                    <a:pt x="149937" y="172584"/>
                  </a:lnTo>
                  <a:lnTo>
                    <a:pt x="149937" y="164783"/>
                  </a:lnTo>
                  <a:close/>
                  <a:moveTo>
                    <a:pt x="165448" y="164783"/>
                  </a:moveTo>
                  <a:lnTo>
                    <a:pt x="165448" y="172584"/>
                  </a:lnTo>
                  <a:lnTo>
                    <a:pt x="157704" y="172584"/>
                  </a:lnTo>
                  <a:lnTo>
                    <a:pt x="157704" y="164783"/>
                  </a:lnTo>
                  <a:close/>
                  <a:moveTo>
                    <a:pt x="173604" y="164783"/>
                  </a:moveTo>
                  <a:lnTo>
                    <a:pt x="173604" y="172584"/>
                  </a:lnTo>
                  <a:lnTo>
                    <a:pt x="165871" y="172584"/>
                  </a:lnTo>
                  <a:lnTo>
                    <a:pt x="165871" y="164783"/>
                  </a:lnTo>
                  <a:close/>
                  <a:moveTo>
                    <a:pt x="181771" y="164783"/>
                  </a:moveTo>
                  <a:lnTo>
                    <a:pt x="181771" y="172584"/>
                  </a:lnTo>
                  <a:lnTo>
                    <a:pt x="174028" y="172584"/>
                  </a:lnTo>
                  <a:lnTo>
                    <a:pt x="174028" y="164783"/>
                  </a:lnTo>
                  <a:close/>
                  <a:moveTo>
                    <a:pt x="189927" y="164783"/>
                  </a:moveTo>
                  <a:lnTo>
                    <a:pt x="189927" y="172584"/>
                  </a:lnTo>
                  <a:lnTo>
                    <a:pt x="182195" y="172584"/>
                  </a:lnTo>
                  <a:lnTo>
                    <a:pt x="182195" y="164783"/>
                  </a:lnTo>
                  <a:close/>
                  <a:moveTo>
                    <a:pt x="198095" y="164783"/>
                  </a:moveTo>
                  <a:lnTo>
                    <a:pt x="198095" y="172584"/>
                  </a:lnTo>
                  <a:lnTo>
                    <a:pt x="190351" y="172584"/>
                  </a:lnTo>
                  <a:lnTo>
                    <a:pt x="190351" y="164783"/>
                  </a:lnTo>
                  <a:close/>
                  <a:moveTo>
                    <a:pt x="206251" y="164783"/>
                  </a:moveTo>
                  <a:lnTo>
                    <a:pt x="206251" y="172584"/>
                  </a:lnTo>
                  <a:lnTo>
                    <a:pt x="198519" y="172584"/>
                  </a:lnTo>
                  <a:lnTo>
                    <a:pt x="198519" y="164783"/>
                  </a:lnTo>
                  <a:close/>
                  <a:moveTo>
                    <a:pt x="214419" y="164783"/>
                  </a:moveTo>
                  <a:lnTo>
                    <a:pt x="214419" y="172584"/>
                  </a:lnTo>
                  <a:lnTo>
                    <a:pt x="206675" y="172584"/>
                  </a:lnTo>
                  <a:lnTo>
                    <a:pt x="206675" y="164783"/>
                  </a:lnTo>
                  <a:close/>
                  <a:moveTo>
                    <a:pt x="222575" y="164783"/>
                  </a:moveTo>
                  <a:lnTo>
                    <a:pt x="222575" y="172584"/>
                  </a:lnTo>
                  <a:lnTo>
                    <a:pt x="214842" y="172584"/>
                  </a:lnTo>
                  <a:lnTo>
                    <a:pt x="214842" y="164783"/>
                  </a:lnTo>
                  <a:close/>
                  <a:moveTo>
                    <a:pt x="230742" y="164783"/>
                  </a:moveTo>
                  <a:lnTo>
                    <a:pt x="230742" y="172584"/>
                  </a:lnTo>
                  <a:lnTo>
                    <a:pt x="222999" y="172584"/>
                  </a:lnTo>
                  <a:lnTo>
                    <a:pt x="222999" y="164783"/>
                  </a:lnTo>
                  <a:close/>
                  <a:moveTo>
                    <a:pt x="238898" y="164783"/>
                  </a:moveTo>
                  <a:lnTo>
                    <a:pt x="238898" y="172584"/>
                  </a:lnTo>
                  <a:lnTo>
                    <a:pt x="231166" y="172584"/>
                  </a:lnTo>
                  <a:lnTo>
                    <a:pt x="231166" y="164783"/>
                  </a:lnTo>
                  <a:close/>
                  <a:moveTo>
                    <a:pt x="247066" y="164783"/>
                  </a:moveTo>
                  <a:lnTo>
                    <a:pt x="247066" y="172584"/>
                  </a:lnTo>
                  <a:lnTo>
                    <a:pt x="239322" y="172584"/>
                  </a:lnTo>
                  <a:lnTo>
                    <a:pt x="239322" y="164783"/>
                  </a:lnTo>
                  <a:close/>
                  <a:moveTo>
                    <a:pt x="255222" y="164783"/>
                  </a:moveTo>
                  <a:lnTo>
                    <a:pt x="255222" y="172584"/>
                  </a:lnTo>
                  <a:lnTo>
                    <a:pt x="247490" y="172584"/>
                  </a:lnTo>
                  <a:lnTo>
                    <a:pt x="247490" y="164783"/>
                  </a:lnTo>
                  <a:close/>
                  <a:moveTo>
                    <a:pt x="263390" y="164783"/>
                  </a:moveTo>
                  <a:lnTo>
                    <a:pt x="263390" y="172584"/>
                  </a:lnTo>
                  <a:lnTo>
                    <a:pt x="255646" y="172584"/>
                  </a:lnTo>
                  <a:lnTo>
                    <a:pt x="255646" y="164783"/>
                  </a:lnTo>
                  <a:close/>
                  <a:moveTo>
                    <a:pt x="271546" y="164783"/>
                  </a:moveTo>
                  <a:lnTo>
                    <a:pt x="271546" y="172584"/>
                  </a:lnTo>
                  <a:lnTo>
                    <a:pt x="263813" y="172584"/>
                  </a:lnTo>
                  <a:lnTo>
                    <a:pt x="263813" y="164783"/>
                  </a:lnTo>
                  <a:close/>
                  <a:moveTo>
                    <a:pt x="11238" y="172996"/>
                  </a:moveTo>
                  <a:lnTo>
                    <a:pt x="11238" y="180786"/>
                  </a:lnTo>
                  <a:lnTo>
                    <a:pt x="3505" y="180786"/>
                  </a:lnTo>
                  <a:lnTo>
                    <a:pt x="3505" y="172996"/>
                  </a:lnTo>
                  <a:close/>
                  <a:moveTo>
                    <a:pt x="19394" y="172996"/>
                  </a:moveTo>
                  <a:lnTo>
                    <a:pt x="19394" y="180786"/>
                  </a:lnTo>
                  <a:lnTo>
                    <a:pt x="11662" y="180786"/>
                  </a:lnTo>
                  <a:lnTo>
                    <a:pt x="11662" y="172996"/>
                  </a:lnTo>
                  <a:close/>
                  <a:moveTo>
                    <a:pt x="27561" y="172996"/>
                  </a:moveTo>
                  <a:lnTo>
                    <a:pt x="27561" y="180786"/>
                  </a:lnTo>
                  <a:lnTo>
                    <a:pt x="19818" y="180786"/>
                  </a:lnTo>
                  <a:lnTo>
                    <a:pt x="19818" y="172996"/>
                  </a:lnTo>
                  <a:close/>
                  <a:moveTo>
                    <a:pt x="35328" y="172996"/>
                  </a:moveTo>
                  <a:lnTo>
                    <a:pt x="35328" y="180786"/>
                  </a:lnTo>
                  <a:lnTo>
                    <a:pt x="27985" y="180786"/>
                  </a:lnTo>
                  <a:lnTo>
                    <a:pt x="27985" y="172996"/>
                  </a:lnTo>
                  <a:close/>
                  <a:moveTo>
                    <a:pt x="43496" y="172996"/>
                  </a:moveTo>
                  <a:lnTo>
                    <a:pt x="43496" y="180786"/>
                  </a:lnTo>
                  <a:lnTo>
                    <a:pt x="35752" y="180786"/>
                  </a:lnTo>
                  <a:lnTo>
                    <a:pt x="35752" y="172996"/>
                  </a:lnTo>
                  <a:close/>
                  <a:moveTo>
                    <a:pt x="51652" y="172996"/>
                  </a:moveTo>
                  <a:lnTo>
                    <a:pt x="51652" y="180786"/>
                  </a:lnTo>
                  <a:lnTo>
                    <a:pt x="43919" y="180786"/>
                  </a:lnTo>
                  <a:lnTo>
                    <a:pt x="43919" y="172996"/>
                  </a:lnTo>
                  <a:close/>
                  <a:moveTo>
                    <a:pt x="59819" y="172996"/>
                  </a:moveTo>
                  <a:lnTo>
                    <a:pt x="59819" y="180786"/>
                  </a:lnTo>
                  <a:lnTo>
                    <a:pt x="52075" y="180786"/>
                  </a:lnTo>
                  <a:lnTo>
                    <a:pt x="52075" y="172996"/>
                  </a:lnTo>
                  <a:close/>
                  <a:moveTo>
                    <a:pt x="67975" y="172996"/>
                  </a:moveTo>
                  <a:lnTo>
                    <a:pt x="67975" y="180786"/>
                  </a:lnTo>
                  <a:lnTo>
                    <a:pt x="60243" y="180786"/>
                  </a:lnTo>
                  <a:lnTo>
                    <a:pt x="60243" y="172996"/>
                  </a:lnTo>
                  <a:close/>
                  <a:moveTo>
                    <a:pt x="76452" y="172996"/>
                  </a:moveTo>
                  <a:lnTo>
                    <a:pt x="76452" y="180786"/>
                  </a:lnTo>
                  <a:lnTo>
                    <a:pt x="68399" y="180786"/>
                  </a:lnTo>
                  <a:lnTo>
                    <a:pt x="68399" y="172996"/>
                  </a:lnTo>
                  <a:close/>
                  <a:moveTo>
                    <a:pt x="84608" y="172996"/>
                  </a:moveTo>
                  <a:lnTo>
                    <a:pt x="84608" y="180786"/>
                  </a:lnTo>
                  <a:lnTo>
                    <a:pt x="76876" y="180786"/>
                  </a:lnTo>
                  <a:lnTo>
                    <a:pt x="76876" y="172996"/>
                  </a:lnTo>
                  <a:close/>
                  <a:moveTo>
                    <a:pt x="92776" y="172996"/>
                  </a:moveTo>
                  <a:lnTo>
                    <a:pt x="92776" y="180786"/>
                  </a:lnTo>
                  <a:lnTo>
                    <a:pt x="85032" y="180786"/>
                  </a:lnTo>
                  <a:lnTo>
                    <a:pt x="85032" y="172996"/>
                  </a:lnTo>
                  <a:close/>
                  <a:moveTo>
                    <a:pt x="100932" y="172996"/>
                  </a:moveTo>
                  <a:lnTo>
                    <a:pt x="100932" y="180786"/>
                  </a:lnTo>
                  <a:lnTo>
                    <a:pt x="93200" y="180786"/>
                  </a:lnTo>
                  <a:lnTo>
                    <a:pt x="93200" y="172996"/>
                  </a:lnTo>
                  <a:close/>
                  <a:moveTo>
                    <a:pt x="109099" y="172996"/>
                  </a:moveTo>
                  <a:lnTo>
                    <a:pt x="109099" y="180786"/>
                  </a:lnTo>
                  <a:lnTo>
                    <a:pt x="101356" y="180786"/>
                  </a:lnTo>
                  <a:lnTo>
                    <a:pt x="101356" y="172996"/>
                  </a:lnTo>
                  <a:close/>
                  <a:moveTo>
                    <a:pt x="116866" y="172996"/>
                  </a:moveTo>
                  <a:lnTo>
                    <a:pt x="116866" y="180786"/>
                  </a:lnTo>
                  <a:lnTo>
                    <a:pt x="109523" y="180786"/>
                  </a:lnTo>
                  <a:lnTo>
                    <a:pt x="109523" y="172996"/>
                  </a:lnTo>
                  <a:close/>
                  <a:moveTo>
                    <a:pt x="125034" y="172996"/>
                  </a:moveTo>
                  <a:lnTo>
                    <a:pt x="125034" y="180786"/>
                  </a:lnTo>
                  <a:lnTo>
                    <a:pt x="117290" y="180786"/>
                  </a:lnTo>
                  <a:lnTo>
                    <a:pt x="117290" y="172996"/>
                  </a:lnTo>
                  <a:close/>
                  <a:moveTo>
                    <a:pt x="133190" y="172996"/>
                  </a:moveTo>
                  <a:lnTo>
                    <a:pt x="133190" y="180786"/>
                  </a:lnTo>
                  <a:lnTo>
                    <a:pt x="125446" y="180786"/>
                  </a:lnTo>
                  <a:lnTo>
                    <a:pt x="125446" y="172996"/>
                  </a:lnTo>
                  <a:close/>
                  <a:moveTo>
                    <a:pt x="141346" y="172996"/>
                  </a:moveTo>
                  <a:lnTo>
                    <a:pt x="141346" y="180786"/>
                  </a:lnTo>
                  <a:lnTo>
                    <a:pt x="133614" y="180786"/>
                  </a:lnTo>
                  <a:lnTo>
                    <a:pt x="133614" y="172996"/>
                  </a:lnTo>
                  <a:close/>
                  <a:moveTo>
                    <a:pt x="149513" y="172996"/>
                  </a:moveTo>
                  <a:lnTo>
                    <a:pt x="149513" y="180786"/>
                  </a:lnTo>
                  <a:lnTo>
                    <a:pt x="141770" y="180786"/>
                  </a:lnTo>
                  <a:lnTo>
                    <a:pt x="141770" y="172996"/>
                  </a:lnTo>
                  <a:close/>
                  <a:moveTo>
                    <a:pt x="157280" y="172996"/>
                  </a:moveTo>
                  <a:lnTo>
                    <a:pt x="157280" y="180786"/>
                  </a:lnTo>
                  <a:lnTo>
                    <a:pt x="149937" y="180786"/>
                  </a:lnTo>
                  <a:lnTo>
                    <a:pt x="149937" y="172996"/>
                  </a:lnTo>
                  <a:close/>
                  <a:moveTo>
                    <a:pt x="165448" y="172996"/>
                  </a:moveTo>
                  <a:lnTo>
                    <a:pt x="165448" y="180786"/>
                  </a:lnTo>
                  <a:lnTo>
                    <a:pt x="157704" y="180786"/>
                  </a:lnTo>
                  <a:lnTo>
                    <a:pt x="157704" y="172996"/>
                  </a:lnTo>
                  <a:close/>
                  <a:moveTo>
                    <a:pt x="173604" y="172996"/>
                  </a:moveTo>
                  <a:lnTo>
                    <a:pt x="173604" y="180786"/>
                  </a:lnTo>
                  <a:lnTo>
                    <a:pt x="165871" y="180786"/>
                  </a:lnTo>
                  <a:lnTo>
                    <a:pt x="165871" y="172996"/>
                  </a:lnTo>
                  <a:close/>
                  <a:moveTo>
                    <a:pt x="181771" y="172996"/>
                  </a:moveTo>
                  <a:lnTo>
                    <a:pt x="181771" y="180786"/>
                  </a:lnTo>
                  <a:lnTo>
                    <a:pt x="174028" y="180786"/>
                  </a:lnTo>
                  <a:lnTo>
                    <a:pt x="174028" y="172996"/>
                  </a:lnTo>
                  <a:close/>
                  <a:moveTo>
                    <a:pt x="189927" y="172996"/>
                  </a:moveTo>
                  <a:lnTo>
                    <a:pt x="189927" y="180786"/>
                  </a:lnTo>
                  <a:lnTo>
                    <a:pt x="182195" y="180786"/>
                  </a:lnTo>
                  <a:lnTo>
                    <a:pt x="182195" y="172996"/>
                  </a:lnTo>
                  <a:close/>
                  <a:moveTo>
                    <a:pt x="198095" y="172996"/>
                  </a:moveTo>
                  <a:lnTo>
                    <a:pt x="198095" y="180786"/>
                  </a:lnTo>
                  <a:lnTo>
                    <a:pt x="190351" y="180786"/>
                  </a:lnTo>
                  <a:lnTo>
                    <a:pt x="190351" y="172996"/>
                  </a:lnTo>
                  <a:close/>
                  <a:moveTo>
                    <a:pt x="206251" y="172996"/>
                  </a:moveTo>
                  <a:lnTo>
                    <a:pt x="206251" y="180786"/>
                  </a:lnTo>
                  <a:lnTo>
                    <a:pt x="198519" y="180786"/>
                  </a:lnTo>
                  <a:lnTo>
                    <a:pt x="198519" y="172996"/>
                  </a:lnTo>
                  <a:close/>
                  <a:moveTo>
                    <a:pt x="214419" y="172996"/>
                  </a:moveTo>
                  <a:lnTo>
                    <a:pt x="214419" y="180786"/>
                  </a:lnTo>
                  <a:lnTo>
                    <a:pt x="206675" y="180786"/>
                  </a:lnTo>
                  <a:lnTo>
                    <a:pt x="206675" y="172996"/>
                  </a:lnTo>
                  <a:close/>
                  <a:moveTo>
                    <a:pt x="222575" y="172996"/>
                  </a:moveTo>
                  <a:lnTo>
                    <a:pt x="222575" y="180786"/>
                  </a:lnTo>
                  <a:lnTo>
                    <a:pt x="214842" y="180786"/>
                  </a:lnTo>
                  <a:lnTo>
                    <a:pt x="214842" y="172996"/>
                  </a:lnTo>
                  <a:close/>
                  <a:moveTo>
                    <a:pt x="230742" y="172996"/>
                  </a:moveTo>
                  <a:lnTo>
                    <a:pt x="230742" y="180786"/>
                  </a:lnTo>
                  <a:lnTo>
                    <a:pt x="222999" y="180786"/>
                  </a:lnTo>
                  <a:lnTo>
                    <a:pt x="222999" y="172996"/>
                  </a:lnTo>
                  <a:close/>
                  <a:moveTo>
                    <a:pt x="238898" y="172996"/>
                  </a:moveTo>
                  <a:lnTo>
                    <a:pt x="238898" y="180786"/>
                  </a:lnTo>
                  <a:lnTo>
                    <a:pt x="231166" y="180786"/>
                  </a:lnTo>
                  <a:lnTo>
                    <a:pt x="231166" y="172996"/>
                  </a:lnTo>
                  <a:close/>
                  <a:moveTo>
                    <a:pt x="247066" y="172996"/>
                  </a:moveTo>
                  <a:lnTo>
                    <a:pt x="247066" y="180786"/>
                  </a:lnTo>
                  <a:lnTo>
                    <a:pt x="239322" y="180786"/>
                  </a:lnTo>
                  <a:lnTo>
                    <a:pt x="239322" y="172996"/>
                  </a:lnTo>
                  <a:close/>
                  <a:moveTo>
                    <a:pt x="255222" y="172996"/>
                  </a:moveTo>
                  <a:lnTo>
                    <a:pt x="255222" y="180786"/>
                  </a:lnTo>
                  <a:lnTo>
                    <a:pt x="247490" y="180786"/>
                  </a:lnTo>
                  <a:lnTo>
                    <a:pt x="247490" y="172996"/>
                  </a:lnTo>
                  <a:close/>
                  <a:moveTo>
                    <a:pt x="263390" y="172996"/>
                  </a:moveTo>
                  <a:lnTo>
                    <a:pt x="263390" y="180786"/>
                  </a:lnTo>
                  <a:lnTo>
                    <a:pt x="255646" y="180786"/>
                  </a:lnTo>
                  <a:lnTo>
                    <a:pt x="255646" y="172996"/>
                  </a:lnTo>
                  <a:close/>
                  <a:moveTo>
                    <a:pt x="271546" y="172996"/>
                  </a:moveTo>
                  <a:lnTo>
                    <a:pt x="271546" y="180786"/>
                  </a:lnTo>
                  <a:lnTo>
                    <a:pt x="263813" y="180786"/>
                  </a:lnTo>
                  <a:lnTo>
                    <a:pt x="263813" y="172996"/>
                  </a:lnTo>
                  <a:close/>
                  <a:moveTo>
                    <a:pt x="11238" y="181198"/>
                  </a:moveTo>
                  <a:lnTo>
                    <a:pt x="11238" y="188988"/>
                  </a:lnTo>
                  <a:lnTo>
                    <a:pt x="3494" y="188988"/>
                  </a:lnTo>
                  <a:lnTo>
                    <a:pt x="3494" y="181198"/>
                  </a:lnTo>
                  <a:close/>
                  <a:moveTo>
                    <a:pt x="19394" y="181198"/>
                  </a:moveTo>
                  <a:lnTo>
                    <a:pt x="19394" y="188988"/>
                  </a:lnTo>
                  <a:lnTo>
                    <a:pt x="11662" y="188988"/>
                  </a:lnTo>
                  <a:lnTo>
                    <a:pt x="11662" y="181198"/>
                  </a:lnTo>
                  <a:close/>
                  <a:moveTo>
                    <a:pt x="27561" y="181198"/>
                  </a:moveTo>
                  <a:lnTo>
                    <a:pt x="27561" y="188988"/>
                  </a:lnTo>
                  <a:lnTo>
                    <a:pt x="19818" y="188988"/>
                  </a:lnTo>
                  <a:lnTo>
                    <a:pt x="19818" y="181198"/>
                  </a:lnTo>
                  <a:close/>
                  <a:moveTo>
                    <a:pt x="35328" y="181198"/>
                  </a:moveTo>
                  <a:lnTo>
                    <a:pt x="35328" y="188988"/>
                  </a:lnTo>
                  <a:lnTo>
                    <a:pt x="27985" y="188988"/>
                  </a:lnTo>
                  <a:lnTo>
                    <a:pt x="27985" y="181198"/>
                  </a:lnTo>
                  <a:close/>
                  <a:moveTo>
                    <a:pt x="43496" y="181198"/>
                  </a:moveTo>
                  <a:lnTo>
                    <a:pt x="43496" y="188988"/>
                  </a:lnTo>
                  <a:lnTo>
                    <a:pt x="35752" y="188988"/>
                  </a:lnTo>
                  <a:lnTo>
                    <a:pt x="35752" y="181198"/>
                  </a:lnTo>
                  <a:close/>
                  <a:moveTo>
                    <a:pt x="51652" y="181198"/>
                  </a:moveTo>
                  <a:lnTo>
                    <a:pt x="51652" y="188988"/>
                  </a:lnTo>
                  <a:lnTo>
                    <a:pt x="43919" y="188988"/>
                  </a:lnTo>
                  <a:lnTo>
                    <a:pt x="43919" y="181198"/>
                  </a:lnTo>
                  <a:close/>
                  <a:moveTo>
                    <a:pt x="59819" y="181198"/>
                  </a:moveTo>
                  <a:lnTo>
                    <a:pt x="59819" y="188988"/>
                  </a:lnTo>
                  <a:lnTo>
                    <a:pt x="52075" y="188988"/>
                  </a:lnTo>
                  <a:lnTo>
                    <a:pt x="52075" y="181198"/>
                  </a:lnTo>
                  <a:close/>
                  <a:moveTo>
                    <a:pt x="67975" y="181198"/>
                  </a:moveTo>
                  <a:lnTo>
                    <a:pt x="67975" y="188988"/>
                  </a:lnTo>
                  <a:lnTo>
                    <a:pt x="60243" y="188988"/>
                  </a:lnTo>
                  <a:lnTo>
                    <a:pt x="60243" y="181198"/>
                  </a:lnTo>
                  <a:close/>
                  <a:moveTo>
                    <a:pt x="76441" y="181198"/>
                  </a:moveTo>
                  <a:lnTo>
                    <a:pt x="76441" y="188988"/>
                  </a:lnTo>
                  <a:lnTo>
                    <a:pt x="68399" y="188988"/>
                  </a:lnTo>
                  <a:lnTo>
                    <a:pt x="68399" y="181198"/>
                  </a:lnTo>
                  <a:close/>
                  <a:moveTo>
                    <a:pt x="84608" y="181198"/>
                  </a:moveTo>
                  <a:lnTo>
                    <a:pt x="84608" y="188988"/>
                  </a:lnTo>
                  <a:lnTo>
                    <a:pt x="76865" y="188988"/>
                  </a:lnTo>
                  <a:lnTo>
                    <a:pt x="76865" y="181198"/>
                  </a:lnTo>
                  <a:close/>
                  <a:moveTo>
                    <a:pt x="92776" y="181198"/>
                  </a:moveTo>
                  <a:lnTo>
                    <a:pt x="92776" y="188988"/>
                  </a:lnTo>
                  <a:lnTo>
                    <a:pt x="85032" y="188988"/>
                  </a:lnTo>
                  <a:lnTo>
                    <a:pt x="85032" y="181198"/>
                  </a:lnTo>
                  <a:close/>
                  <a:moveTo>
                    <a:pt x="100932" y="181198"/>
                  </a:moveTo>
                  <a:lnTo>
                    <a:pt x="100932" y="188988"/>
                  </a:lnTo>
                  <a:lnTo>
                    <a:pt x="93188" y="188988"/>
                  </a:lnTo>
                  <a:lnTo>
                    <a:pt x="93188" y="181198"/>
                  </a:lnTo>
                  <a:close/>
                  <a:moveTo>
                    <a:pt x="109099" y="181198"/>
                  </a:moveTo>
                  <a:lnTo>
                    <a:pt x="109099" y="188988"/>
                  </a:lnTo>
                  <a:lnTo>
                    <a:pt x="101356" y="188988"/>
                  </a:lnTo>
                  <a:lnTo>
                    <a:pt x="101356" y="181198"/>
                  </a:lnTo>
                  <a:close/>
                  <a:moveTo>
                    <a:pt x="116866" y="181198"/>
                  </a:moveTo>
                  <a:lnTo>
                    <a:pt x="116866" y="188988"/>
                  </a:lnTo>
                  <a:lnTo>
                    <a:pt x="109512" y="188988"/>
                  </a:lnTo>
                  <a:lnTo>
                    <a:pt x="109512" y="181198"/>
                  </a:lnTo>
                  <a:close/>
                  <a:moveTo>
                    <a:pt x="125022" y="181198"/>
                  </a:moveTo>
                  <a:lnTo>
                    <a:pt x="125022" y="188988"/>
                  </a:lnTo>
                  <a:lnTo>
                    <a:pt x="117290" y="188988"/>
                  </a:lnTo>
                  <a:lnTo>
                    <a:pt x="117290" y="181198"/>
                  </a:lnTo>
                  <a:close/>
                  <a:moveTo>
                    <a:pt x="133190" y="181198"/>
                  </a:moveTo>
                  <a:lnTo>
                    <a:pt x="133190" y="188988"/>
                  </a:lnTo>
                  <a:lnTo>
                    <a:pt x="125446" y="188988"/>
                  </a:lnTo>
                  <a:lnTo>
                    <a:pt x="125446" y="181198"/>
                  </a:lnTo>
                  <a:close/>
                  <a:moveTo>
                    <a:pt x="141346" y="181198"/>
                  </a:moveTo>
                  <a:lnTo>
                    <a:pt x="141346" y="188988"/>
                  </a:lnTo>
                  <a:lnTo>
                    <a:pt x="133614" y="188988"/>
                  </a:lnTo>
                  <a:lnTo>
                    <a:pt x="133614" y="181198"/>
                  </a:lnTo>
                  <a:close/>
                  <a:moveTo>
                    <a:pt x="149513" y="181198"/>
                  </a:moveTo>
                  <a:lnTo>
                    <a:pt x="149513" y="188988"/>
                  </a:lnTo>
                  <a:lnTo>
                    <a:pt x="141770" y="188988"/>
                  </a:lnTo>
                  <a:lnTo>
                    <a:pt x="141770" y="181198"/>
                  </a:lnTo>
                  <a:close/>
                  <a:moveTo>
                    <a:pt x="157280" y="181198"/>
                  </a:moveTo>
                  <a:lnTo>
                    <a:pt x="157280" y="188988"/>
                  </a:lnTo>
                  <a:lnTo>
                    <a:pt x="149937" y="188988"/>
                  </a:lnTo>
                  <a:lnTo>
                    <a:pt x="149937" y="181198"/>
                  </a:lnTo>
                  <a:close/>
                  <a:moveTo>
                    <a:pt x="165448" y="181198"/>
                  </a:moveTo>
                  <a:lnTo>
                    <a:pt x="165448" y="188988"/>
                  </a:lnTo>
                  <a:lnTo>
                    <a:pt x="157704" y="188988"/>
                  </a:lnTo>
                  <a:lnTo>
                    <a:pt x="157704" y="181198"/>
                  </a:lnTo>
                  <a:close/>
                  <a:moveTo>
                    <a:pt x="173604" y="181198"/>
                  </a:moveTo>
                  <a:lnTo>
                    <a:pt x="173604" y="188988"/>
                  </a:lnTo>
                  <a:lnTo>
                    <a:pt x="165871" y="188988"/>
                  </a:lnTo>
                  <a:lnTo>
                    <a:pt x="165871" y="181198"/>
                  </a:lnTo>
                  <a:close/>
                  <a:moveTo>
                    <a:pt x="181771" y="181198"/>
                  </a:moveTo>
                  <a:lnTo>
                    <a:pt x="181771" y="188988"/>
                  </a:lnTo>
                  <a:lnTo>
                    <a:pt x="174028" y="188988"/>
                  </a:lnTo>
                  <a:lnTo>
                    <a:pt x="174028" y="181198"/>
                  </a:lnTo>
                  <a:close/>
                  <a:moveTo>
                    <a:pt x="189927" y="181198"/>
                  </a:moveTo>
                  <a:lnTo>
                    <a:pt x="189927" y="188988"/>
                  </a:lnTo>
                  <a:lnTo>
                    <a:pt x="182195" y="188988"/>
                  </a:lnTo>
                  <a:lnTo>
                    <a:pt x="182195" y="181198"/>
                  </a:lnTo>
                  <a:close/>
                  <a:moveTo>
                    <a:pt x="198095" y="181198"/>
                  </a:moveTo>
                  <a:lnTo>
                    <a:pt x="198095" y="188988"/>
                  </a:lnTo>
                  <a:lnTo>
                    <a:pt x="190351" y="188988"/>
                  </a:lnTo>
                  <a:lnTo>
                    <a:pt x="190351" y="181198"/>
                  </a:lnTo>
                  <a:close/>
                  <a:moveTo>
                    <a:pt x="206251" y="181198"/>
                  </a:moveTo>
                  <a:lnTo>
                    <a:pt x="206251" y="188988"/>
                  </a:lnTo>
                  <a:lnTo>
                    <a:pt x="198519" y="188988"/>
                  </a:lnTo>
                  <a:lnTo>
                    <a:pt x="198519" y="181198"/>
                  </a:lnTo>
                  <a:close/>
                  <a:moveTo>
                    <a:pt x="214419" y="181198"/>
                  </a:moveTo>
                  <a:lnTo>
                    <a:pt x="214419" y="188988"/>
                  </a:lnTo>
                  <a:lnTo>
                    <a:pt x="206675" y="188988"/>
                  </a:lnTo>
                  <a:lnTo>
                    <a:pt x="206675" y="181198"/>
                  </a:lnTo>
                  <a:close/>
                  <a:moveTo>
                    <a:pt x="222575" y="181198"/>
                  </a:moveTo>
                  <a:lnTo>
                    <a:pt x="222575" y="188988"/>
                  </a:lnTo>
                  <a:lnTo>
                    <a:pt x="214842" y="188988"/>
                  </a:lnTo>
                  <a:lnTo>
                    <a:pt x="214842" y="181198"/>
                  </a:lnTo>
                  <a:close/>
                  <a:moveTo>
                    <a:pt x="230742" y="181198"/>
                  </a:moveTo>
                  <a:lnTo>
                    <a:pt x="230742" y="188988"/>
                  </a:lnTo>
                  <a:lnTo>
                    <a:pt x="222999" y="188988"/>
                  </a:lnTo>
                  <a:lnTo>
                    <a:pt x="222999" y="181198"/>
                  </a:lnTo>
                  <a:close/>
                  <a:moveTo>
                    <a:pt x="238898" y="181198"/>
                  </a:moveTo>
                  <a:lnTo>
                    <a:pt x="238898" y="188988"/>
                  </a:lnTo>
                  <a:lnTo>
                    <a:pt x="231166" y="188988"/>
                  </a:lnTo>
                  <a:lnTo>
                    <a:pt x="231166" y="181198"/>
                  </a:lnTo>
                  <a:close/>
                  <a:moveTo>
                    <a:pt x="247066" y="181198"/>
                  </a:moveTo>
                  <a:lnTo>
                    <a:pt x="247066" y="188988"/>
                  </a:lnTo>
                  <a:lnTo>
                    <a:pt x="239322" y="188988"/>
                  </a:lnTo>
                  <a:lnTo>
                    <a:pt x="239322" y="181198"/>
                  </a:lnTo>
                  <a:close/>
                  <a:moveTo>
                    <a:pt x="255222" y="181198"/>
                  </a:moveTo>
                  <a:lnTo>
                    <a:pt x="255222" y="188988"/>
                  </a:lnTo>
                  <a:lnTo>
                    <a:pt x="247490" y="188988"/>
                  </a:lnTo>
                  <a:lnTo>
                    <a:pt x="247490" y="181198"/>
                  </a:lnTo>
                  <a:close/>
                  <a:moveTo>
                    <a:pt x="263390" y="181198"/>
                  </a:moveTo>
                  <a:lnTo>
                    <a:pt x="263390" y="188988"/>
                  </a:lnTo>
                  <a:lnTo>
                    <a:pt x="255646" y="188988"/>
                  </a:lnTo>
                  <a:lnTo>
                    <a:pt x="255646" y="181198"/>
                  </a:lnTo>
                  <a:close/>
                  <a:moveTo>
                    <a:pt x="271546" y="181198"/>
                  </a:moveTo>
                  <a:lnTo>
                    <a:pt x="271546" y="188988"/>
                  </a:lnTo>
                  <a:lnTo>
                    <a:pt x="263813" y="188988"/>
                  </a:lnTo>
                  <a:lnTo>
                    <a:pt x="263813" y="181198"/>
                  </a:lnTo>
                  <a:close/>
                  <a:moveTo>
                    <a:pt x="3082" y="0"/>
                  </a:moveTo>
                  <a:lnTo>
                    <a:pt x="3082" y="11"/>
                  </a:lnTo>
                  <a:lnTo>
                    <a:pt x="0" y="11"/>
                  </a:lnTo>
                  <a:lnTo>
                    <a:pt x="0" y="424"/>
                  </a:lnTo>
                  <a:lnTo>
                    <a:pt x="3082" y="424"/>
                  </a:lnTo>
                  <a:lnTo>
                    <a:pt x="3082" y="8213"/>
                  </a:lnTo>
                  <a:lnTo>
                    <a:pt x="0" y="8213"/>
                  </a:lnTo>
                  <a:lnTo>
                    <a:pt x="0" y="8626"/>
                  </a:lnTo>
                  <a:lnTo>
                    <a:pt x="3082" y="8626"/>
                  </a:lnTo>
                  <a:lnTo>
                    <a:pt x="3082" y="16427"/>
                  </a:lnTo>
                  <a:lnTo>
                    <a:pt x="0" y="16427"/>
                  </a:lnTo>
                  <a:lnTo>
                    <a:pt x="0" y="16828"/>
                  </a:lnTo>
                  <a:lnTo>
                    <a:pt x="3082" y="16828"/>
                  </a:lnTo>
                  <a:lnTo>
                    <a:pt x="3082" y="24629"/>
                  </a:lnTo>
                  <a:lnTo>
                    <a:pt x="0" y="24629"/>
                  </a:lnTo>
                  <a:lnTo>
                    <a:pt x="0" y="25041"/>
                  </a:lnTo>
                  <a:lnTo>
                    <a:pt x="3082" y="25041"/>
                  </a:lnTo>
                  <a:lnTo>
                    <a:pt x="3082" y="32831"/>
                  </a:lnTo>
                  <a:lnTo>
                    <a:pt x="0" y="32831"/>
                  </a:lnTo>
                  <a:lnTo>
                    <a:pt x="0" y="33243"/>
                  </a:lnTo>
                  <a:lnTo>
                    <a:pt x="3082" y="33243"/>
                  </a:lnTo>
                  <a:lnTo>
                    <a:pt x="3082" y="41044"/>
                  </a:lnTo>
                  <a:lnTo>
                    <a:pt x="0" y="41044"/>
                  </a:lnTo>
                  <a:lnTo>
                    <a:pt x="0" y="41456"/>
                  </a:lnTo>
                  <a:lnTo>
                    <a:pt x="3082" y="41456"/>
                  </a:lnTo>
                  <a:lnTo>
                    <a:pt x="3082" y="49246"/>
                  </a:lnTo>
                  <a:lnTo>
                    <a:pt x="0" y="49246"/>
                  </a:lnTo>
                  <a:lnTo>
                    <a:pt x="0" y="49658"/>
                  </a:lnTo>
                  <a:lnTo>
                    <a:pt x="3082" y="49658"/>
                  </a:lnTo>
                  <a:lnTo>
                    <a:pt x="3082" y="57448"/>
                  </a:lnTo>
                  <a:lnTo>
                    <a:pt x="0" y="57448"/>
                  </a:lnTo>
                  <a:lnTo>
                    <a:pt x="0" y="57860"/>
                  </a:lnTo>
                  <a:lnTo>
                    <a:pt x="3082" y="57860"/>
                  </a:lnTo>
                  <a:lnTo>
                    <a:pt x="3082" y="65661"/>
                  </a:lnTo>
                  <a:lnTo>
                    <a:pt x="0" y="65661"/>
                  </a:lnTo>
                  <a:lnTo>
                    <a:pt x="0" y="66074"/>
                  </a:lnTo>
                  <a:lnTo>
                    <a:pt x="3082" y="66074"/>
                  </a:lnTo>
                  <a:lnTo>
                    <a:pt x="3082" y="73863"/>
                  </a:lnTo>
                  <a:lnTo>
                    <a:pt x="0" y="73863"/>
                  </a:lnTo>
                  <a:lnTo>
                    <a:pt x="0" y="74275"/>
                  </a:lnTo>
                  <a:lnTo>
                    <a:pt x="3082" y="74275"/>
                  </a:lnTo>
                  <a:lnTo>
                    <a:pt x="3082" y="82076"/>
                  </a:lnTo>
                  <a:lnTo>
                    <a:pt x="0" y="82076"/>
                  </a:lnTo>
                  <a:lnTo>
                    <a:pt x="0" y="82477"/>
                  </a:lnTo>
                  <a:lnTo>
                    <a:pt x="3082" y="82477"/>
                  </a:lnTo>
                  <a:lnTo>
                    <a:pt x="3082" y="90278"/>
                  </a:lnTo>
                  <a:lnTo>
                    <a:pt x="0" y="90278"/>
                  </a:lnTo>
                  <a:lnTo>
                    <a:pt x="0" y="90691"/>
                  </a:lnTo>
                  <a:lnTo>
                    <a:pt x="3082" y="90691"/>
                  </a:lnTo>
                  <a:lnTo>
                    <a:pt x="3082" y="98480"/>
                  </a:lnTo>
                  <a:lnTo>
                    <a:pt x="0" y="98480"/>
                  </a:lnTo>
                  <a:lnTo>
                    <a:pt x="0" y="98893"/>
                  </a:lnTo>
                  <a:lnTo>
                    <a:pt x="3082" y="98893"/>
                  </a:lnTo>
                  <a:lnTo>
                    <a:pt x="3082" y="106694"/>
                  </a:lnTo>
                  <a:lnTo>
                    <a:pt x="0" y="106694"/>
                  </a:lnTo>
                  <a:lnTo>
                    <a:pt x="0" y="107095"/>
                  </a:lnTo>
                  <a:lnTo>
                    <a:pt x="3082" y="107095"/>
                  </a:lnTo>
                  <a:lnTo>
                    <a:pt x="3082" y="114895"/>
                  </a:lnTo>
                  <a:lnTo>
                    <a:pt x="0" y="114895"/>
                  </a:lnTo>
                  <a:lnTo>
                    <a:pt x="0" y="115308"/>
                  </a:lnTo>
                  <a:lnTo>
                    <a:pt x="3082" y="115308"/>
                  </a:lnTo>
                  <a:lnTo>
                    <a:pt x="3082" y="123097"/>
                  </a:lnTo>
                  <a:lnTo>
                    <a:pt x="0" y="123097"/>
                  </a:lnTo>
                  <a:lnTo>
                    <a:pt x="0" y="123510"/>
                  </a:lnTo>
                  <a:lnTo>
                    <a:pt x="3082" y="123510"/>
                  </a:lnTo>
                  <a:lnTo>
                    <a:pt x="3082" y="131551"/>
                  </a:lnTo>
                  <a:lnTo>
                    <a:pt x="0" y="131551"/>
                  </a:lnTo>
                  <a:lnTo>
                    <a:pt x="0" y="131964"/>
                  </a:lnTo>
                  <a:lnTo>
                    <a:pt x="3082" y="131964"/>
                  </a:lnTo>
                  <a:lnTo>
                    <a:pt x="3082" y="139765"/>
                  </a:lnTo>
                  <a:lnTo>
                    <a:pt x="0" y="139765"/>
                  </a:lnTo>
                  <a:lnTo>
                    <a:pt x="0" y="140166"/>
                  </a:lnTo>
                  <a:lnTo>
                    <a:pt x="3082" y="140166"/>
                  </a:lnTo>
                  <a:lnTo>
                    <a:pt x="3082" y="147967"/>
                  </a:lnTo>
                  <a:lnTo>
                    <a:pt x="0" y="147967"/>
                  </a:lnTo>
                  <a:lnTo>
                    <a:pt x="0" y="148379"/>
                  </a:lnTo>
                  <a:lnTo>
                    <a:pt x="3082" y="148379"/>
                  </a:lnTo>
                  <a:lnTo>
                    <a:pt x="3082" y="156169"/>
                  </a:lnTo>
                  <a:lnTo>
                    <a:pt x="0" y="156169"/>
                  </a:lnTo>
                  <a:lnTo>
                    <a:pt x="0" y="156581"/>
                  </a:lnTo>
                  <a:lnTo>
                    <a:pt x="3082" y="156581"/>
                  </a:lnTo>
                  <a:lnTo>
                    <a:pt x="3082" y="164382"/>
                  </a:lnTo>
                  <a:lnTo>
                    <a:pt x="0" y="164382"/>
                  </a:lnTo>
                  <a:lnTo>
                    <a:pt x="0" y="164794"/>
                  </a:lnTo>
                  <a:lnTo>
                    <a:pt x="3082" y="164794"/>
                  </a:lnTo>
                  <a:lnTo>
                    <a:pt x="3082" y="172584"/>
                  </a:lnTo>
                  <a:lnTo>
                    <a:pt x="0" y="172584"/>
                  </a:lnTo>
                  <a:lnTo>
                    <a:pt x="0" y="172996"/>
                  </a:lnTo>
                  <a:lnTo>
                    <a:pt x="3082" y="172996"/>
                  </a:lnTo>
                  <a:lnTo>
                    <a:pt x="3082" y="180786"/>
                  </a:lnTo>
                  <a:lnTo>
                    <a:pt x="0" y="180786"/>
                  </a:lnTo>
                  <a:lnTo>
                    <a:pt x="0" y="181198"/>
                  </a:lnTo>
                  <a:lnTo>
                    <a:pt x="3082" y="181198"/>
                  </a:lnTo>
                  <a:lnTo>
                    <a:pt x="3082" y="188999"/>
                  </a:lnTo>
                  <a:lnTo>
                    <a:pt x="0" y="188999"/>
                  </a:lnTo>
                  <a:lnTo>
                    <a:pt x="0" y="189411"/>
                  </a:lnTo>
                  <a:lnTo>
                    <a:pt x="275085" y="189411"/>
                  </a:lnTo>
                  <a:lnTo>
                    <a:pt x="275085" y="188999"/>
                  </a:lnTo>
                  <a:lnTo>
                    <a:pt x="272004" y="188999"/>
                  </a:lnTo>
                  <a:lnTo>
                    <a:pt x="272004" y="181198"/>
                  </a:lnTo>
                  <a:lnTo>
                    <a:pt x="275085" y="181198"/>
                  </a:lnTo>
                  <a:lnTo>
                    <a:pt x="275085" y="180786"/>
                  </a:lnTo>
                  <a:lnTo>
                    <a:pt x="272004" y="180786"/>
                  </a:lnTo>
                  <a:lnTo>
                    <a:pt x="272004" y="172996"/>
                  </a:lnTo>
                  <a:lnTo>
                    <a:pt x="275085" y="172996"/>
                  </a:lnTo>
                  <a:lnTo>
                    <a:pt x="275085" y="172584"/>
                  </a:lnTo>
                  <a:lnTo>
                    <a:pt x="272004" y="172584"/>
                  </a:lnTo>
                  <a:lnTo>
                    <a:pt x="272004" y="164794"/>
                  </a:lnTo>
                  <a:lnTo>
                    <a:pt x="275085" y="164794"/>
                  </a:lnTo>
                  <a:lnTo>
                    <a:pt x="275085" y="164382"/>
                  </a:lnTo>
                  <a:lnTo>
                    <a:pt x="272004" y="164382"/>
                  </a:lnTo>
                  <a:lnTo>
                    <a:pt x="272004" y="156581"/>
                  </a:lnTo>
                  <a:lnTo>
                    <a:pt x="275085" y="156581"/>
                  </a:lnTo>
                  <a:lnTo>
                    <a:pt x="275085" y="156169"/>
                  </a:lnTo>
                  <a:lnTo>
                    <a:pt x="272004" y="156169"/>
                  </a:lnTo>
                  <a:lnTo>
                    <a:pt x="272004" y="148379"/>
                  </a:lnTo>
                  <a:lnTo>
                    <a:pt x="275085" y="148379"/>
                  </a:lnTo>
                  <a:lnTo>
                    <a:pt x="275085" y="147967"/>
                  </a:lnTo>
                  <a:lnTo>
                    <a:pt x="272004" y="147967"/>
                  </a:lnTo>
                  <a:lnTo>
                    <a:pt x="272004" y="140166"/>
                  </a:lnTo>
                  <a:lnTo>
                    <a:pt x="275085" y="140166"/>
                  </a:lnTo>
                  <a:lnTo>
                    <a:pt x="275085" y="139765"/>
                  </a:lnTo>
                  <a:lnTo>
                    <a:pt x="272004" y="139765"/>
                  </a:lnTo>
                  <a:lnTo>
                    <a:pt x="272004" y="131964"/>
                  </a:lnTo>
                  <a:lnTo>
                    <a:pt x="275085" y="131964"/>
                  </a:lnTo>
                  <a:lnTo>
                    <a:pt x="275085" y="131551"/>
                  </a:lnTo>
                  <a:lnTo>
                    <a:pt x="272004" y="131551"/>
                  </a:lnTo>
                  <a:lnTo>
                    <a:pt x="272004" y="123510"/>
                  </a:lnTo>
                  <a:lnTo>
                    <a:pt x="275085" y="123510"/>
                  </a:lnTo>
                  <a:lnTo>
                    <a:pt x="275085" y="123097"/>
                  </a:lnTo>
                  <a:lnTo>
                    <a:pt x="272004" y="123097"/>
                  </a:lnTo>
                  <a:lnTo>
                    <a:pt x="272004" y="115308"/>
                  </a:lnTo>
                  <a:lnTo>
                    <a:pt x="275085" y="115308"/>
                  </a:lnTo>
                  <a:lnTo>
                    <a:pt x="275085" y="114895"/>
                  </a:lnTo>
                  <a:lnTo>
                    <a:pt x="272004" y="114895"/>
                  </a:lnTo>
                  <a:lnTo>
                    <a:pt x="272004" y="107095"/>
                  </a:lnTo>
                  <a:lnTo>
                    <a:pt x="275085" y="107095"/>
                  </a:lnTo>
                  <a:lnTo>
                    <a:pt x="275085" y="106694"/>
                  </a:lnTo>
                  <a:lnTo>
                    <a:pt x="272004" y="106694"/>
                  </a:lnTo>
                  <a:lnTo>
                    <a:pt x="272004" y="98893"/>
                  </a:lnTo>
                  <a:lnTo>
                    <a:pt x="275085" y="98893"/>
                  </a:lnTo>
                  <a:lnTo>
                    <a:pt x="275085" y="98480"/>
                  </a:lnTo>
                  <a:lnTo>
                    <a:pt x="272004" y="98480"/>
                  </a:lnTo>
                  <a:lnTo>
                    <a:pt x="272004" y="90691"/>
                  </a:lnTo>
                  <a:lnTo>
                    <a:pt x="275085" y="90691"/>
                  </a:lnTo>
                  <a:lnTo>
                    <a:pt x="275085" y="90278"/>
                  </a:lnTo>
                  <a:lnTo>
                    <a:pt x="272004" y="90278"/>
                  </a:lnTo>
                  <a:lnTo>
                    <a:pt x="272004" y="82477"/>
                  </a:lnTo>
                  <a:lnTo>
                    <a:pt x="275085" y="82477"/>
                  </a:lnTo>
                  <a:lnTo>
                    <a:pt x="275085" y="82076"/>
                  </a:lnTo>
                  <a:lnTo>
                    <a:pt x="272004" y="82076"/>
                  </a:lnTo>
                  <a:lnTo>
                    <a:pt x="272004" y="74275"/>
                  </a:lnTo>
                  <a:lnTo>
                    <a:pt x="275085" y="74275"/>
                  </a:lnTo>
                  <a:lnTo>
                    <a:pt x="275085" y="73863"/>
                  </a:lnTo>
                  <a:lnTo>
                    <a:pt x="272004" y="73863"/>
                  </a:lnTo>
                  <a:lnTo>
                    <a:pt x="272004" y="66074"/>
                  </a:lnTo>
                  <a:lnTo>
                    <a:pt x="275085" y="66074"/>
                  </a:lnTo>
                  <a:lnTo>
                    <a:pt x="275085" y="65661"/>
                  </a:lnTo>
                  <a:lnTo>
                    <a:pt x="272004" y="65661"/>
                  </a:lnTo>
                  <a:lnTo>
                    <a:pt x="272004" y="57860"/>
                  </a:lnTo>
                  <a:lnTo>
                    <a:pt x="275085" y="57860"/>
                  </a:lnTo>
                  <a:lnTo>
                    <a:pt x="275085" y="57448"/>
                  </a:lnTo>
                  <a:lnTo>
                    <a:pt x="272004" y="57448"/>
                  </a:lnTo>
                  <a:lnTo>
                    <a:pt x="272004" y="49658"/>
                  </a:lnTo>
                  <a:lnTo>
                    <a:pt x="275085" y="49658"/>
                  </a:lnTo>
                  <a:lnTo>
                    <a:pt x="275085" y="49246"/>
                  </a:lnTo>
                  <a:lnTo>
                    <a:pt x="272004" y="49246"/>
                  </a:lnTo>
                  <a:lnTo>
                    <a:pt x="272004" y="41456"/>
                  </a:lnTo>
                  <a:lnTo>
                    <a:pt x="275085" y="41456"/>
                  </a:lnTo>
                  <a:lnTo>
                    <a:pt x="275085" y="41044"/>
                  </a:lnTo>
                  <a:lnTo>
                    <a:pt x="272004" y="41044"/>
                  </a:lnTo>
                  <a:lnTo>
                    <a:pt x="272004" y="33243"/>
                  </a:lnTo>
                  <a:lnTo>
                    <a:pt x="275085" y="33243"/>
                  </a:lnTo>
                  <a:lnTo>
                    <a:pt x="275085" y="32831"/>
                  </a:lnTo>
                  <a:lnTo>
                    <a:pt x="272004" y="32831"/>
                  </a:lnTo>
                  <a:lnTo>
                    <a:pt x="272004" y="25041"/>
                  </a:lnTo>
                  <a:lnTo>
                    <a:pt x="275085" y="25041"/>
                  </a:lnTo>
                  <a:lnTo>
                    <a:pt x="275085" y="24629"/>
                  </a:lnTo>
                  <a:lnTo>
                    <a:pt x="272004" y="24629"/>
                  </a:lnTo>
                  <a:lnTo>
                    <a:pt x="272004" y="16828"/>
                  </a:lnTo>
                  <a:lnTo>
                    <a:pt x="275085" y="16828"/>
                  </a:lnTo>
                  <a:lnTo>
                    <a:pt x="275085" y="16427"/>
                  </a:lnTo>
                  <a:lnTo>
                    <a:pt x="272004" y="16427"/>
                  </a:lnTo>
                  <a:lnTo>
                    <a:pt x="272004" y="8626"/>
                  </a:lnTo>
                  <a:lnTo>
                    <a:pt x="275085" y="8626"/>
                  </a:lnTo>
                  <a:lnTo>
                    <a:pt x="275085" y="8213"/>
                  </a:lnTo>
                  <a:lnTo>
                    <a:pt x="272004" y="8213"/>
                  </a:lnTo>
                  <a:lnTo>
                    <a:pt x="272004" y="424"/>
                  </a:lnTo>
                  <a:lnTo>
                    <a:pt x="275085" y="424"/>
                  </a:lnTo>
                  <a:lnTo>
                    <a:pt x="275085" y="11"/>
                  </a:lnTo>
                  <a:lnTo>
                    <a:pt x="272004" y="11"/>
                  </a:lnTo>
                  <a:lnTo>
                    <a:pt x="272004" y="0"/>
                  </a:lnTo>
                  <a:lnTo>
                    <a:pt x="271546" y="0"/>
                  </a:lnTo>
                  <a:lnTo>
                    <a:pt x="271546" y="11"/>
                  </a:lnTo>
                  <a:lnTo>
                    <a:pt x="263813" y="11"/>
                  </a:lnTo>
                  <a:lnTo>
                    <a:pt x="263813" y="0"/>
                  </a:lnTo>
                  <a:lnTo>
                    <a:pt x="263390" y="0"/>
                  </a:lnTo>
                  <a:lnTo>
                    <a:pt x="263390" y="11"/>
                  </a:lnTo>
                  <a:lnTo>
                    <a:pt x="255646" y="11"/>
                  </a:lnTo>
                  <a:lnTo>
                    <a:pt x="255646" y="0"/>
                  </a:lnTo>
                  <a:lnTo>
                    <a:pt x="255222" y="0"/>
                  </a:lnTo>
                  <a:lnTo>
                    <a:pt x="255222" y="11"/>
                  </a:lnTo>
                  <a:lnTo>
                    <a:pt x="247490" y="11"/>
                  </a:lnTo>
                  <a:lnTo>
                    <a:pt x="247490" y="0"/>
                  </a:lnTo>
                  <a:lnTo>
                    <a:pt x="247066" y="0"/>
                  </a:lnTo>
                  <a:lnTo>
                    <a:pt x="247066" y="11"/>
                  </a:lnTo>
                  <a:lnTo>
                    <a:pt x="239322" y="11"/>
                  </a:lnTo>
                  <a:lnTo>
                    <a:pt x="239322" y="0"/>
                  </a:lnTo>
                  <a:lnTo>
                    <a:pt x="238898" y="0"/>
                  </a:lnTo>
                  <a:lnTo>
                    <a:pt x="238898" y="11"/>
                  </a:lnTo>
                  <a:lnTo>
                    <a:pt x="231166" y="11"/>
                  </a:lnTo>
                  <a:lnTo>
                    <a:pt x="231166" y="0"/>
                  </a:lnTo>
                  <a:lnTo>
                    <a:pt x="230742" y="0"/>
                  </a:lnTo>
                  <a:lnTo>
                    <a:pt x="230742" y="11"/>
                  </a:lnTo>
                  <a:lnTo>
                    <a:pt x="222999" y="11"/>
                  </a:lnTo>
                  <a:lnTo>
                    <a:pt x="222999" y="0"/>
                  </a:lnTo>
                  <a:lnTo>
                    <a:pt x="222575" y="0"/>
                  </a:lnTo>
                  <a:lnTo>
                    <a:pt x="222575" y="11"/>
                  </a:lnTo>
                  <a:lnTo>
                    <a:pt x="214831" y="11"/>
                  </a:lnTo>
                  <a:lnTo>
                    <a:pt x="214831" y="0"/>
                  </a:lnTo>
                  <a:lnTo>
                    <a:pt x="214407" y="0"/>
                  </a:lnTo>
                  <a:lnTo>
                    <a:pt x="214407" y="11"/>
                  </a:lnTo>
                  <a:lnTo>
                    <a:pt x="206675" y="11"/>
                  </a:lnTo>
                  <a:lnTo>
                    <a:pt x="206675" y="0"/>
                  </a:lnTo>
                  <a:lnTo>
                    <a:pt x="206251" y="0"/>
                  </a:lnTo>
                  <a:lnTo>
                    <a:pt x="206251" y="11"/>
                  </a:lnTo>
                  <a:lnTo>
                    <a:pt x="198507" y="11"/>
                  </a:lnTo>
                  <a:lnTo>
                    <a:pt x="198507" y="0"/>
                  </a:lnTo>
                  <a:lnTo>
                    <a:pt x="198083" y="0"/>
                  </a:lnTo>
                  <a:lnTo>
                    <a:pt x="198083" y="11"/>
                  </a:lnTo>
                  <a:lnTo>
                    <a:pt x="190351" y="11"/>
                  </a:lnTo>
                  <a:lnTo>
                    <a:pt x="190351" y="0"/>
                  </a:lnTo>
                  <a:lnTo>
                    <a:pt x="189927" y="0"/>
                  </a:lnTo>
                  <a:lnTo>
                    <a:pt x="189927" y="11"/>
                  </a:lnTo>
                  <a:lnTo>
                    <a:pt x="182184" y="11"/>
                  </a:lnTo>
                  <a:lnTo>
                    <a:pt x="182184" y="0"/>
                  </a:lnTo>
                  <a:lnTo>
                    <a:pt x="181760" y="0"/>
                  </a:lnTo>
                  <a:lnTo>
                    <a:pt x="181760" y="11"/>
                  </a:lnTo>
                  <a:lnTo>
                    <a:pt x="174016" y="11"/>
                  </a:lnTo>
                  <a:lnTo>
                    <a:pt x="174016" y="0"/>
                  </a:lnTo>
                  <a:lnTo>
                    <a:pt x="173592" y="0"/>
                  </a:lnTo>
                  <a:lnTo>
                    <a:pt x="173592" y="11"/>
                  </a:lnTo>
                  <a:lnTo>
                    <a:pt x="165860" y="11"/>
                  </a:lnTo>
                  <a:lnTo>
                    <a:pt x="165860" y="0"/>
                  </a:lnTo>
                  <a:lnTo>
                    <a:pt x="165436" y="0"/>
                  </a:lnTo>
                  <a:lnTo>
                    <a:pt x="165436" y="11"/>
                  </a:lnTo>
                  <a:lnTo>
                    <a:pt x="157692" y="11"/>
                  </a:lnTo>
                  <a:lnTo>
                    <a:pt x="157692" y="0"/>
                  </a:lnTo>
                  <a:lnTo>
                    <a:pt x="157269" y="0"/>
                  </a:lnTo>
                  <a:lnTo>
                    <a:pt x="157269" y="11"/>
                  </a:lnTo>
                  <a:lnTo>
                    <a:pt x="149926" y="11"/>
                  </a:lnTo>
                  <a:lnTo>
                    <a:pt x="149926" y="0"/>
                  </a:lnTo>
                  <a:lnTo>
                    <a:pt x="149502" y="0"/>
                  </a:lnTo>
                  <a:lnTo>
                    <a:pt x="149502" y="11"/>
                  </a:lnTo>
                  <a:lnTo>
                    <a:pt x="141758" y="11"/>
                  </a:lnTo>
                  <a:lnTo>
                    <a:pt x="141758" y="0"/>
                  </a:lnTo>
                  <a:lnTo>
                    <a:pt x="141334" y="0"/>
                  </a:lnTo>
                  <a:lnTo>
                    <a:pt x="141334" y="11"/>
                  </a:lnTo>
                  <a:lnTo>
                    <a:pt x="133602" y="11"/>
                  </a:lnTo>
                  <a:lnTo>
                    <a:pt x="133602" y="0"/>
                  </a:lnTo>
                  <a:lnTo>
                    <a:pt x="133178" y="0"/>
                  </a:lnTo>
                  <a:lnTo>
                    <a:pt x="133178" y="11"/>
                  </a:lnTo>
                  <a:lnTo>
                    <a:pt x="125435" y="11"/>
                  </a:lnTo>
                  <a:lnTo>
                    <a:pt x="125435" y="0"/>
                  </a:lnTo>
                  <a:lnTo>
                    <a:pt x="125011" y="0"/>
                  </a:lnTo>
                  <a:lnTo>
                    <a:pt x="125011" y="11"/>
                  </a:lnTo>
                  <a:lnTo>
                    <a:pt x="117267" y="11"/>
                  </a:lnTo>
                  <a:lnTo>
                    <a:pt x="117267" y="0"/>
                  </a:lnTo>
                  <a:lnTo>
                    <a:pt x="116843" y="0"/>
                  </a:lnTo>
                  <a:lnTo>
                    <a:pt x="116843" y="11"/>
                  </a:lnTo>
                  <a:lnTo>
                    <a:pt x="109500" y="11"/>
                  </a:lnTo>
                  <a:lnTo>
                    <a:pt x="109500" y="0"/>
                  </a:lnTo>
                  <a:lnTo>
                    <a:pt x="109077" y="0"/>
                  </a:lnTo>
                  <a:lnTo>
                    <a:pt x="109077" y="11"/>
                  </a:lnTo>
                  <a:lnTo>
                    <a:pt x="101333" y="11"/>
                  </a:lnTo>
                  <a:lnTo>
                    <a:pt x="101333" y="0"/>
                  </a:lnTo>
                  <a:lnTo>
                    <a:pt x="100909" y="0"/>
                  </a:lnTo>
                  <a:lnTo>
                    <a:pt x="100909" y="11"/>
                  </a:lnTo>
                  <a:lnTo>
                    <a:pt x="93177" y="11"/>
                  </a:lnTo>
                  <a:lnTo>
                    <a:pt x="93177" y="0"/>
                  </a:lnTo>
                  <a:lnTo>
                    <a:pt x="92753" y="0"/>
                  </a:lnTo>
                  <a:lnTo>
                    <a:pt x="92753" y="11"/>
                  </a:lnTo>
                  <a:lnTo>
                    <a:pt x="85009" y="11"/>
                  </a:lnTo>
                  <a:lnTo>
                    <a:pt x="85009" y="0"/>
                  </a:lnTo>
                  <a:lnTo>
                    <a:pt x="84585" y="0"/>
                  </a:lnTo>
                  <a:lnTo>
                    <a:pt x="84585" y="11"/>
                  </a:lnTo>
                  <a:lnTo>
                    <a:pt x="76853" y="11"/>
                  </a:lnTo>
                  <a:lnTo>
                    <a:pt x="76853" y="0"/>
                  </a:lnTo>
                  <a:lnTo>
                    <a:pt x="76429" y="0"/>
                  </a:lnTo>
                  <a:lnTo>
                    <a:pt x="76429" y="11"/>
                  </a:lnTo>
                  <a:lnTo>
                    <a:pt x="68376" y="11"/>
                  </a:lnTo>
                  <a:lnTo>
                    <a:pt x="68376" y="0"/>
                  </a:lnTo>
                  <a:lnTo>
                    <a:pt x="67952" y="0"/>
                  </a:lnTo>
                  <a:lnTo>
                    <a:pt x="67952" y="11"/>
                  </a:lnTo>
                  <a:lnTo>
                    <a:pt x="60220" y="11"/>
                  </a:lnTo>
                  <a:lnTo>
                    <a:pt x="60220" y="0"/>
                  </a:lnTo>
                  <a:lnTo>
                    <a:pt x="59796" y="0"/>
                  </a:lnTo>
                  <a:lnTo>
                    <a:pt x="59796" y="11"/>
                  </a:lnTo>
                  <a:lnTo>
                    <a:pt x="52053" y="11"/>
                  </a:lnTo>
                  <a:lnTo>
                    <a:pt x="52053" y="0"/>
                  </a:lnTo>
                  <a:lnTo>
                    <a:pt x="51629" y="0"/>
                  </a:lnTo>
                  <a:lnTo>
                    <a:pt x="51629" y="11"/>
                  </a:lnTo>
                  <a:lnTo>
                    <a:pt x="43896" y="11"/>
                  </a:lnTo>
                  <a:lnTo>
                    <a:pt x="43896" y="0"/>
                  </a:lnTo>
                  <a:lnTo>
                    <a:pt x="43473" y="0"/>
                  </a:lnTo>
                  <a:lnTo>
                    <a:pt x="43473" y="11"/>
                  </a:lnTo>
                  <a:lnTo>
                    <a:pt x="35729" y="11"/>
                  </a:lnTo>
                  <a:lnTo>
                    <a:pt x="35729" y="0"/>
                  </a:lnTo>
                  <a:lnTo>
                    <a:pt x="35305" y="0"/>
                  </a:lnTo>
                  <a:lnTo>
                    <a:pt x="35305" y="11"/>
                  </a:lnTo>
                  <a:lnTo>
                    <a:pt x="27962" y="11"/>
                  </a:lnTo>
                  <a:lnTo>
                    <a:pt x="27962" y="0"/>
                  </a:lnTo>
                  <a:lnTo>
                    <a:pt x="27538" y="0"/>
                  </a:lnTo>
                  <a:lnTo>
                    <a:pt x="27538" y="11"/>
                  </a:lnTo>
                  <a:lnTo>
                    <a:pt x="19795" y="11"/>
                  </a:lnTo>
                  <a:lnTo>
                    <a:pt x="19795" y="0"/>
                  </a:lnTo>
                  <a:lnTo>
                    <a:pt x="19371" y="0"/>
                  </a:lnTo>
                  <a:lnTo>
                    <a:pt x="19371" y="11"/>
                  </a:lnTo>
                  <a:lnTo>
                    <a:pt x="11639" y="11"/>
                  </a:lnTo>
                  <a:lnTo>
                    <a:pt x="11639" y="0"/>
                  </a:lnTo>
                  <a:lnTo>
                    <a:pt x="11215" y="0"/>
                  </a:lnTo>
                  <a:lnTo>
                    <a:pt x="11215" y="11"/>
                  </a:lnTo>
                  <a:lnTo>
                    <a:pt x="3505" y="11"/>
                  </a:lnTo>
                  <a:lnTo>
                    <a:pt x="3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45" name="Google Shape;2945;p29"/>
            <p:cNvSpPr/>
            <p:nvPr/>
          </p:nvSpPr>
          <p:spPr>
            <a:xfrm>
              <a:off x="238125" y="490000"/>
              <a:ext cx="10600" cy="4735300"/>
            </a:xfrm>
            <a:custGeom>
              <a:avLst/>
              <a:gdLst/>
              <a:ahLst/>
              <a:cxnLst/>
              <a:rect l="l" t="t" r="r" b="b"/>
              <a:pathLst>
                <a:path w="424"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2946" name="Google Shape;2946;p29"/>
          <p:cNvSpPr/>
          <p:nvPr/>
        </p:nvSpPr>
        <p:spPr>
          <a:xfrm flipH="1">
            <a:off x="-7431196" y="6223897"/>
            <a:ext cx="25640684" cy="4563594"/>
          </a:xfrm>
          <a:custGeom>
            <a:avLst/>
            <a:gdLst/>
            <a:ahLst/>
            <a:cxnLst/>
            <a:rect l="l" t="t" r="r" b="b"/>
            <a:pathLst>
              <a:path w="12947" h="6024" extrusionOk="0">
                <a:moveTo>
                  <a:pt x="4030" y="1"/>
                </a:moveTo>
                <a:cubicBezTo>
                  <a:pt x="3775" y="1"/>
                  <a:pt x="3529" y="41"/>
                  <a:pt x="3302" y="159"/>
                </a:cubicBezTo>
                <a:cubicBezTo>
                  <a:pt x="2785" y="429"/>
                  <a:pt x="2524" y="1042"/>
                  <a:pt x="2022" y="1339"/>
                </a:cubicBezTo>
                <a:cubicBezTo>
                  <a:pt x="1579" y="1601"/>
                  <a:pt x="1002" y="1583"/>
                  <a:pt x="588" y="1888"/>
                </a:cubicBezTo>
                <a:cubicBezTo>
                  <a:pt x="96" y="2251"/>
                  <a:pt x="1" y="3002"/>
                  <a:pt x="283" y="3544"/>
                </a:cubicBezTo>
                <a:cubicBezTo>
                  <a:pt x="566" y="4086"/>
                  <a:pt x="1146" y="4423"/>
                  <a:pt x="1746" y="4544"/>
                </a:cubicBezTo>
                <a:cubicBezTo>
                  <a:pt x="2803" y="4756"/>
                  <a:pt x="3531" y="4524"/>
                  <a:pt x="4550" y="4999"/>
                </a:cubicBezTo>
                <a:cubicBezTo>
                  <a:pt x="5354" y="5373"/>
                  <a:pt x="6195" y="6024"/>
                  <a:pt x="7114" y="6024"/>
                </a:cubicBezTo>
                <a:cubicBezTo>
                  <a:pt x="7268" y="6024"/>
                  <a:pt x="7424" y="6005"/>
                  <a:pt x="7582" y="5965"/>
                </a:cubicBezTo>
                <a:cubicBezTo>
                  <a:pt x="8191" y="5808"/>
                  <a:pt x="8616" y="5341"/>
                  <a:pt x="9156" y="5055"/>
                </a:cubicBezTo>
                <a:cubicBezTo>
                  <a:pt x="9780" y="4725"/>
                  <a:pt x="10264" y="4858"/>
                  <a:pt x="10918" y="4749"/>
                </a:cubicBezTo>
                <a:cubicBezTo>
                  <a:pt x="11920" y="4582"/>
                  <a:pt x="12852" y="3698"/>
                  <a:pt x="12927" y="2658"/>
                </a:cubicBezTo>
                <a:cubicBezTo>
                  <a:pt x="12946" y="2394"/>
                  <a:pt x="12916" y="2123"/>
                  <a:pt x="12798" y="1887"/>
                </a:cubicBezTo>
                <a:cubicBezTo>
                  <a:pt x="12504" y="1296"/>
                  <a:pt x="11772" y="1091"/>
                  <a:pt x="11118" y="999"/>
                </a:cubicBezTo>
                <a:cubicBezTo>
                  <a:pt x="10135" y="862"/>
                  <a:pt x="9324" y="125"/>
                  <a:pt x="8351" y="35"/>
                </a:cubicBezTo>
                <a:cubicBezTo>
                  <a:pt x="8213" y="23"/>
                  <a:pt x="8076" y="18"/>
                  <a:pt x="7939" y="18"/>
                </a:cubicBezTo>
                <a:cubicBezTo>
                  <a:pt x="7201" y="18"/>
                  <a:pt x="6468" y="170"/>
                  <a:pt x="5716" y="170"/>
                </a:cubicBezTo>
                <a:cubicBezTo>
                  <a:pt x="5493" y="170"/>
                  <a:pt x="5267" y="156"/>
                  <a:pt x="5040" y="121"/>
                </a:cubicBezTo>
                <a:cubicBezTo>
                  <a:pt x="4749" y="76"/>
                  <a:pt x="4445" y="18"/>
                  <a:pt x="4149" y="3"/>
                </a:cubicBezTo>
                <a:cubicBezTo>
                  <a:pt x="4109" y="2"/>
                  <a:pt x="4069" y="1"/>
                  <a:pt x="4030" y="1"/>
                </a:cubicBezTo>
                <a:close/>
              </a:path>
            </a:pathLst>
          </a:custGeom>
          <a:solidFill>
            <a:schemeClr val="accent2"/>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2947" name="Google Shape;2947;p29"/>
          <p:cNvGrpSpPr/>
          <p:nvPr/>
        </p:nvGrpSpPr>
        <p:grpSpPr>
          <a:xfrm flipH="1">
            <a:off x="9831876" y="-257886"/>
            <a:ext cx="2543804" cy="2003068"/>
            <a:chOff x="-241347" y="-208203"/>
            <a:chExt cx="2947964" cy="2919945"/>
          </a:xfrm>
        </p:grpSpPr>
        <p:grpSp>
          <p:nvGrpSpPr>
            <p:cNvPr id="2948" name="Google Shape;2948;p29"/>
            <p:cNvGrpSpPr/>
            <p:nvPr/>
          </p:nvGrpSpPr>
          <p:grpSpPr>
            <a:xfrm rot="-2127316">
              <a:off x="455043" y="1086139"/>
              <a:ext cx="470902" cy="1125770"/>
              <a:chOff x="1763800" y="344725"/>
              <a:chExt cx="152925" cy="365600"/>
            </a:xfrm>
          </p:grpSpPr>
          <p:sp>
            <p:nvSpPr>
              <p:cNvPr id="2949" name="Google Shape;2949;p2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0" name="Google Shape;2950;p2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1" name="Google Shape;2951;p2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2" name="Google Shape;2952;p2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3" name="Google Shape;2953;p2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4" name="Google Shape;2954;p2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5" name="Google Shape;2955;p2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6" name="Google Shape;2956;p2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2957" name="Google Shape;2957;p29"/>
            <p:cNvGrpSpPr/>
            <p:nvPr/>
          </p:nvGrpSpPr>
          <p:grpSpPr>
            <a:xfrm rot="-3860670" flipH="1">
              <a:off x="1166560" y="223706"/>
              <a:ext cx="470898" cy="1125767"/>
              <a:chOff x="1763800" y="344725"/>
              <a:chExt cx="152925" cy="365600"/>
            </a:xfrm>
          </p:grpSpPr>
          <p:sp>
            <p:nvSpPr>
              <p:cNvPr id="2958" name="Google Shape;2958;p2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9" name="Google Shape;2959;p2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0" name="Google Shape;2960;p2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1" name="Google Shape;2961;p2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2" name="Google Shape;2962;p2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3" name="Google Shape;2963;p2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4" name="Google Shape;2964;p2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5" name="Google Shape;2965;p2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2966" name="Google Shape;2966;p29"/>
            <p:cNvGrpSpPr/>
            <p:nvPr/>
          </p:nvGrpSpPr>
          <p:grpSpPr>
            <a:xfrm rot="5400000" flipH="1">
              <a:off x="-227337" y="-222212"/>
              <a:ext cx="2919945" cy="2947964"/>
              <a:chOff x="3206750" y="1492575"/>
              <a:chExt cx="634550" cy="640625"/>
            </a:xfrm>
          </p:grpSpPr>
          <p:sp>
            <p:nvSpPr>
              <p:cNvPr id="2967" name="Google Shape;2967;p29"/>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8" name="Google Shape;2968;p29"/>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9" name="Google Shape;2969;p29"/>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0" name="Google Shape;2970;p29"/>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1" name="Google Shape;2971;p29"/>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2" name="Google Shape;2972;p29"/>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3" name="Google Shape;2973;p29"/>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4" name="Google Shape;2974;p29"/>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5" name="Google Shape;2975;p29"/>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6" name="Google Shape;2976;p29"/>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7" name="Google Shape;2977;p29"/>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8" name="Google Shape;2978;p29"/>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9" name="Google Shape;2979;p29"/>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0" name="Google Shape;2980;p29"/>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1" name="Google Shape;2981;p29"/>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2" name="Google Shape;2982;p29"/>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3" name="Google Shape;2983;p29"/>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4" name="Google Shape;2984;p29"/>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5" name="Google Shape;2985;p29"/>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6" name="Google Shape;2986;p29"/>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7" name="Google Shape;2987;p29"/>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8" name="Google Shape;2988;p29"/>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9" name="Google Shape;2989;p29"/>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0" name="Google Shape;2990;p29"/>
              <p:cNvSpPr/>
              <p:nvPr/>
            </p:nvSpPr>
            <p:spPr>
              <a:xfrm>
                <a:off x="3661625" y="2062934"/>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1" name="Google Shape;2991;p29"/>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2" name="Google Shape;2992;p29"/>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3" name="Google Shape;2993;p29"/>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4" name="Google Shape;2994;p29"/>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5" name="Google Shape;2995;p29"/>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6" name="Google Shape;2996;p29"/>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7" name="Google Shape;2997;p29"/>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8" name="Google Shape;2998;p29"/>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9" name="Google Shape;2999;p29"/>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0" name="Google Shape;3000;p29"/>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1" name="Google Shape;3001;p29"/>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2" name="Google Shape;3002;p29"/>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3" name="Google Shape;3003;p29"/>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4" name="Google Shape;3004;p29"/>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5" name="Google Shape;3005;p29"/>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6" name="Google Shape;3006;p29"/>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7" name="Google Shape;3007;p29"/>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8" name="Google Shape;3008;p29"/>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9" name="Google Shape;3009;p29"/>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0" name="Google Shape;3010;p29"/>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1" name="Google Shape;3011;p29"/>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2" name="Google Shape;3012;p29"/>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3" name="Google Shape;3013;p29"/>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4" name="Google Shape;3014;p29"/>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5" name="Google Shape;3015;p29"/>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6" name="Google Shape;3016;p29"/>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7" name="Google Shape;3017;p29"/>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8" name="Google Shape;3018;p29"/>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9" name="Google Shape;3019;p29"/>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0" name="Google Shape;3020;p29"/>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1" name="Google Shape;3021;p29"/>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2" name="Google Shape;3022;p29"/>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3" name="Google Shape;3023;p29"/>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4" name="Google Shape;3024;p29"/>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5" name="Google Shape;3025;p29"/>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6" name="Google Shape;3026;p29"/>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7" name="Google Shape;3027;p29"/>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8" name="Google Shape;3028;p29"/>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9" name="Google Shape;3029;p29"/>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0" name="Google Shape;3030;p29"/>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1" name="Google Shape;3031;p29"/>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2" name="Google Shape;3032;p29"/>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3" name="Google Shape;3033;p29"/>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4" name="Google Shape;3034;p29"/>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5" name="Google Shape;3035;p29"/>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6" name="Google Shape;3036;p29"/>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7" name="Google Shape;3037;p29"/>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8" name="Google Shape;3038;p29"/>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9" name="Google Shape;3039;p29"/>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0" name="Google Shape;3040;p29"/>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1" name="Google Shape;3041;p29"/>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2" name="Google Shape;3042;p29"/>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3" name="Google Shape;3043;p29"/>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4" name="Google Shape;3044;p29"/>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5" name="Google Shape;3045;p29"/>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6" name="Google Shape;3046;p29"/>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7" name="Google Shape;3047;p29"/>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8" name="Google Shape;3048;p29"/>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9" name="Google Shape;3049;p29"/>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0" name="Google Shape;3050;p29"/>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1" name="Google Shape;3051;p29"/>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2" name="Google Shape;3052;p29"/>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3" name="Google Shape;3053;p29"/>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4" name="Google Shape;3054;p29"/>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5" name="Google Shape;3055;p29"/>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6" name="Google Shape;3056;p29"/>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7" name="Google Shape;3057;p29"/>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8" name="Google Shape;3058;p29"/>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9" name="Google Shape;3059;p29"/>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0" name="Google Shape;3060;p29"/>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1" name="Google Shape;3061;p29"/>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2" name="Google Shape;3062;p29"/>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3" name="Google Shape;3063;p29"/>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4" name="Google Shape;3064;p29"/>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5" name="Google Shape;3065;p29"/>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6" name="Google Shape;3066;p29"/>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7" name="Google Shape;3067;p29"/>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8" name="Google Shape;3068;p29"/>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9" name="Google Shape;3069;p29"/>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0" name="Google Shape;3070;p29"/>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1" name="Google Shape;3071;p29"/>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2" name="Google Shape;3072;p29"/>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3" name="Google Shape;3073;p29"/>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4" name="Google Shape;3074;p29"/>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5" name="Google Shape;3075;p29"/>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6" name="Google Shape;3076;p29"/>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grpSp>
        <p:nvGrpSpPr>
          <p:cNvPr id="3077" name="Google Shape;3077;p29"/>
          <p:cNvGrpSpPr/>
          <p:nvPr/>
        </p:nvGrpSpPr>
        <p:grpSpPr>
          <a:xfrm>
            <a:off x="477412" y="5821547"/>
            <a:ext cx="701133" cy="869542"/>
            <a:chOff x="2100500" y="1458275"/>
            <a:chExt cx="159000" cy="248050"/>
          </a:xfrm>
        </p:grpSpPr>
        <p:sp>
          <p:nvSpPr>
            <p:cNvPr id="3078" name="Google Shape;3078;p29"/>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9" name="Google Shape;3079;p29"/>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0" name="Google Shape;3080;p29"/>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1" name="Google Shape;3081;p29"/>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082" name="Google Shape;3082;p29"/>
          <p:cNvGrpSpPr/>
          <p:nvPr/>
        </p:nvGrpSpPr>
        <p:grpSpPr>
          <a:xfrm>
            <a:off x="10603109" y="5821547"/>
            <a:ext cx="701133" cy="869542"/>
            <a:chOff x="2100500" y="1458275"/>
            <a:chExt cx="159000" cy="248050"/>
          </a:xfrm>
        </p:grpSpPr>
        <p:sp>
          <p:nvSpPr>
            <p:cNvPr id="3083" name="Google Shape;3083;p29"/>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4" name="Google Shape;3084;p29"/>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5" name="Google Shape;3085;p29"/>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6" name="Google Shape;3086;p29"/>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3098" name="Google Shape;3098;p29"/>
          <p:cNvSpPr/>
          <p:nvPr/>
        </p:nvSpPr>
        <p:spPr>
          <a:xfrm>
            <a:off x="9566091" y="6514833"/>
            <a:ext cx="474018" cy="232258"/>
          </a:xfrm>
          <a:custGeom>
            <a:avLst/>
            <a:gdLst/>
            <a:ahLst/>
            <a:cxnLst/>
            <a:rect l="l" t="t" r="r" b="b"/>
            <a:pathLst>
              <a:path w="2510" h="1547" extrusionOk="0">
                <a:moveTo>
                  <a:pt x="1354" y="1"/>
                </a:moveTo>
                <a:cubicBezTo>
                  <a:pt x="1283" y="1"/>
                  <a:pt x="1216" y="14"/>
                  <a:pt x="1156" y="44"/>
                </a:cubicBezTo>
                <a:cubicBezTo>
                  <a:pt x="825" y="211"/>
                  <a:pt x="1" y="964"/>
                  <a:pt x="257" y="1413"/>
                </a:cubicBezTo>
                <a:cubicBezTo>
                  <a:pt x="319" y="1522"/>
                  <a:pt x="447" y="1547"/>
                  <a:pt x="580" y="1547"/>
                </a:cubicBezTo>
                <a:cubicBezTo>
                  <a:pt x="680" y="1547"/>
                  <a:pt x="782" y="1533"/>
                  <a:pt x="860" y="1530"/>
                </a:cubicBezTo>
                <a:cubicBezTo>
                  <a:pt x="1240" y="1516"/>
                  <a:pt x="1620" y="1492"/>
                  <a:pt x="1999" y="1451"/>
                </a:cubicBezTo>
                <a:cubicBezTo>
                  <a:pt x="2082" y="1441"/>
                  <a:pt x="2165" y="1431"/>
                  <a:pt x="2241" y="1394"/>
                </a:cubicBezTo>
                <a:cubicBezTo>
                  <a:pt x="2396" y="1317"/>
                  <a:pt x="2468" y="1203"/>
                  <a:pt x="2478" y="1072"/>
                </a:cubicBezTo>
                <a:lnTo>
                  <a:pt x="2477" y="1072"/>
                </a:lnTo>
                <a:cubicBezTo>
                  <a:pt x="2509" y="629"/>
                  <a:pt x="1837" y="1"/>
                  <a:pt x="1354"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3099" name="Google Shape;3099;p29"/>
          <p:cNvGrpSpPr/>
          <p:nvPr/>
        </p:nvGrpSpPr>
        <p:grpSpPr>
          <a:xfrm>
            <a:off x="-182893" y="-257886"/>
            <a:ext cx="2543804" cy="2003068"/>
            <a:chOff x="-241347" y="-208203"/>
            <a:chExt cx="2947964" cy="2919945"/>
          </a:xfrm>
        </p:grpSpPr>
        <p:grpSp>
          <p:nvGrpSpPr>
            <p:cNvPr id="3100" name="Google Shape;3100;p29"/>
            <p:cNvGrpSpPr/>
            <p:nvPr/>
          </p:nvGrpSpPr>
          <p:grpSpPr>
            <a:xfrm rot="-2127316">
              <a:off x="455043" y="1086139"/>
              <a:ext cx="470902" cy="1125770"/>
              <a:chOff x="1763800" y="344725"/>
              <a:chExt cx="152925" cy="365600"/>
            </a:xfrm>
          </p:grpSpPr>
          <p:sp>
            <p:nvSpPr>
              <p:cNvPr id="3101" name="Google Shape;3101;p2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2" name="Google Shape;3102;p2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3" name="Google Shape;3103;p2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4" name="Google Shape;3104;p2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5" name="Google Shape;3105;p2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6" name="Google Shape;3106;p2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7" name="Google Shape;3107;p2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8" name="Google Shape;3108;p2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109" name="Google Shape;3109;p29"/>
            <p:cNvGrpSpPr/>
            <p:nvPr/>
          </p:nvGrpSpPr>
          <p:grpSpPr>
            <a:xfrm rot="-3860670" flipH="1">
              <a:off x="1166560" y="223706"/>
              <a:ext cx="470898" cy="1125767"/>
              <a:chOff x="1763800" y="344725"/>
              <a:chExt cx="152925" cy="365600"/>
            </a:xfrm>
          </p:grpSpPr>
          <p:sp>
            <p:nvSpPr>
              <p:cNvPr id="3110" name="Google Shape;3110;p2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1" name="Google Shape;3111;p2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2" name="Google Shape;3112;p2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3" name="Google Shape;3113;p2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4" name="Google Shape;3114;p2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5" name="Google Shape;3115;p2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6" name="Google Shape;3116;p2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7" name="Google Shape;3117;p2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118" name="Google Shape;3118;p29"/>
            <p:cNvGrpSpPr/>
            <p:nvPr/>
          </p:nvGrpSpPr>
          <p:grpSpPr>
            <a:xfrm rot="5400000" flipH="1">
              <a:off x="-227337" y="-222212"/>
              <a:ext cx="2919945" cy="2947964"/>
              <a:chOff x="3206750" y="1492575"/>
              <a:chExt cx="634550" cy="640625"/>
            </a:xfrm>
          </p:grpSpPr>
          <p:sp>
            <p:nvSpPr>
              <p:cNvPr id="3119" name="Google Shape;3119;p29"/>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0" name="Google Shape;3120;p29"/>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1" name="Google Shape;3121;p29"/>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2" name="Google Shape;3122;p29"/>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3" name="Google Shape;3123;p29"/>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4" name="Google Shape;3124;p29"/>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5" name="Google Shape;3125;p29"/>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6" name="Google Shape;3126;p29"/>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7" name="Google Shape;3127;p29"/>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8" name="Google Shape;3128;p29"/>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9" name="Google Shape;3129;p29"/>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0" name="Google Shape;3130;p29"/>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1" name="Google Shape;3131;p29"/>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2" name="Google Shape;3132;p29"/>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3" name="Google Shape;3133;p29"/>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4" name="Google Shape;3134;p29"/>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5" name="Google Shape;3135;p29"/>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6" name="Google Shape;3136;p29"/>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7" name="Google Shape;3137;p29"/>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8" name="Google Shape;3138;p29"/>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9" name="Google Shape;3139;p29"/>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0" name="Google Shape;3140;p29"/>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1" name="Google Shape;3141;p29"/>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2" name="Google Shape;3142;p29"/>
              <p:cNvSpPr/>
              <p:nvPr/>
            </p:nvSpPr>
            <p:spPr>
              <a:xfrm>
                <a:off x="3661625" y="2062934"/>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3" name="Google Shape;3143;p29"/>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4" name="Google Shape;3144;p29"/>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5" name="Google Shape;3145;p29"/>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6" name="Google Shape;3146;p29"/>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7" name="Google Shape;3147;p29"/>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8" name="Google Shape;3148;p29"/>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9" name="Google Shape;3149;p29"/>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0" name="Google Shape;3150;p29"/>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1" name="Google Shape;3151;p29"/>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2" name="Google Shape;3152;p29"/>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3" name="Google Shape;3153;p29"/>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4" name="Google Shape;3154;p29"/>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5" name="Google Shape;3155;p29"/>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6" name="Google Shape;3156;p29"/>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7" name="Google Shape;3157;p29"/>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8" name="Google Shape;3158;p29"/>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9" name="Google Shape;3159;p29"/>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0" name="Google Shape;3160;p29"/>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1" name="Google Shape;3161;p29"/>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2" name="Google Shape;3162;p29"/>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3" name="Google Shape;3163;p29"/>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4" name="Google Shape;3164;p29"/>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5" name="Google Shape;3165;p29"/>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6" name="Google Shape;3166;p29"/>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7" name="Google Shape;3167;p29"/>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8" name="Google Shape;3168;p29"/>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9" name="Google Shape;3169;p29"/>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0" name="Google Shape;3170;p29"/>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1" name="Google Shape;3171;p29"/>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2" name="Google Shape;3172;p29"/>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3" name="Google Shape;3173;p29"/>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4" name="Google Shape;3174;p29"/>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5" name="Google Shape;3175;p29"/>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6" name="Google Shape;3176;p29"/>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7" name="Google Shape;3177;p29"/>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8" name="Google Shape;3178;p29"/>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9" name="Google Shape;3179;p29"/>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0" name="Google Shape;3180;p29"/>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1" name="Google Shape;3181;p29"/>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2" name="Google Shape;3182;p29"/>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3" name="Google Shape;3183;p29"/>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4" name="Google Shape;3184;p29"/>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5" name="Google Shape;3185;p29"/>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6" name="Google Shape;3186;p29"/>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7" name="Google Shape;3187;p29"/>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8" name="Google Shape;3188;p29"/>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9" name="Google Shape;3189;p29"/>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0" name="Google Shape;3190;p29"/>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1" name="Google Shape;3191;p29"/>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2" name="Google Shape;3192;p29"/>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3" name="Google Shape;3193;p29"/>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4" name="Google Shape;3194;p29"/>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5" name="Google Shape;3195;p29"/>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6" name="Google Shape;3196;p29"/>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7" name="Google Shape;3197;p29"/>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8" name="Google Shape;3198;p29"/>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9" name="Google Shape;3199;p29"/>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0" name="Google Shape;3200;p29"/>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1" name="Google Shape;3201;p29"/>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2" name="Google Shape;3202;p29"/>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3" name="Google Shape;3203;p29"/>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4" name="Google Shape;3204;p29"/>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5" name="Google Shape;3205;p29"/>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6" name="Google Shape;3206;p29"/>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7" name="Google Shape;3207;p29"/>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8" name="Google Shape;3208;p29"/>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9" name="Google Shape;3209;p29"/>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0" name="Google Shape;3210;p29"/>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1" name="Google Shape;3211;p29"/>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2" name="Google Shape;3212;p29"/>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3" name="Google Shape;3213;p29"/>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4" name="Google Shape;3214;p29"/>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5" name="Google Shape;3215;p29"/>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6" name="Google Shape;3216;p29"/>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7" name="Google Shape;3217;p29"/>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8" name="Google Shape;3218;p29"/>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9" name="Google Shape;3219;p29"/>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0" name="Google Shape;3220;p29"/>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1" name="Google Shape;3221;p29"/>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2" name="Google Shape;3222;p29"/>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3" name="Google Shape;3223;p29"/>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4" name="Google Shape;3224;p29"/>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5" name="Google Shape;3225;p29"/>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6" name="Google Shape;3226;p29"/>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7" name="Google Shape;3227;p29"/>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8" name="Google Shape;3228;p29"/>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spTree>
    <p:extLst>
      <p:ext uri="{BB962C8B-B14F-4D97-AF65-F5344CB8AC3E}">
        <p14:creationId xmlns:p14="http://schemas.microsoft.com/office/powerpoint/2010/main" val="159864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43"/>
        <p:cNvGrpSpPr/>
        <p:nvPr/>
      </p:nvGrpSpPr>
      <p:grpSpPr>
        <a:xfrm>
          <a:off x="0" y="0"/>
          <a:ext cx="0" cy="0"/>
          <a:chOff x="0" y="0"/>
          <a:chExt cx="0" cy="0"/>
        </a:xfrm>
      </p:grpSpPr>
      <p:grpSp>
        <p:nvGrpSpPr>
          <p:cNvPr id="244" name="Google Shape;244;p6"/>
          <p:cNvGrpSpPr/>
          <p:nvPr/>
        </p:nvGrpSpPr>
        <p:grpSpPr>
          <a:xfrm>
            <a:off x="-398226" y="-79"/>
            <a:ext cx="12989235" cy="6857478"/>
            <a:chOff x="238125" y="490000"/>
            <a:chExt cx="7130600" cy="4735300"/>
          </a:xfrm>
        </p:grpSpPr>
        <p:sp>
          <p:nvSpPr>
            <p:cNvPr id="245" name="Google Shape;245;p6"/>
            <p:cNvSpPr/>
            <p:nvPr/>
          </p:nvSpPr>
          <p:spPr>
            <a:xfrm>
              <a:off x="7358100" y="490000"/>
              <a:ext cx="10625" cy="4735300"/>
            </a:xfrm>
            <a:custGeom>
              <a:avLst/>
              <a:gdLst/>
              <a:ahLst/>
              <a:cxnLst/>
              <a:rect l="l" t="t" r="r" b="b"/>
              <a:pathLst>
                <a:path w="425"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46" name="Google Shape;246;p6"/>
            <p:cNvSpPr/>
            <p:nvPr/>
          </p:nvSpPr>
          <p:spPr>
            <a:xfrm>
              <a:off x="365275" y="490000"/>
              <a:ext cx="6877150" cy="4735300"/>
            </a:xfrm>
            <a:custGeom>
              <a:avLst/>
              <a:gdLst/>
              <a:ahLst/>
              <a:cxnLst/>
              <a:rect l="l" t="t" r="r" b="b"/>
              <a:pathLst>
                <a:path w="275086" h="189412" extrusionOk="0">
                  <a:moveTo>
                    <a:pt x="11238" y="412"/>
                  </a:moveTo>
                  <a:lnTo>
                    <a:pt x="11238" y="8213"/>
                  </a:lnTo>
                  <a:lnTo>
                    <a:pt x="3505" y="8213"/>
                  </a:lnTo>
                  <a:lnTo>
                    <a:pt x="3505" y="424"/>
                  </a:lnTo>
                  <a:lnTo>
                    <a:pt x="3494" y="412"/>
                  </a:lnTo>
                  <a:close/>
                  <a:moveTo>
                    <a:pt x="19394" y="424"/>
                  </a:moveTo>
                  <a:lnTo>
                    <a:pt x="19394" y="8213"/>
                  </a:lnTo>
                  <a:lnTo>
                    <a:pt x="11662" y="8213"/>
                  </a:lnTo>
                  <a:lnTo>
                    <a:pt x="11662" y="424"/>
                  </a:lnTo>
                  <a:close/>
                  <a:moveTo>
                    <a:pt x="27561" y="424"/>
                  </a:moveTo>
                  <a:lnTo>
                    <a:pt x="27561" y="8213"/>
                  </a:lnTo>
                  <a:lnTo>
                    <a:pt x="19818" y="8213"/>
                  </a:lnTo>
                  <a:lnTo>
                    <a:pt x="19818" y="424"/>
                  </a:lnTo>
                  <a:close/>
                  <a:moveTo>
                    <a:pt x="35328" y="424"/>
                  </a:moveTo>
                  <a:lnTo>
                    <a:pt x="35328" y="8213"/>
                  </a:lnTo>
                  <a:lnTo>
                    <a:pt x="27985" y="8213"/>
                  </a:lnTo>
                  <a:lnTo>
                    <a:pt x="27985" y="424"/>
                  </a:lnTo>
                  <a:close/>
                  <a:moveTo>
                    <a:pt x="43496" y="424"/>
                  </a:moveTo>
                  <a:lnTo>
                    <a:pt x="43496" y="8213"/>
                  </a:lnTo>
                  <a:lnTo>
                    <a:pt x="35752" y="8213"/>
                  </a:lnTo>
                  <a:lnTo>
                    <a:pt x="35752" y="424"/>
                  </a:lnTo>
                  <a:close/>
                  <a:moveTo>
                    <a:pt x="51652" y="424"/>
                  </a:moveTo>
                  <a:lnTo>
                    <a:pt x="51652" y="8213"/>
                  </a:lnTo>
                  <a:lnTo>
                    <a:pt x="43919" y="8213"/>
                  </a:lnTo>
                  <a:lnTo>
                    <a:pt x="43919" y="424"/>
                  </a:lnTo>
                  <a:close/>
                  <a:moveTo>
                    <a:pt x="59819" y="424"/>
                  </a:moveTo>
                  <a:lnTo>
                    <a:pt x="59819" y="8213"/>
                  </a:lnTo>
                  <a:lnTo>
                    <a:pt x="52075" y="8213"/>
                  </a:lnTo>
                  <a:lnTo>
                    <a:pt x="52075" y="424"/>
                  </a:lnTo>
                  <a:close/>
                  <a:moveTo>
                    <a:pt x="67975" y="424"/>
                  </a:moveTo>
                  <a:lnTo>
                    <a:pt x="67975" y="8213"/>
                  </a:lnTo>
                  <a:lnTo>
                    <a:pt x="60243" y="8213"/>
                  </a:lnTo>
                  <a:lnTo>
                    <a:pt x="60243" y="424"/>
                  </a:lnTo>
                  <a:close/>
                  <a:moveTo>
                    <a:pt x="76452" y="424"/>
                  </a:moveTo>
                  <a:lnTo>
                    <a:pt x="76452" y="8213"/>
                  </a:lnTo>
                  <a:lnTo>
                    <a:pt x="68399" y="8213"/>
                  </a:lnTo>
                  <a:lnTo>
                    <a:pt x="68399" y="424"/>
                  </a:lnTo>
                  <a:close/>
                  <a:moveTo>
                    <a:pt x="84608" y="424"/>
                  </a:moveTo>
                  <a:lnTo>
                    <a:pt x="84608" y="8213"/>
                  </a:lnTo>
                  <a:lnTo>
                    <a:pt x="76865" y="8213"/>
                  </a:lnTo>
                  <a:lnTo>
                    <a:pt x="76865" y="424"/>
                  </a:lnTo>
                  <a:close/>
                  <a:moveTo>
                    <a:pt x="92776" y="424"/>
                  </a:moveTo>
                  <a:lnTo>
                    <a:pt x="92776" y="8213"/>
                  </a:lnTo>
                  <a:lnTo>
                    <a:pt x="85032" y="8213"/>
                  </a:lnTo>
                  <a:lnTo>
                    <a:pt x="85032" y="424"/>
                  </a:lnTo>
                  <a:close/>
                  <a:moveTo>
                    <a:pt x="100932" y="424"/>
                  </a:moveTo>
                  <a:lnTo>
                    <a:pt x="100932" y="8213"/>
                  </a:lnTo>
                  <a:lnTo>
                    <a:pt x="93200" y="8213"/>
                  </a:lnTo>
                  <a:lnTo>
                    <a:pt x="93200" y="424"/>
                  </a:lnTo>
                  <a:close/>
                  <a:moveTo>
                    <a:pt x="109099" y="424"/>
                  </a:moveTo>
                  <a:lnTo>
                    <a:pt x="109099" y="8213"/>
                  </a:lnTo>
                  <a:lnTo>
                    <a:pt x="101356" y="8213"/>
                  </a:lnTo>
                  <a:lnTo>
                    <a:pt x="101356" y="424"/>
                  </a:lnTo>
                  <a:close/>
                  <a:moveTo>
                    <a:pt x="116866" y="424"/>
                  </a:moveTo>
                  <a:lnTo>
                    <a:pt x="116866" y="8213"/>
                  </a:lnTo>
                  <a:lnTo>
                    <a:pt x="109523" y="8213"/>
                  </a:lnTo>
                  <a:lnTo>
                    <a:pt x="109523" y="424"/>
                  </a:lnTo>
                  <a:close/>
                  <a:moveTo>
                    <a:pt x="125022" y="424"/>
                  </a:moveTo>
                  <a:lnTo>
                    <a:pt x="125022" y="8213"/>
                  </a:lnTo>
                  <a:lnTo>
                    <a:pt x="117290" y="8213"/>
                  </a:lnTo>
                  <a:lnTo>
                    <a:pt x="117290" y="424"/>
                  </a:lnTo>
                  <a:close/>
                  <a:moveTo>
                    <a:pt x="133190" y="424"/>
                  </a:moveTo>
                  <a:lnTo>
                    <a:pt x="133190" y="8213"/>
                  </a:lnTo>
                  <a:lnTo>
                    <a:pt x="125446" y="8213"/>
                  </a:lnTo>
                  <a:lnTo>
                    <a:pt x="125446" y="424"/>
                  </a:lnTo>
                  <a:close/>
                  <a:moveTo>
                    <a:pt x="141346" y="424"/>
                  </a:moveTo>
                  <a:lnTo>
                    <a:pt x="141346" y="8213"/>
                  </a:lnTo>
                  <a:lnTo>
                    <a:pt x="133614" y="8213"/>
                  </a:lnTo>
                  <a:lnTo>
                    <a:pt x="133614" y="424"/>
                  </a:lnTo>
                  <a:close/>
                  <a:moveTo>
                    <a:pt x="149513" y="424"/>
                  </a:moveTo>
                  <a:lnTo>
                    <a:pt x="149513" y="8213"/>
                  </a:lnTo>
                  <a:lnTo>
                    <a:pt x="141770" y="8213"/>
                  </a:lnTo>
                  <a:lnTo>
                    <a:pt x="141770" y="424"/>
                  </a:lnTo>
                  <a:close/>
                  <a:moveTo>
                    <a:pt x="157280" y="424"/>
                  </a:moveTo>
                  <a:lnTo>
                    <a:pt x="157280" y="8213"/>
                  </a:lnTo>
                  <a:lnTo>
                    <a:pt x="149937" y="8213"/>
                  </a:lnTo>
                  <a:lnTo>
                    <a:pt x="149937" y="424"/>
                  </a:lnTo>
                  <a:close/>
                  <a:moveTo>
                    <a:pt x="165448" y="424"/>
                  </a:moveTo>
                  <a:lnTo>
                    <a:pt x="165448" y="8213"/>
                  </a:lnTo>
                  <a:lnTo>
                    <a:pt x="157704" y="8213"/>
                  </a:lnTo>
                  <a:lnTo>
                    <a:pt x="157704" y="424"/>
                  </a:lnTo>
                  <a:close/>
                  <a:moveTo>
                    <a:pt x="173604" y="424"/>
                  </a:moveTo>
                  <a:lnTo>
                    <a:pt x="173604" y="8213"/>
                  </a:lnTo>
                  <a:lnTo>
                    <a:pt x="165871" y="8213"/>
                  </a:lnTo>
                  <a:lnTo>
                    <a:pt x="165871" y="424"/>
                  </a:lnTo>
                  <a:close/>
                  <a:moveTo>
                    <a:pt x="181771" y="424"/>
                  </a:moveTo>
                  <a:lnTo>
                    <a:pt x="181771" y="8213"/>
                  </a:lnTo>
                  <a:lnTo>
                    <a:pt x="174028" y="8213"/>
                  </a:lnTo>
                  <a:lnTo>
                    <a:pt x="174028" y="424"/>
                  </a:lnTo>
                  <a:close/>
                  <a:moveTo>
                    <a:pt x="189927" y="424"/>
                  </a:moveTo>
                  <a:lnTo>
                    <a:pt x="189927" y="8213"/>
                  </a:lnTo>
                  <a:lnTo>
                    <a:pt x="182195" y="8213"/>
                  </a:lnTo>
                  <a:lnTo>
                    <a:pt x="182195" y="424"/>
                  </a:lnTo>
                  <a:close/>
                  <a:moveTo>
                    <a:pt x="198095" y="424"/>
                  </a:moveTo>
                  <a:lnTo>
                    <a:pt x="198095" y="8213"/>
                  </a:lnTo>
                  <a:lnTo>
                    <a:pt x="190351" y="8213"/>
                  </a:lnTo>
                  <a:lnTo>
                    <a:pt x="190351" y="424"/>
                  </a:lnTo>
                  <a:close/>
                  <a:moveTo>
                    <a:pt x="206251" y="424"/>
                  </a:moveTo>
                  <a:lnTo>
                    <a:pt x="206251" y="8213"/>
                  </a:lnTo>
                  <a:lnTo>
                    <a:pt x="198519" y="8213"/>
                  </a:lnTo>
                  <a:lnTo>
                    <a:pt x="198519" y="424"/>
                  </a:lnTo>
                  <a:close/>
                  <a:moveTo>
                    <a:pt x="214419" y="424"/>
                  </a:moveTo>
                  <a:lnTo>
                    <a:pt x="214419" y="8213"/>
                  </a:lnTo>
                  <a:lnTo>
                    <a:pt x="206675" y="8213"/>
                  </a:lnTo>
                  <a:lnTo>
                    <a:pt x="206675" y="424"/>
                  </a:lnTo>
                  <a:close/>
                  <a:moveTo>
                    <a:pt x="222575" y="424"/>
                  </a:moveTo>
                  <a:lnTo>
                    <a:pt x="222575" y="8213"/>
                  </a:lnTo>
                  <a:lnTo>
                    <a:pt x="214842" y="8213"/>
                  </a:lnTo>
                  <a:lnTo>
                    <a:pt x="214842" y="424"/>
                  </a:lnTo>
                  <a:close/>
                  <a:moveTo>
                    <a:pt x="230742" y="424"/>
                  </a:moveTo>
                  <a:lnTo>
                    <a:pt x="230742" y="8213"/>
                  </a:lnTo>
                  <a:lnTo>
                    <a:pt x="222999" y="8213"/>
                  </a:lnTo>
                  <a:lnTo>
                    <a:pt x="222999" y="424"/>
                  </a:lnTo>
                  <a:close/>
                  <a:moveTo>
                    <a:pt x="238898" y="424"/>
                  </a:moveTo>
                  <a:lnTo>
                    <a:pt x="238898" y="8213"/>
                  </a:lnTo>
                  <a:lnTo>
                    <a:pt x="231166" y="8213"/>
                  </a:lnTo>
                  <a:lnTo>
                    <a:pt x="231166" y="424"/>
                  </a:lnTo>
                  <a:close/>
                  <a:moveTo>
                    <a:pt x="247066" y="424"/>
                  </a:moveTo>
                  <a:lnTo>
                    <a:pt x="247066" y="8213"/>
                  </a:lnTo>
                  <a:lnTo>
                    <a:pt x="239322" y="8213"/>
                  </a:lnTo>
                  <a:lnTo>
                    <a:pt x="239322" y="424"/>
                  </a:lnTo>
                  <a:close/>
                  <a:moveTo>
                    <a:pt x="255222" y="424"/>
                  </a:moveTo>
                  <a:lnTo>
                    <a:pt x="255222" y="8213"/>
                  </a:lnTo>
                  <a:lnTo>
                    <a:pt x="247490" y="8213"/>
                  </a:lnTo>
                  <a:lnTo>
                    <a:pt x="247490" y="424"/>
                  </a:lnTo>
                  <a:close/>
                  <a:moveTo>
                    <a:pt x="263390" y="424"/>
                  </a:moveTo>
                  <a:lnTo>
                    <a:pt x="263390" y="8213"/>
                  </a:lnTo>
                  <a:lnTo>
                    <a:pt x="255646" y="8213"/>
                  </a:lnTo>
                  <a:lnTo>
                    <a:pt x="255646" y="424"/>
                  </a:lnTo>
                  <a:close/>
                  <a:moveTo>
                    <a:pt x="271546" y="424"/>
                  </a:moveTo>
                  <a:lnTo>
                    <a:pt x="271546" y="8213"/>
                  </a:lnTo>
                  <a:lnTo>
                    <a:pt x="263813" y="8213"/>
                  </a:lnTo>
                  <a:lnTo>
                    <a:pt x="263813" y="424"/>
                  </a:lnTo>
                  <a:close/>
                  <a:moveTo>
                    <a:pt x="11238" y="8626"/>
                  </a:moveTo>
                  <a:lnTo>
                    <a:pt x="11238" y="16415"/>
                  </a:lnTo>
                  <a:lnTo>
                    <a:pt x="3505" y="16415"/>
                  </a:lnTo>
                  <a:lnTo>
                    <a:pt x="3505" y="8626"/>
                  </a:lnTo>
                  <a:close/>
                  <a:moveTo>
                    <a:pt x="19394" y="8626"/>
                  </a:moveTo>
                  <a:lnTo>
                    <a:pt x="19394" y="16415"/>
                  </a:lnTo>
                  <a:lnTo>
                    <a:pt x="11662" y="16415"/>
                  </a:lnTo>
                  <a:lnTo>
                    <a:pt x="11662" y="8626"/>
                  </a:lnTo>
                  <a:close/>
                  <a:moveTo>
                    <a:pt x="27561" y="8626"/>
                  </a:moveTo>
                  <a:lnTo>
                    <a:pt x="27561" y="16415"/>
                  </a:lnTo>
                  <a:lnTo>
                    <a:pt x="19818" y="16415"/>
                  </a:lnTo>
                  <a:lnTo>
                    <a:pt x="19818" y="8626"/>
                  </a:lnTo>
                  <a:close/>
                  <a:moveTo>
                    <a:pt x="35328" y="8626"/>
                  </a:moveTo>
                  <a:lnTo>
                    <a:pt x="35328" y="16415"/>
                  </a:lnTo>
                  <a:lnTo>
                    <a:pt x="27985" y="16415"/>
                  </a:lnTo>
                  <a:lnTo>
                    <a:pt x="27985" y="8626"/>
                  </a:lnTo>
                  <a:close/>
                  <a:moveTo>
                    <a:pt x="43496" y="8626"/>
                  </a:moveTo>
                  <a:lnTo>
                    <a:pt x="43496" y="16415"/>
                  </a:lnTo>
                  <a:lnTo>
                    <a:pt x="35752" y="16415"/>
                  </a:lnTo>
                  <a:lnTo>
                    <a:pt x="35752" y="8626"/>
                  </a:lnTo>
                  <a:close/>
                  <a:moveTo>
                    <a:pt x="51652" y="8626"/>
                  </a:moveTo>
                  <a:lnTo>
                    <a:pt x="51652" y="16415"/>
                  </a:lnTo>
                  <a:lnTo>
                    <a:pt x="43919" y="16415"/>
                  </a:lnTo>
                  <a:lnTo>
                    <a:pt x="43919" y="8626"/>
                  </a:lnTo>
                  <a:close/>
                  <a:moveTo>
                    <a:pt x="59819" y="8626"/>
                  </a:moveTo>
                  <a:lnTo>
                    <a:pt x="59819" y="16415"/>
                  </a:lnTo>
                  <a:lnTo>
                    <a:pt x="52075" y="16415"/>
                  </a:lnTo>
                  <a:lnTo>
                    <a:pt x="52075" y="8626"/>
                  </a:lnTo>
                  <a:close/>
                  <a:moveTo>
                    <a:pt x="67975" y="8626"/>
                  </a:moveTo>
                  <a:lnTo>
                    <a:pt x="67975" y="16415"/>
                  </a:lnTo>
                  <a:lnTo>
                    <a:pt x="60243" y="16415"/>
                  </a:lnTo>
                  <a:lnTo>
                    <a:pt x="60243" y="8626"/>
                  </a:lnTo>
                  <a:close/>
                  <a:moveTo>
                    <a:pt x="76452" y="8626"/>
                  </a:moveTo>
                  <a:lnTo>
                    <a:pt x="76452" y="16415"/>
                  </a:lnTo>
                  <a:lnTo>
                    <a:pt x="68399" y="16415"/>
                  </a:lnTo>
                  <a:lnTo>
                    <a:pt x="68399" y="8626"/>
                  </a:lnTo>
                  <a:close/>
                  <a:moveTo>
                    <a:pt x="84608" y="8626"/>
                  </a:moveTo>
                  <a:lnTo>
                    <a:pt x="84608" y="16415"/>
                  </a:lnTo>
                  <a:lnTo>
                    <a:pt x="76865" y="16415"/>
                  </a:lnTo>
                  <a:lnTo>
                    <a:pt x="76865" y="8626"/>
                  </a:lnTo>
                  <a:close/>
                  <a:moveTo>
                    <a:pt x="92776" y="8626"/>
                  </a:moveTo>
                  <a:lnTo>
                    <a:pt x="92776" y="16415"/>
                  </a:lnTo>
                  <a:lnTo>
                    <a:pt x="85032" y="16415"/>
                  </a:lnTo>
                  <a:lnTo>
                    <a:pt x="85032" y="8626"/>
                  </a:lnTo>
                  <a:close/>
                  <a:moveTo>
                    <a:pt x="100932" y="8626"/>
                  </a:moveTo>
                  <a:lnTo>
                    <a:pt x="100932" y="16415"/>
                  </a:lnTo>
                  <a:lnTo>
                    <a:pt x="93200" y="16415"/>
                  </a:lnTo>
                  <a:lnTo>
                    <a:pt x="93200" y="8626"/>
                  </a:lnTo>
                  <a:close/>
                  <a:moveTo>
                    <a:pt x="109099" y="8626"/>
                  </a:moveTo>
                  <a:lnTo>
                    <a:pt x="109099" y="16415"/>
                  </a:lnTo>
                  <a:lnTo>
                    <a:pt x="101356" y="16415"/>
                  </a:lnTo>
                  <a:lnTo>
                    <a:pt x="101356" y="8626"/>
                  </a:lnTo>
                  <a:close/>
                  <a:moveTo>
                    <a:pt x="116866" y="8626"/>
                  </a:moveTo>
                  <a:lnTo>
                    <a:pt x="116866" y="16415"/>
                  </a:lnTo>
                  <a:lnTo>
                    <a:pt x="109523" y="16415"/>
                  </a:lnTo>
                  <a:lnTo>
                    <a:pt x="109523" y="8626"/>
                  </a:lnTo>
                  <a:close/>
                  <a:moveTo>
                    <a:pt x="125022" y="8626"/>
                  </a:moveTo>
                  <a:lnTo>
                    <a:pt x="125022" y="16415"/>
                  </a:lnTo>
                  <a:lnTo>
                    <a:pt x="117290" y="16415"/>
                  </a:lnTo>
                  <a:lnTo>
                    <a:pt x="117290" y="8626"/>
                  </a:lnTo>
                  <a:close/>
                  <a:moveTo>
                    <a:pt x="133190" y="8626"/>
                  </a:moveTo>
                  <a:lnTo>
                    <a:pt x="133190" y="16415"/>
                  </a:lnTo>
                  <a:lnTo>
                    <a:pt x="125446" y="16415"/>
                  </a:lnTo>
                  <a:lnTo>
                    <a:pt x="125446" y="8626"/>
                  </a:lnTo>
                  <a:close/>
                  <a:moveTo>
                    <a:pt x="141346" y="8626"/>
                  </a:moveTo>
                  <a:lnTo>
                    <a:pt x="141346" y="16415"/>
                  </a:lnTo>
                  <a:lnTo>
                    <a:pt x="133614" y="16415"/>
                  </a:lnTo>
                  <a:lnTo>
                    <a:pt x="133614" y="8626"/>
                  </a:lnTo>
                  <a:close/>
                  <a:moveTo>
                    <a:pt x="149513" y="8626"/>
                  </a:moveTo>
                  <a:lnTo>
                    <a:pt x="149513" y="16415"/>
                  </a:lnTo>
                  <a:lnTo>
                    <a:pt x="141770" y="16415"/>
                  </a:lnTo>
                  <a:lnTo>
                    <a:pt x="141770" y="8626"/>
                  </a:lnTo>
                  <a:close/>
                  <a:moveTo>
                    <a:pt x="157280" y="8626"/>
                  </a:moveTo>
                  <a:lnTo>
                    <a:pt x="157280" y="16415"/>
                  </a:lnTo>
                  <a:lnTo>
                    <a:pt x="149937" y="16415"/>
                  </a:lnTo>
                  <a:lnTo>
                    <a:pt x="149937" y="8626"/>
                  </a:lnTo>
                  <a:close/>
                  <a:moveTo>
                    <a:pt x="165448" y="8626"/>
                  </a:moveTo>
                  <a:lnTo>
                    <a:pt x="165448" y="16415"/>
                  </a:lnTo>
                  <a:lnTo>
                    <a:pt x="157704" y="16415"/>
                  </a:lnTo>
                  <a:lnTo>
                    <a:pt x="157704" y="8626"/>
                  </a:lnTo>
                  <a:close/>
                  <a:moveTo>
                    <a:pt x="173604" y="8626"/>
                  </a:moveTo>
                  <a:lnTo>
                    <a:pt x="173604" y="16415"/>
                  </a:lnTo>
                  <a:lnTo>
                    <a:pt x="165871" y="16415"/>
                  </a:lnTo>
                  <a:lnTo>
                    <a:pt x="165871" y="8626"/>
                  </a:lnTo>
                  <a:close/>
                  <a:moveTo>
                    <a:pt x="181771" y="8626"/>
                  </a:moveTo>
                  <a:lnTo>
                    <a:pt x="181771" y="16415"/>
                  </a:lnTo>
                  <a:lnTo>
                    <a:pt x="174028" y="16415"/>
                  </a:lnTo>
                  <a:lnTo>
                    <a:pt x="174028" y="8626"/>
                  </a:lnTo>
                  <a:close/>
                  <a:moveTo>
                    <a:pt x="189927" y="8626"/>
                  </a:moveTo>
                  <a:lnTo>
                    <a:pt x="189927" y="16415"/>
                  </a:lnTo>
                  <a:lnTo>
                    <a:pt x="182195" y="16415"/>
                  </a:lnTo>
                  <a:lnTo>
                    <a:pt x="182195" y="8626"/>
                  </a:lnTo>
                  <a:close/>
                  <a:moveTo>
                    <a:pt x="198095" y="8626"/>
                  </a:moveTo>
                  <a:lnTo>
                    <a:pt x="198095" y="16415"/>
                  </a:lnTo>
                  <a:lnTo>
                    <a:pt x="190351" y="16415"/>
                  </a:lnTo>
                  <a:lnTo>
                    <a:pt x="190351" y="8626"/>
                  </a:lnTo>
                  <a:close/>
                  <a:moveTo>
                    <a:pt x="206251" y="8626"/>
                  </a:moveTo>
                  <a:lnTo>
                    <a:pt x="206251" y="16415"/>
                  </a:lnTo>
                  <a:lnTo>
                    <a:pt x="198519" y="16415"/>
                  </a:lnTo>
                  <a:lnTo>
                    <a:pt x="198519" y="8626"/>
                  </a:lnTo>
                  <a:close/>
                  <a:moveTo>
                    <a:pt x="214419" y="8626"/>
                  </a:moveTo>
                  <a:lnTo>
                    <a:pt x="214419" y="16415"/>
                  </a:lnTo>
                  <a:lnTo>
                    <a:pt x="206675" y="16415"/>
                  </a:lnTo>
                  <a:lnTo>
                    <a:pt x="206675" y="8626"/>
                  </a:lnTo>
                  <a:close/>
                  <a:moveTo>
                    <a:pt x="222575" y="8626"/>
                  </a:moveTo>
                  <a:lnTo>
                    <a:pt x="222575" y="16415"/>
                  </a:lnTo>
                  <a:lnTo>
                    <a:pt x="214842" y="16415"/>
                  </a:lnTo>
                  <a:lnTo>
                    <a:pt x="214842" y="8626"/>
                  </a:lnTo>
                  <a:close/>
                  <a:moveTo>
                    <a:pt x="230742" y="8626"/>
                  </a:moveTo>
                  <a:lnTo>
                    <a:pt x="230742" y="16415"/>
                  </a:lnTo>
                  <a:lnTo>
                    <a:pt x="222999" y="16415"/>
                  </a:lnTo>
                  <a:lnTo>
                    <a:pt x="222999" y="8626"/>
                  </a:lnTo>
                  <a:close/>
                  <a:moveTo>
                    <a:pt x="238898" y="8626"/>
                  </a:moveTo>
                  <a:lnTo>
                    <a:pt x="238898" y="16415"/>
                  </a:lnTo>
                  <a:lnTo>
                    <a:pt x="231166" y="16415"/>
                  </a:lnTo>
                  <a:lnTo>
                    <a:pt x="231166" y="8626"/>
                  </a:lnTo>
                  <a:close/>
                  <a:moveTo>
                    <a:pt x="247066" y="8626"/>
                  </a:moveTo>
                  <a:lnTo>
                    <a:pt x="247066" y="16415"/>
                  </a:lnTo>
                  <a:lnTo>
                    <a:pt x="239322" y="16415"/>
                  </a:lnTo>
                  <a:lnTo>
                    <a:pt x="239322" y="8626"/>
                  </a:lnTo>
                  <a:close/>
                  <a:moveTo>
                    <a:pt x="271546" y="8626"/>
                  </a:moveTo>
                  <a:lnTo>
                    <a:pt x="271546" y="16415"/>
                  </a:lnTo>
                  <a:lnTo>
                    <a:pt x="263813" y="16415"/>
                  </a:lnTo>
                  <a:lnTo>
                    <a:pt x="263813" y="8626"/>
                  </a:lnTo>
                  <a:close/>
                  <a:moveTo>
                    <a:pt x="255222" y="8626"/>
                  </a:moveTo>
                  <a:lnTo>
                    <a:pt x="255222" y="16427"/>
                  </a:lnTo>
                  <a:lnTo>
                    <a:pt x="247490" y="16427"/>
                  </a:lnTo>
                  <a:lnTo>
                    <a:pt x="247490" y="16415"/>
                  </a:lnTo>
                  <a:lnTo>
                    <a:pt x="247490" y="8626"/>
                  </a:lnTo>
                  <a:close/>
                  <a:moveTo>
                    <a:pt x="263390" y="8626"/>
                  </a:moveTo>
                  <a:lnTo>
                    <a:pt x="263390" y="16427"/>
                  </a:lnTo>
                  <a:lnTo>
                    <a:pt x="255646" y="16427"/>
                  </a:lnTo>
                  <a:lnTo>
                    <a:pt x="255646" y="16415"/>
                  </a:lnTo>
                  <a:lnTo>
                    <a:pt x="255646" y="8626"/>
                  </a:lnTo>
                  <a:close/>
                  <a:moveTo>
                    <a:pt x="271546" y="16828"/>
                  </a:moveTo>
                  <a:lnTo>
                    <a:pt x="271546" y="24617"/>
                  </a:lnTo>
                  <a:lnTo>
                    <a:pt x="263813" y="24617"/>
                  </a:lnTo>
                  <a:lnTo>
                    <a:pt x="263813" y="16828"/>
                  </a:lnTo>
                  <a:close/>
                  <a:moveTo>
                    <a:pt x="11238" y="16828"/>
                  </a:moveTo>
                  <a:lnTo>
                    <a:pt x="11238" y="24629"/>
                  </a:lnTo>
                  <a:lnTo>
                    <a:pt x="3505" y="24629"/>
                  </a:lnTo>
                  <a:lnTo>
                    <a:pt x="3505" y="16828"/>
                  </a:lnTo>
                  <a:close/>
                  <a:moveTo>
                    <a:pt x="19394" y="16828"/>
                  </a:moveTo>
                  <a:lnTo>
                    <a:pt x="19394" y="24629"/>
                  </a:lnTo>
                  <a:lnTo>
                    <a:pt x="11662" y="24629"/>
                  </a:lnTo>
                  <a:lnTo>
                    <a:pt x="11662" y="16828"/>
                  </a:lnTo>
                  <a:close/>
                  <a:moveTo>
                    <a:pt x="27561" y="16828"/>
                  </a:moveTo>
                  <a:lnTo>
                    <a:pt x="27561" y="24629"/>
                  </a:lnTo>
                  <a:lnTo>
                    <a:pt x="19818" y="24629"/>
                  </a:lnTo>
                  <a:lnTo>
                    <a:pt x="19818" y="16828"/>
                  </a:lnTo>
                  <a:close/>
                  <a:moveTo>
                    <a:pt x="35328" y="16828"/>
                  </a:moveTo>
                  <a:lnTo>
                    <a:pt x="35328" y="24629"/>
                  </a:lnTo>
                  <a:lnTo>
                    <a:pt x="27985" y="24629"/>
                  </a:lnTo>
                  <a:lnTo>
                    <a:pt x="27985" y="16828"/>
                  </a:lnTo>
                  <a:close/>
                  <a:moveTo>
                    <a:pt x="43496" y="16828"/>
                  </a:moveTo>
                  <a:lnTo>
                    <a:pt x="43496" y="24629"/>
                  </a:lnTo>
                  <a:lnTo>
                    <a:pt x="35752" y="24629"/>
                  </a:lnTo>
                  <a:lnTo>
                    <a:pt x="35752" y="16828"/>
                  </a:lnTo>
                  <a:close/>
                  <a:moveTo>
                    <a:pt x="51652" y="16828"/>
                  </a:moveTo>
                  <a:lnTo>
                    <a:pt x="51652" y="24629"/>
                  </a:lnTo>
                  <a:lnTo>
                    <a:pt x="43919" y="24629"/>
                  </a:lnTo>
                  <a:lnTo>
                    <a:pt x="43919" y="16828"/>
                  </a:lnTo>
                  <a:close/>
                  <a:moveTo>
                    <a:pt x="59819" y="16828"/>
                  </a:moveTo>
                  <a:lnTo>
                    <a:pt x="59819" y="24629"/>
                  </a:lnTo>
                  <a:lnTo>
                    <a:pt x="52075" y="24629"/>
                  </a:lnTo>
                  <a:lnTo>
                    <a:pt x="52075" y="16828"/>
                  </a:lnTo>
                  <a:close/>
                  <a:moveTo>
                    <a:pt x="67975" y="16828"/>
                  </a:moveTo>
                  <a:lnTo>
                    <a:pt x="67975" y="24629"/>
                  </a:lnTo>
                  <a:lnTo>
                    <a:pt x="60243" y="24629"/>
                  </a:lnTo>
                  <a:lnTo>
                    <a:pt x="60243" y="16828"/>
                  </a:lnTo>
                  <a:close/>
                  <a:moveTo>
                    <a:pt x="76452" y="16828"/>
                  </a:moveTo>
                  <a:lnTo>
                    <a:pt x="76452" y="24629"/>
                  </a:lnTo>
                  <a:lnTo>
                    <a:pt x="68399" y="24629"/>
                  </a:lnTo>
                  <a:lnTo>
                    <a:pt x="68399" y="16828"/>
                  </a:lnTo>
                  <a:close/>
                  <a:moveTo>
                    <a:pt x="84608" y="16828"/>
                  </a:moveTo>
                  <a:lnTo>
                    <a:pt x="84608" y="24629"/>
                  </a:lnTo>
                  <a:lnTo>
                    <a:pt x="76865" y="24629"/>
                  </a:lnTo>
                  <a:lnTo>
                    <a:pt x="76865" y="16828"/>
                  </a:lnTo>
                  <a:close/>
                  <a:moveTo>
                    <a:pt x="92776" y="16828"/>
                  </a:moveTo>
                  <a:lnTo>
                    <a:pt x="92776" y="24629"/>
                  </a:lnTo>
                  <a:lnTo>
                    <a:pt x="85032" y="24629"/>
                  </a:lnTo>
                  <a:lnTo>
                    <a:pt x="85032" y="16828"/>
                  </a:lnTo>
                  <a:close/>
                  <a:moveTo>
                    <a:pt x="100932" y="16828"/>
                  </a:moveTo>
                  <a:lnTo>
                    <a:pt x="100932" y="24629"/>
                  </a:lnTo>
                  <a:lnTo>
                    <a:pt x="93200" y="24629"/>
                  </a:lnTo>
                  <a:lnTo>
                    <a:pt x="93200" y="16828"/>
                  </a:lnTo>
                  <a:close/>
                  <a:moveTo>
                    <a:pt x="109099" y="16828"/>
                  </a:moveTo>
                  <a:lnTo>
                    <a:pt x="109099" y="24629"/>
                  </a:lnTo>
                  <a:lnTo>
                    <a:pt x="101356" y="24629"/>
                  </a:lnTo>
                  <a:lnTo>
                    <a:pt x="101356" y="16828"/>
                  </a:lnTo>
                  <a:close/>
                  <a:moveTo>
                    <a:pt x="116866" y="16828"/>
                  </a:moveTo>
                  <a:lnTo>
                    <a:pt x="116866" y="24629"/>
                  </a:lnTo>
                  <a:lnTo>
                    <a:pt x="109523" y="24629"/>
                  </a:lnTo>
                  <a:lnTo>
                    <a:pt x="109523" y="16828"/>
                  </a:lnTo>
                  <a:close/>
                  <a:moveTo>
                    <a:pt x="125022" y="16828"/>
                  </a:moveTo>
                  <a:lnTo>
                    <a:pt x="125022" y="24629"/>
                  </a:lnTo>
                  <a:lnTo>
                    <a:pt x="117290" y="24629"/>
                  </a:lnTo>
                  <a:lnTo>
                    <a:pt x="117290" y="16828"/>
                  </a:lnTo>
                  <a:close/>
                  <a:moveTo>
                    <a:pt x="133190" y="16828"/>
                  </a:moveTo>
                  <a:lnTo>
                    <a:pt x="133190" y="24629"/>
                  </a:lnTo>
                  <a:lnTo>
                    <a:pt x="125446" y="24629"/>
                  </a:lnTo>
                  <a:lnTo>
                    <a:pt x="125446" y="16828"/>
                  </a:lnTo>
                  <a:close/>
                  <a:moveTo>
                    <a:pt x="141346" y="16828"/>
                  </a:moveTo>
                  <a:lnTo>
                    <a:pt x="141346" y="24629"/>
                  </a:lnTo>
                  <a:lnTo>
                    <a:pt x="133614" y="24629"/>
                  </a:lnTo>
                  <a:lnTo>
                    <a:pt x="133614" y="16828"/>
                  </a:lnTo>
                  <a:close/>
                  <a:moveTo>
                    <a:pt x="149513" y="16828"/>
                  </a:moveTo>
                  <a:lnTo>
                    <a:pt x="149513" y="24629"/>
                  </a:lnTo>
                  <a:lnTo>
                    <a:pt x="141770" y="24629"/>
                  </a:lnTo>
                  <a:lnTo>
                    <a:pt x="141770" y="16828"/>
                  </a:lnTo>
                  <a:close/>
                  <a:moveTo>
                    <a:pt x="157280" y="16828"/>
                  </a:moveTo>
                  <a:lnTo>
                    <a:pt x="157280" y="24629"/>
                  </a:lnTo>
                  <a:lnTo>
                    <a:pt x="149937" y="24629"/>
                  </a:lnTo>
                  <a:lnTo>
                    <a:pt x="149937" y="16828"/>
                  </a:lnTo>
                  <a:close/>
                  <a:moveTo>
                    <a:pt x="165448" y="16828"/>
                  </a:moveTo>
                  <a:lnTo>
                    <a:pt x="165448" y="24629"/>
                  </a:lnTo>
                  <a:lnTo>
                    <a:pt x="157704" y="24629"/>
                  </a:lnTo>
                  <a:lnTo>
                    <a:pt x="157704" y="16828"/>
                  </a:lnTo>
                  <a:close/>
                  <a:moveTo>
                    <a:pt x="173604" y="16828"/>
                  </a:moveTo>
                  <a:lnTo>
                    <a:pt x="173604" y="24629"/>
                  </a:lnTo>
                  <a:lnTo>
                    <a:pt x="165871" y="24629"/>
                  </a:lnTo>
                  <a:lnTo>
                    <a:pt x="165871" y="16828"/>
                  </a:lnTo>
                  <a:close/>
                  <a:moveTo>
                    <a:pt x="181771" y="16828"/>
                  </a:moveTo>
                  <a:lnTo>
                    <a:pt x="181771" y="24629"/>
                  </a:lnTo>
                  <a:lnTo>
                    <a:pt x="174028" y="24629"/>
                  </a:lnTo>
                  <a:lnTo>
                    <a:pt x="174028" y="16828"/>
                  </a:lnTo>
                  <a:close/>
                  <a:moveTo>
                    <a:pt x="189927" y="16828"/>
                  </a:moveTo>
                  <a:lnTo>
                    <a:pt x="189927" y="24629"/>
                  </a:lnTo>
                  <a:lnTo>
                    <a:pt x="182195" y="24629"/>
                  </a:lnTo>
                  <a:lnTo>
                    <a:pt x="182195" y="16828"/>
                  </a:lnTo>
                  <a:close/>
                  <a:moveTo>
                    <a:pt x="198095" y="16828"/>
                  </a:moveTo>
                  <a:lnTo>
                    <a:pt x="198095" y="24629"/>
                  </a:lnTo>
                  <a:lnTo>
                    <a:pt x="190351" y="24629"/>
                  </a:lnTo>
                  <a:lnTo>
                    <a:pt x="190351" y="16828"/>
                  </a:lnTo>
                  <a:close/>
                  <a:moveTo>
                    <a:pt x="206251" y="16828"/>
                  </a:moveTo>
                  <a:lnTo>
                    <a:pt x="206251" y="24629"/>
                  </a:lnTo>
                  <a:lnTo>
                    <a:pt x="198519" y="24629"/>
                  </a:lnTo>
                  <a:lnTo>
                    <a:pt x="198519" y="16828"/>
                  </a:lnTo>
                  <a:close/>
                  <a:moveTo>
                    <a:pt x="214419" y="16828"/>
                  </a:moveTo>
                  <a:lnTo>
                    <a:pt x="214419" y="24629"/>
                  </a:lnTo>
                  <a:lnTo>
                    <a:pt x="206675" y="24629"/>
                  </a:lnTo>
                  <a:lnTo>
                    <a:pt x="206675" y="16828"/>
                  </a:lnTo>
                  <a:close/>
                  <a:moveTo>
                    <a:pt x="222575" y="16828"/>
                  </a:moveTo>
                  <a:lnTo>
                    <a:pt x="222575" y="24629"/>
                  </a:lnTo>
                  <a:lnTo>
                    <a:pt x="214842" y="24629"/>
                  </a:lnTo>
                  <a:lnTo>
                    <a:pt x="214842" y="16828"/>
                  </a:lnTo>
                  <a:close/>
                  <a:moveTo>
                    <a:pt x="230742" y="16828"/>
                  </a:moveTo>
                  <a:lnTo>
                    <a:pt x="230742" y="24629"/>
                  </a:lnTo>
                  <a:lnTo>
                    <a:pt x="222999" y="24629"/>
                  </a:lnTo>
                  <a:lnTo>
                    <a:pt x="222999" y="16828"/>
                  </a:lnTo>
                  <a:close/>
                  <a:moveTo>
                    <a:pt x="238898" y="16828"/>
                  </a:moveTo>
                  <a:lnTo>
                    <a:pt x="238898" y="24629"/>
                  </a:lnTo>
                  <a:lnTo>
                    <a:pt x="231166" y="24629"/>
                  </a:lnTo>
                  <a:lnTo>
                    <a:pt x="231166" y="16828"/>
                  </a:lnTo>
                  <a:close/>
                  <a:moveTo>
                    <a:pt x="247066" y="16828"/>
                  </a:moveTo>
                  <a:lnTo>
                    <a:pt x="247066" y="24629"/>
                  </a:lnTo>
                  <a:lnTo>
                    <a:pt x="239322" y="24629"/>
                  </a:lnTo>
                  <a:lnTo>
                    <a:pt x="239322" y="16828"/>
                  </a:lnTo>
                  <a:close/>
                  <a:moveTo>
                    <a:pt x="255222" y="16828"/>
                  </a:moveTo>
                  <a:lnTo>
                    <a:pt x="255222" y="24629"/>
                  </a:lnTo>
                  <a:lnTo>
                    <a:pt x="247490" y="24629"/>
                  </a:lnTo>
                  <a:lnTo>
                    <a:pt x="247490" y="16828"/>
                  </a:lnTo>
                  <a:close/>
                  <a:moveTo>
                    <a:pt x="263390" y="16828"/>
                  </a:moveTo>
                  <a:lnTo>
                    <a:pt x="263390" y="24629"/>
                  </a:lnTo>
                  <a:lnTo>
                    <a:pt x="255646" y="24629"/>
                  </a:lnTo>
                  <a:lnTo>
                    <a:pt x="255646" y="16828"/>
                  </a:lnTo>
                  <a:close/>
                  <a:moveTo>
                    <a:pt x="11238" y="25030"/>
                  </a:moveTo>
                  <a:lnTo>
                    <a:pt x="11238" y="32831"/>
                  </a:lnTo>
                  <a:lnTo>
                    <a:pt x="3505" y="32831"/>
                  </a:lnTo>
                  <a:lnTo>
                    <a:pt x="3505" y="25030"/>
                  </a:lnTo>
                  <a:close/>
                  <a:moveTo>
                    <a:pt x="19394" y="25030"/>
                  </a:moveTo>
                  <a:lnTo>
                    <a:pt x="19394" y="32831"/>
                  </a:lnTo>
                  <a:lnTo>
                    <a:pt x="11662" y="32831"/>
                  </a:lnTo>
                  <a:lnTo>
                    <a:pt x="11662" y="25030"/>
                  </a:lnTo>
                  <a:close/>
                  <a:moveTo>
                    <a:pt x="27561" y="25030"/>
                  </a:moveTo>
                  <a:lnTo>
                    <a:pt x="27561" y="32831"/>
                  </a:lnTo>
                  <a:lnTo>
                    <a:pt x="19818" y="32831"/>
                  </a:lnTo>
                  <a:lnTo>
                    <a:pt x="19818" y="25030"/>
                  </a:lnTo>
                  <a:close/>
                  <a:moveTo>
                    <a:pt x="35328" y="25030"/>
                  </a:moveTo>
                  <a:lnTo>
                    <a:pt x="35328" y="32831"/>
                  </a:lnTo>
                  <a:lnTo>
                    <a:pt x="27985" y="32831"/>
                  </a:lnTo>
                  <a:lnTo>
                    <a:pt x="27985" y="25030"/>
                  </a:lnTo>
                  <a:close/>
                  <a:moveTo>
                    <a:pt x="43496" y="25030"/>
                  </a:moveTo>
                  <a:lnTo>
                    <a:pt x="43496" y="32831"/>
                  </a:lnTo>
                  <a:lnTo>
                    <a:pt x="35752" y="32831"/>
                  </a:lnTo>
                  <a:lnTo>
                    <a:pt x="35752" y="25030"/>
                  </a:lnTo>
                  <a:close/>
                  <a:moveTo>
                    <a:pt x="51652" y="25030"/>
                  </a:moveTo>
                  <a:lnTo>
                    <a:pt x="51652" y="32831"/>
                  </a:lnTo>
                  <a:lnTo>
                    <a:pt x="43919" y="32831"/>
                  </a:lnTo>
                  <a:lnTo>
                    <a:pt x="43919" y="25030"/>
                  </a:lnTo>
                  <a:close/>
                  <a:moveTo>
                    <a:pt x="59819" y="25030"/>
                  </a:moveTo>
                  <a:lnTo>
                    <a:pt x="59819" y="32831"/>
                  </a:lnTo>
                  <a:lnTo>
                    <a:pt x="52075" y="32831"/>
                  </a:lnTo>
                  <a:lnTo>
                    <a:pt x="52075" y="25030"/>
                  </a:lnTo>
                  <a:close/>
                  <a:moveTo>
                    <a:pt x="67975" y="25030"/>
                  </a:moveTo>
                  <a:lnTo>
                    <a:pt x="67975" y="32831"/>
                  </a:lnTo>
                  <a:lnTo>
                    <a:pt x="60243" y="32831"/>
                  </a:lnTo>
                  <a:lnTo>
                    <a:pt x="60243" y="25030"/>
                  </a:lnTo>
                  <a:close/>
                  <a:moveTo>
                    <a:pt x="76452" y="25030"/>
                  </a:moveTo>
                  <a:lnTo>
                    <a:pt x="76452" y="32831"/>
                  </a:lnTo>
                  <a:lnTo>
                    <a:pt x="68399" y="32831"/>
                  </a:lnTo>
                  <a:lnTo>
                    <a:pt x="68399" y="25030"/>
                  </a:lnTo>
                  <a:close/>
                  <a:moveTo>
                    <a:pt x="84608" y="25030"/>
                  </a:moveTo>
                  <a:lnTo>
                    <a:pt x="84608" y="32831"/>
                  </a:lnTo>
                  <a:lnTo>
                    <a:pt x="76865" y="32831"/>
                  </a:lnTo>
                  <a:lnTo>
                    <a:pt x="76865" y="25030"/>
                  </a:lnTo>
                  <a:close/>
                  <a:moveTo>
                    <a:pt x="92776" y="25030"/>
                  </a:moveTo>
                  <a:lnTo>
                    <a:pt x="92776" y="32831"/>
                  </a:lnTo>
                  <a:lnTo>
                    <a:pt x="85032" y="32831"/>
                  </a:lnTo>
                  <a:lnTo>
                    <a:pt x="85032" y="25030"/>
                  </a:lnTo>
                  <a:close/>
                  <a:moveTo>
                    <a:pt x="100932" y="25030"/>
                  </a:moveTo>
                  <a:lnTo>
                    <a:pt x="100932" y="32831"/>
                  </a:lnTo>
                  <a:lnTo>
                    <a:pt x="93200" y="32831"/>
                  </a:lnTo>
                  <a:lnTo>
                    <a:pt x="93200" y="25030"/>
                  </a:lnTo>
                  <a:close/>
                  <a:moveTo>
                    <a:pt x="109099" y="25030"/>
                  </a:moveTo>
                  <a:lnTo>
                    <a:pt x="109099" y="32831"/>
                  </a:lnTo>
                  <a:lnTo>
                    <a:pt x="101356" y="32831"/>
                  </a:lnTo>
                  <a:lnTo>
                    <a:pt x="101356" y="25030"/>
                  </a:lnTo>
                  <a:close/>
                  <a:moveTo>
                    <a:pt x="116866" y="25030"/>
                  </a:moveTo>
                  <a:lnTo>
                    <a:pt x="116866" y="32831"/>
                  </a:lnTo>
                  <a:lnTo>
                    <a:pt x="109523" y="32831"/>
                  </a:lnTo>
                  <a:lnTo>
                    <a:pt x="109523" y="25030"/>
                  </a:lnTo>
                  <a:close/>
                  <a:moveTo>
                    <a:pt x="125022" y="25030"/>
                  </a:moveTo>
                  <a:lnTo>
                    <a:pt x="125022" y="32831"/>
                  </a:lnTo>
                  <a:lnTo>
                    <a:pt x="117290" y="32831"/>
                  </a:lnTo>
                  <a:lnTo>
                    <a:pt x="117290" y="25030"/>
                  </a:lnTo>
                  <a:close/>
                  <a:moveTo>
                    <a:pt x="133190" y="25030"/>
                  </a:moveTo>
                  <a:lnTo>
                    <a:pt x="133190" y="32831"/>
                  </a:lnTo>
                  <a:lnTo>
                    <a:pt x="125446" y="32831"/>
                  </a:lnTo>
                  <a:lnTo>
                    <a:pt x="125446" y="25030"/>
                  </a:lnTo>
                  <a:close/>
                  <a:moveTo>
                    <a:pt x="141346" y="25030"/>
                  </a:moveTo>
                  <a:lnTo>
                    <a:pt x="141346" y="32831"/>
                  </a:lnTo>
                  <a:lnTo>
                    <a:pt x="133614" y="32831"/>
                  </a:lnTo>
                  <a:lnTo>
                    <a:pt x="133614" y="25030"/>
                  </a:lnTo>
                  <a:close/>
                  <a:moveTo>
                    <a:pt x="149513" y="25030"/>
                  </a:moveTo>
                  <a:lnTo>
                    <a:pt x="149513" y="32831"/>
                  </a:lnTo>
                  <a:lnTo>
                    <a:pt x="141770" y="32831"/>
                  </a:lnTo>
                  <a:lnTo>
                    <a:pt x="141770" y="25030"/>
                  </a:lnTo>
                  <a:close/>
                  <a:moveTo>
                    <a:pt x="157280" y="25030"/>
                  </a:moveTo>
                  <a:lnTo>
                    <a:pt x="157280" y="32831"/>
                  </a:lnTo>
                  <a:lnTo>
                    <a:pt x="149937" y="32831"/>
                  </a:lnTo>
                  <a:lnTo>
                    <a:pt x="149937" y="25030"/>
                  </a:lnTo>
                  <a:close/>
                  <a:moveTo>
                    <a:pt x="165448" y="25030"/>
                  </a:moveTo>
                  <a:lnTo>
                    <a:pt x="165448" y="32831"/>
                  </a:lnTo>
                  <a:lnTo>
                    <a:pt x="157704" y="32831"/>
                  </a:lnTo>
                  <a:lnTo>
                    <a:pt x="157704" y="25030"/>
                  </a:lnTo>
                  <a:close/>
                  <a:moveTo>
                    <a:pt x="173604" y="25030"/>
                  </a:moveTo>
                  <a:lnTo>
                    <a:pt x="173604" y="32831"/>
                  </a:lnTo>
                  <a:lnTo>
                    <a:pt x="165871" y="32831"/>
                  </a:lnTo>
                  <a:lnTo>
                    <a:pt x="165871" y="25030"/>
                  </a:lnTo>
                  <a:close/>
                  <a:moveTo>
                    <a:pt x="181771" y="25030"/>
                  </a:moveTo>
                  <a:lnTo>
                    <a:pt x="181771" y="32831"/>
                  </a:lnTo>
                  <a:lnTo>
                    <a:pt x="174028" y="32831"/>
                  </a:lnTo>
                  <a:lnTo>
                    <a:pt x="174028" y="25030"/>
                  </a:lnTo>
                  <a:close/>
                  <a:moveTo>
                    <a:pt x="189927" y="25030"/>
                  </a:moveTo>
                  <a:lnTo>
                    <a:pt x="189927" y="32831"/>
                  </a:lnTo>
                  <a:lnTo>
                    <a:pt x="182195" y="32831"/>
                  </a:lnTo>
                  <a:lnTo>
                    <a:pt x="182195" y="25030"/>
                  </a:lnTo>
                  <a:close/>
                  <a:moveTo>
                    <a:pt x="198095" y="25030"/>
                  </a:moveTo>
                  <a:lnTo>
                    <a:pt x="198095" y="32831"/>
                  </a:lnTo>
                  <a:lnTo>
                    <a:pt x="190351" y="32831"/>
                  </a:lnTo>
                  <a:lnTo>
                    <a:pt x="190351" y="25030"/>
                  </a:lnTo>
                  <a:close/>
                  <a:moveTo>
                    <a:pt x="206251" y="25030"/>
                  </a:moveTo>
                  <a:lnTo>
                    <a:pt x="206251" y="32831"/>
                  </a:lnTo>
                  <a:lnTo>
                    <a:pt x="198519" y="32831"/>
                  </a:lnTo>
                  <a:lnTo>
                    <a:pt x="198519" y="25030"/>
                  </a:lnTo>
                  <a:close/>
                  <a:moveTo>
                    <a:pt x="214419" y="25030"/>
                  </a:moveTo>
                  <a:lnTo>
                    <a:pt x="214419" y="32831"/>
                  </a:lnTo>
                  <a:lnTo>
                    <a:pt x="206675" y="32831"/>
                  </a:lnTo>
                  <a:lnTo>
                    <a:pt x="206675" y="25030"/>
                  </a:lnTo>
                  <a:close/>
                  <a:moveTo>
                    <a:pt x="222575" y="25030"/>
                  </a:moveTo>
                  <a:lnTo>
                    <a:pt x="222575" y="32831"/>
                  </a:lnTo>
                  <a:lnTo>
                    <a:pt x="214842" y="32831"/>
                  </a:lnTo>
                  <a:lnTo>
                    <a:pt x="214842" y="25030"/>
                  </a:lnTo>
                  <a:close/>
                  <a:moveTo>
                    <a:pt x="230742" y="25030"/>
                  </a:moveTo>
                  <a:lnTo>
                    <a:pt x="230742" y="32831"/>
                  </a:lnTo>
                  <a:lnTo>
                    <a:pt x="222999" y="32831"/>
                  </a:lnTo>
                  <a:lnTo>
                    <a:pt x="222999" y="25030"/>
                  </a:lnTo>
                  <a:close/>
                  <a:moveTo>
                    <a:pt x="238898" y="25030"/>
                  </a:moveTo>
                  <a:lnTo>
                    <a:pt x="238898" y="32831"/>
                  </a:lnTo>
                  <a:lnTo>
                    <a:pt x="231166" y="32831"/>
                  </a:lnTo>
                  <a:lnTo>
                    <a:pt x="231166" y="25030"/>
                  </a:lnTo>
                  <a:close/>
                  <a:moveTo>
                    <a:pt x="247066" y="25030"/>
                  </a:moveTo>
                  <a:lnTo>
                    <a:pt x="247066" y="32831"/>
                  </a:lnTo>
                  <a:lnTo>
                    <a:pt x="239322" y="32831"/>
                  </a:lnTo>
                  <a:lnTo>
                    <a:pt x="239322" y="25030"/>
                  </a:lnTo>
                  <a:close/>
                  <a:moveTo>
                    <a:pt x="255222" y="25030"/>
                  </a:moveTo>
                  <a:lnTo>
                    <a:pt x="255222" y="32831"/>
                  </a:lnTo>
                  <a:lnTo>
                    <a:pt x="247490" y="32831"/>
                  </a:lnTo>
                  <a:lnTo>
                    <a:pt x="247490" y="25030"/>
                  </a:lnTo>
                  <a:close/>
                  <a:moveTo>
                    <a:pt x="263390" y="25030"/>
                  </a:moveTo>
                  <a:lnTo>
                    <a:pt x="263390" y="32831"/>
                  </a:lnTo>
                  <a:lnTo>
                    <a:pt x="255646" y="32831"/>
                  </a:lnTo>
                  <a:lnTo>
                    <a:pt x="255646" y="25030"/>
                  </a:lnTo>
                  <a:close/>
                  <a:moveTo>
                    <a:pt x="271546" y="25030"/>
                  </a:moveTo>
                  <a:lnTo>
                    <a:pt x="271546" y="32831"/>
                  </a:lnTo>
                  <a:lnTo>
                    <a:pt x="263813" y="32831"/>
                  </a:lnTo>
                  <a:lnTo>
                    <a:pt x="263813" y="25030"/>
                  </a:lnTo>
                  <a:close/>
                  <a:moveTo>
                    <a:pt x="11238" y="33243"/>
                  </a:moveTo>
                  <a:lnTo>
                    <a:pt x="11238" y="41032"/>
                  </a:lnTo>
                  <a:lnTo>
                    <a:pt x="3505" y="41032"/>
                  </a:lnTo>
                  <a:lnTo>
                    <a:pt x="3505" y="33243"/>
                  </a:lnTo>
                  <a:close/>
                  <a:moveTo>
                    <a:pt x="19394" y="33243"/>
                  </a:moveTo>
                  <a:lnTo>
                    <a:pt x="19394" y="41032"/>
                  </a:lnTo>
                  <a:lnTo>
                    <a:pt x="11662" y="41032"/>
                  </a:lnTo>
                  <a:lnTo>
                    <a:pt x="11662" y="33243"/>
                  </a:lnTo>
                  <a:close/>
                  <a:moveTo>
                    <a:pt x="27561" y="33243"/>
                  </a:moveTo>
                  <a:lnTo>
                    <a:pt x="27561" y="41032"/>
                  </a:lnTo>
                  <a:lnTo>
                    <a:pt x="19818" y="41032"/>
                  </a:lnTo>
                  <a:lnTo>
                    <a:pt x="19818" y="33243"/>
                  </a:lnTo>
                  <a:close/>
                  <a:moveTo>
                    <a:pt x="35328" y="33243"/>
                  </a:moveTo>
                  <a:lnTo>
                    <a:pt x="35328" y="41032"/>
                  </a:lnTo>
                  <a:lnTo>
                    <a:pt x="27985" y="41032"/>
                  </a:lnTo>
                  <a:lnTo>
                    <a:pt x="27985" y="33243"/>
                  </a:lnTo>
                  <a:close/>
                  <a:moveTo>
                    <a:pt x="43496" y="33243"/>
                  </a:moveTo>
                  <a:lnTo>
                    <a:pt x="43496" y="41032"/>
                  </a:lnTo>
                  <a:lnTo>
                    <a:pt x="35752" y="41032"/>
                  </a:lnTo>
                  <a:lnTo>
                    <a:pt x="35752" y="33243"/>
                  </a:lnTo>
                  <a:close/>
                  <a:moveTo>
                    <a:pt x="51652" y="33243"/>
                  </a:moveTo>
                  <a:lnTo>
                    <a:pt x="51652" y="41032"/>
                  </a:lnTo>
                  <a:lnTo>
                    <a:pt x="43919" y="41032"/>
                  </a:lnTo>
                  <a:lnTo>
                    <a:pt x="43919" y="33243"/>
                  </a:lnTo>
                  <a:close/>
                  <a:moveTo>
                    <a:pt x="59819" y="33243"/>
                  </a:moveTo>
                  <a:lnTo>
                    <a:pt x="59819" y="41032"/>
                  </a:lnTo>
                  <a:lnTo>
                    <a:pt x="52075" y="41032"/>
                  </a:lnTo>
                  <a:lnTo>
                    <a:pt x="52075" y="33243"/>
                  </a:lnTo>
                  <a:close/>
                  <a:moveTo>
                    <a:pt x="67975" y="33243"/>
                  </a:moveTo>
                  <a:lnTo>
                    <a:pt x="67975" y="41032"/>
                  </a:lnTo>
                  <a:lnTo>
                    <a:pt x="60243" y="41032"/>
                  </a:lnTo>
                  <a:lnTo>
                    <a:pt x="60243" y="33243"/>
                  </a:lnTo>
                  <a:close/>
                  <a:moveTo>
                    <a:pt x="76452" y="33243"/>
                  </a:moveTo>
                  <a:lnTo>
                    <a:pt x="76452" y="41032"/>
                  </a:lnTo>
                  <a:lnTo>
                    <a:pt x="68399" y="41032"/>
                  </a:lnTo>
                  <a:lnTo>
                    <a:pt x="68399" y="33243"/>
                  </a:lnTo>
                  <a:close/>
                  <a:moveTo>
                    <a:pt x="84608" y="33243"/>
                  </a:moveTo>
                  <a:lnTo>
                    <a:pt x="84608" y="41032"/>
                  </a:lnTo>
                  <a:lnTo>
                    <a:pt x="76865" y="41032"/>
                  </a:lnTo>
                  <a:lnTo>
                    <a:pt x="76865" y="33243"/>
                  </a:lnTo>
                  <a:close/>
                  <a:moveTo>
                    <a:pt x="92776" y="33243"/>
                  </a:moveTo>
                  <a:lnTo>
                    <a:pt x="92776" y="41032"/>
                  </a:lnTo>
                  <a:lnTo>
                    <a:pt x="85032" y="41032"/>
                  </a:lnTo>
                  <a:lnTo>
                    <a:pt x="85032" y="33243"/>
                  </a:lnTo>
                  <a:close/>
                  <a:moveTo>
                    <a:pt x="100932" y="33243"/>
                  </a:moveTo>
                  <a:lnTo>
                    <a:pt x="100932" y="41032"/>
                  </a:lnTo>
                  <a:lnTo>
                    <a:pt x="93200" y="41032"/>
                  </a:lnTo>
                  <a:lnTo>
                    <a:pt x="93200" y="33243"/>
                  </a:lnTo>
                  <a:close/>
                  <a:moveTo>
                    <a:pt x="109099" y="33243"/>
                  </a:moveTo>
                  <a:lnTo>
                    <a:pt x="109099" y="41032"/>
                  </a:lnTo>
                  <a:lnTo>
                    <a:pt x="101356" y="41032"/>
                  </a:lnTo>
                  <a:lnTo>
                    <a:pt x="101356" y="33243"/>
                  </a:lnTo>
                  <a:close/>
                  <a:moveTo>
                    <a:pt x="116866" y="33243"/>
                  </a:moveTo>
                  <a:lnTo>
                    <a:pt x="116866" y="41032"/>
                  </a:lnTo>
                  <a:lnTo>
                    <a:pt x="109523" y="41032"/>
                  </a:lnTo>
                  <a:lnTo>
                    <a:pt x="109523" y="33243"/>
                  </a:lnTo>
                  <a:close/>
                  <a:moveTo>
                    <a:pt x="125022" y="33243"/>
                  </a:moveTo>
                  <a:lnTo>
                    <a:pt x="125022" y="41032"/>
                  </a:lnTo>
                  <a:lnTo>
                    <a:pt x="117290" y="41032"/>
                  </a:lnTo>
                  <a:lnTo>
                    <a:pt x="117290" y="33243"/>
                  </a:lnTo>
                  <a:close/>
                  <a:moveTo>
                    <a:pt x="133190" y="33243"/>
                  </a:moveTo>
                  <a:lnTo>
                    <a:pt x="133190" y="41032"/>
                  </a:lnTo>
                  <a:lnTo>
                    <a:pt x="125446" y="41032"/>
                  </a:lnTo>
                  <a:lnTo>
                    <a:pt x="125446" y="33243"/>
                  </a:lnTo>
                  <a:close/>
                  <a:moveTo>
                    <a:pt x="141346" y="33243"/>
                  </a:moveTo>
                  <a:lnTo>
                    <a:pt x="141346" y="41032"/>
                  </a:lnTo>
                  <a:lnTo>
                    <a:pt x="133614" y="41032"/>
                  </a:lnTo>
                  <a:lnTo>
                    <a:pt x="133614" y="33243"/>
                  </a:lnTo>
                  <a:close/>
                  <a:moveTo>
                    <a:pt x="149513" y="33243"/>
                  </a:moveTo>
                  <a:lnTo>
                    <a:pt x="149513" y="41032"/>
                  </a:lnTo>
                  <a:lnTo>
                    <a:pt x="141770" y="41032"/>
                  </a:lnTo>
                  <a:lnTo>
                    <a:pt x="141770" y="33243"/>
                  </a:lnTo>
                  <a:close/>
                  <a:moveTo>
                    <a:pt x="157280" y="33243"/>
                  </a:moveTo>
                  <a:lnTo>
                    <a:pt x="157280" y="41032"/>
                  </a:lnTo>
                  <a:lnTo>
                    <a:pt x="149937" y="41032"/>
                  </a:lnTo>
                  <a:lnTo>
                    <a:pt x="149937" y="33243"/>
                  </a:lnTo>
                  <a:close/>
                  <a:moveTo>
                    <a:pt x="165448" y="33243"/>
                  </a:moveTo>
                  <a:lnTo>
                    <a:pt x="165448" y="41032"/>
                  </a:lnTo>
                  <a:lnTo>
                    <a:pt x="157704" y="41032"/>
                  </a:lnTo>
                  <a:lnTo>
                    <a:pt x="157704" y="33243"/>
                  </a:lnTo>
                  <a:close/>
                  <a:moveTo>
                    <a:pt x="173604" y="33243"/>
                  </a:moveTo>
                  <a:lnTo>
                    <a:pt x="173604" y="41032"/>
                  </a:lnTo>
                  <a:lnTo>
                    <a:pt x="165871" y="41032"/>
                  </a:lnTo>
                  <a:lnTo>
                    <a:pt x="165871" y="33243"/>
                  </a:lnTo>
                  <a:close/>
                  <a:moveTo>
                    <a:pt x="181771" y="33243"/>
                  </a:moveTo>
                  <a:lnTo>
                    <a:pt x="181771" y="41032"/>
                  </a:lnTo>
                  <a:lnTo>
                    <a:pt x="174028" y="41032"/>
                  </a:lnTo>
                  <a:lnTo>
                    <a:pt x="174028" y="33243"/>
                  </a:lnTo>
                  <a:close/>
                  <a:moveTo>
                    <a:pt x="189927" y="33243"/>
                  </a:moveTo>
                  <a:lnTo>
                    <a:pt x="189927" y="41032"/>
                  </a:lnTo>
                  <a:lnTo>
                    <a:pt x="182195" y="41032"/>
                  </a:lnTo>
                  <a:lnTo>
                    <a:pt x="182195" y="33243"/>
                  </a:lnTo>
                  <a:close/>
                  <a:moveTo>
                    <a:pt x="198095" y="33243"/>
                  </a:moveTo>
                  <a:lnTo>
                    <a:pt x="198095" y="41032"/>
                  </a:lnTo>
                  <a:lnTo>
                    <a:pt x="190351" y="41032"/>
                  </a:lnTo>
                  <a:lnTo>
                    <a:pt x="190351" y="33243"/>
                  </a:lnTo>
                  <a:close/>
                  <a:moveTo>
                    <a:pt x="206251" y="33243"/>
                  </a:moveTo>
                  <a:lnTo>
                    <a:pt x="206251" y="41032"/>
                  </a:lnTo>
                  <a:lnTo>
                    <a:pt x="198519" y="41032"/>
                  </a:lnTo>
                  <a:lnTo>
                    <a:pt x="198519" y="33243"/>
                  </a:lnTo>
                  <a:close/>
                  <a:moveTo>
                    <a:pt x="214419" y="33243"/>
                  </a:moveTo>
                  <a:lnTo>
                    <a:pt x="214419" y="41032"/>
                  </a:lnTo>
                  <a:lnTo>
                    <a:pt x="206675" y="41032"/>
                  </a:lnTo>
                  <a:lnTo>
                    <a:pt x="206675" y="33243"/>
                  </a:lnTo>
                  <a:close/>
                  <a:moveTo>
                    <a:pt x="222575" y="33243"/>
                  </a:moveTo>
                  <a:lnTo>
                    <a:pt x="222575" y="41032"/>
                  </a:lnTo>
                  <a:lnTo>
                    <a:pt x="214842" y="41032"/>
                  </a:lnTo>
                  <a:lnTo>
                    <a:pt x="214842" y="33243"/>
                  </a:lnTo>
                  <a:close/>
                  <a:moveTo>
                    <a:pt x="230742" y="33243"/>
                  </a:moveTo>
                  <a:lnTo>
                    <a:pt x="230742" y="41032"/>
                  </a:lnTo>
                  <a:lnTo>
                    <a:pt x="222999" y="41032"/>
                  </a:lnTo>
                  <a:lnTo>
                    <a:pt x="222999" y="33243"/>
                  </a:lnTo>
                  <a:close/>
                  <a:moveTo>
                    <a:pt x="238898" y="33243"/>
                  </a:moveTo>
                  <a:lnTo>
                    <a:pt x="238898" y="41032"/>
                  </a:lnTo>
                  <a:lnTo>
                    <a:pt x="231166" y="41032"/>
                  </a:lnTo>
                  <a:lnTo>
                    <a:pt x="231166" y="33243"/>
                  </a:lnTo>
                  <a:close/>
                  <a:moveTo>
                    <a:pt x="247066" y="33243"/>
                  </a:moveTo>
                  <a:lnTo>
                    <a:pt x="247066" y="41032"/>
                  </a:lnTo>
                  <a:lnTo>
                    <a:pt x="239322" y="41032"/>
                  </a:lnTo>
                  <a:lnTo>
                    <a:pt x="239322" y="33243"/>
                  </a:lnTo>
                  <a:close/>
                  <a:moveTo>
                    <a:pt x="255222" y="33243"/>
                  </a:moveTo>
                  <a:lnTo>
                    <a:pt x="255222" y="41032"/>
                  </a:lnTo>
                  <a:lnTo>
                    <a:pt x="247490" y="41032"/>
                  </a:lnTo>
                  <a:lnTo>
                    <a:pt x="247490" y="33243"/>
                  </a:lnTo>
                  <a:close/>
                  <a:moveTo>
                    <a:pt x="263390" y="33243"/>
                  </a:moveTo>
                  <a:lnTo>
                    <a:pt x="263390" y="41032"/>
                  </a:lnTo>
                  <a:lnTo>
                    <a:pt x="255646" y="41032"/>
                  </a:lnTo>
                  <a:lnTo>
                    <a:pt x="255646" y="33243"/>
                  </a:lnTo>
                  <a:close/>
                  <a:moveTo>
                    <a:pt x="271546" y="33243"/>
                  </a:moveTo>
                  <a:lnTo>
                    <a:pt x="271546" y="41032"/>
                  </a:lnTo>
                  <a:lnTo>
                    <a:pt x="263813" y="41032"/>
                  </a:lnTo>
                  <a:lnTo>
                    <a:pt x="263813" y="33243"/>
                  </a:lnTo>
                  <a:close/>
                  <a:moveTo>
                    <a:pt x="11238" y="41445"/>
                  </a:moveTo>
                  <a:lnTo>
                    <a:pt x="11238" y="49246"/>
                  </a:lnTo>
                  <a:lnTo>
                    <a:pt x="3505" y="49246"/>
                  </a:lnTo>
                  <a:lnTo>
                    <a:pt x="3505" y="41445"/>
                  </a:lnTo>
                  <a:close/>
                  <a:moveTo>
                    <a:pt x="19394" y="41445"/>
                  </a:moveTo>
                  <a:lnTo>
                    <a:pt x="19394" y="49246"/>
                  </a:lnTo>
                  <a:lnTo>
                    <a:pt x="11662" y="49246"/>
                  </a:lnTo>
                  <a:lnTo>
                    <a:pt x="11662" y="41445"/>
                  </a:lnTo>
                  <a:close/>
                  <a:moveTo>
                    <a:pt x="27561" y="41445"/>
                  </a:moveTo>
                  <a:lnTo>
                    <a:pt x="27561" y="49246"/>
                  </a:lnTo>
                  <a:lnTo>
                    <a:pt x="19818" y="49246"/>
                  </a:lnTo>
                  <a:lnTo>
                    <a:pt x="19818" y="41445"/>
                  </a:lnTo>
                  <a:close/>
                  <a:moveTo>
                    <a:pt x="35328" y="41445"/>
                  </a:moveTo>
                  <a:lnTo>
                    <a:pt x="35328" y="49246"/>
                  </a:lnTo>
                  <a:lnTo>
                    <a:pt x="27985" y="49246"/>
                  </a:lnTo>
                  <a:lnTo>
                    <a:pt x="27985" y="41445"/>
                  </a:lnTo>
                  <a:close/>
                  <a:moveTo>
                    <a:pt x="43496" y="41445"/>
                  </a:moveTo>
                  <a:lnTo>
                    <a:pt x="43496" y="49246"/>
                  </a:lnTo>
                  <a:lnTo>
                    <a:pt x="35752" y="49246"/>
                  </a:lnTo>
                  <a:lnTo>
                    <a:pt x="35752" y="41445"/>
                  </a:lnTo>
                  <a:close/>
                  <a:moveTo>
                    <a:pt x="51652" y="41445"/>
                  </a:moveTo>
                  <a:lnTo>
                    <a:pt x="51652" y="49246"/>
                  </a:lnTo>
                  <a:lnTo>
                    <a:pt x="43919" y="49246"/>
                  </a:lnTo>
                  <a:lnTo>
                    <a:pt x="43919" y="41445"/>
                  </a:lnTo>
                  <a:close/>
                  <a:moveTo>
                    <a:pt x="59819" y="41445"/>
                  </a:moveTo>
                  <a:lnTo>
                    <a:pt x="59819" y="49246"/>
                  </a:lnTo>
                  <a:lnTo>
                    <a:pt x="52075" y="49246"/>
                  </a:lnTo>
                  <a:lnTo>
                    <a:pt x="52075" y="41445"/>
                  </a:lnTo>
                  <a:close/>
                  <a:moveTo>
                    <a:pt x="67975" y="41445"/>
                  </a:moveTo>
                  <a:lnTo>
                    <a:pt x="67975" y="49246"/>
                  </a:lnTo>
                  <a:lnTo>
                    <a:pt x="60243" y="49246"/>
                  </a:lnTo>
                  <a:lnTo>
                    <a:pt x="60243" y="41445"/>
                  </a:lnTo>
                  <a:close/>
                  <a:moveTo>
                    <a:pt x="76452" y="41445"/>
                  </a:moveTo>
                  <a:lnTo>
                    <a:pt x="76452" y="49246"/>
                  </a:lnTo>
                  <a:lnTo>
                    <a:pt x="68399" y="49246"/>
                  </a:lnTo>
                  <a:lnTo>
                    <a:pt x="68399" y="41445"/>
                  </a:lnTo>
                  <a:close/>
                  <a:moveTo>
                    <a:pt x="84608" y="41445"/>
                  </a:moveTo>
                  <a:lnTo>
                    <a:pt x="84608" y="49246"/>
                  </a:lnTo>
                  <a:lnTo>
                    <a:pt x="76865" y="49246"/>
                  </a:lnTo>
                  <a:lnTo>
                    <a:pt x="76865" y="41445"/>
                  </a:lnTo>
                  <a:close/>
                  <a:moveTo>
                    <a:pt x="92776" y="41445"/>
                  </a:moveTo>
                  <a:lnTo>
                    <a:pt x="92776" y="49246"/>
                  </a:lnTo>
                  <a:lnTo>
                    <a:pt x="85032" y="49246"/>
                  </a:lnTo>
                  <a:lnTo>
                    <a:pt x="85032" y="41445"/>
                  </a:lnTo>
                  <a:close/>
                  <a:moveTo>
                    <a:pt x="100932" y="41445"/>
                  </a:moveTo>
                  <a:lnTo>
                    <a:pt x="100932" y="49246"/>
                  </a:lnTo>
                  <a:lnTo>
                    <a:pt x="93200" y="49246"/>
                  </a:lnTo>
                  <a:lnTo>
                    <a:pt x="93200" y="41445"/>
                  </a:lnTo>
                  <a:close/>
                  <a:moveTo>
                    <a:pt x="109099" y="41445"/>
                  </a:moveTo>
                  <a:lnTo>
                    <a:pt x="109099" y="49246"/>
                  </a:lnTo>
                  <a:lnTo>
                    <a:pt x="101356" y="49246"/>
                  </a:lnTo>
                  <a:lnTo>
                    <a:pt x="101356" y="41445"/>
                  </a:lnTo>
                  <a:close/>
                  <a:moveTo>
                    <a:pt x="116866" y="41445"/>
                  </a:moveTo>
                  <a:lnTo>
                    <a:pt x="116866" y="49246"/>
                  </a:lnTo>
                  <a:lnTo>
                    <a:pt x="109523" y="49246"/>
                  </a:lnTo>
                  <a:lnTo>
                    <a:pt x="109523" y="41445"/>
                  </a:lnTo>
                  <a:close/>
                  <a:moveTo>
                    <a:pt x="125022" y="41445"/>
                  </a:moveTo>
                  <a:lnTo>
                    <a:pt x="125022" y="49246"/>
                  </a:lnTo>
                  <a:lnTo>
                    <a:pt x="117290" y="49246"/>
                  </a:lnTo>
                  <a:lnTo>
                    <a:pt x="117290" y="41445"/>
                  </a:lnTo>
                  <a:close/>
                  <a:moveTo>
                    <a:pt x="133190" y="41445"/>
                  </a:moveTo>
                  <a:lnTo>
                    <a:pt x="133190" y="49246"/>
                  </a:lnTo>
                  <a:lnTo>
                    <a:pt x="125446" y="49246"/>
                  </a:lnTo>
                  <a:lnTo>
                    <a:pt x="125446" y="41445"/>
                  </a:lnTo>
                  <a:close/>
                  <a:moveTo>
                    <a:pt x="141346" y="41445"/>
                  </a:moveTo>
                  <a:lnTo>
                    <a:pt x="141346" y="49246"/>
                  </a:lnTo>
                  <a:lnTo>
                    <a:pt x="133614" y="49246"/>
                  </a:lnTo>
                  <a:lnTo>
                    <a:pt x="133614" y="41445"/>
                  </a:lnTo>
                  <a:close/>
                  <a:moveTo>
                    <a:pt x="149513" y="41445"/>
                  </a:moveTo>
                  <a:lnTo>
                    <a:pt x="149513" y="49246"/>
                  </a:lnTo>
                  <a:lnTo>
                    <a:pt x="141770" y="49246"/>
                  </a:lnTo>
                  <a:lnTo>
                    <a:pt x="141770" y="41445"/>
                  </a:lnTo>
                  <a:close/>
                  <a:moveTo>
                    <a:pt x="157280" y="41445"/>
                  </a:moveTo>
                  <a:lnTo>
                    <a:pt x="157280" y="49246"/>
                  </a:lnTo>
                  <a:lnTo>
                    <a:pt x="149937" y="49246"/>
                  </a:lnTo>
                  <a:lnTo>
                    <a:pt x="149937" y="41445"/>
                  </a:lnTo>
                  <a:close/>
                  <a:moveTo>
                    <a:pt x="165448" y="41445"/>
                  </a:moveTo>
                  <a:lnTo>
                    <a:pt x="165448" y="49246"/>
                  </a:lnTo>
                  <a:lnTo>
                    <a:pt x="157704" y="49246"/>
                  </a:lnTo>
                  <a:lnTo>
                    <a:pt x="157704" y="41445"/>
                  </a:lnTo>
                  <a:close/>
                  <a:moveTo>
                    <a:pt x="173604" y="41445"/>
                  </a:moveTo>
                  <a:lnTo>
                    <a:pt x="173604" y="49246"/>
                  </a:lnTo>
                  <a:lnTo>
                    <a:pt x="165871" y="49246"/>
                  </a:lnTo>
                  <a:lnTo>
                    <a:pt x="165871" y="41445"/>
                  </a:lnTo>
                  <a:close/>
                  <a:moveTo>
                    <a:pt x="181771" y="41445"/>
                  </a:moveTo>
                  <a:lnTo>
                    <a:pt x="181771" y="49246"/>
                  </a:lnTo>
                  <a:lnTo>
                    <a:pt x="174028" y="49246"/>
                  </a:lnTo>
                  <a:lnTo>
                    <a:pt x="174028" y="41445"/>
                  </a:lnTo>
                  <a:close/>
                  <a:moveTo>
                    <a:pt x="189927" y="41445"/>
                  </a:moveTo>
                  <a:lnTo>
                    <a:pt x="189927" y="49246"/>
                  </a:lnTo>
                  <a:lnTo>
                    <a:pt x="182195" y="49246"/>
                  </a:lnTo>
                  <a:lnTo>
                    <a:pt x="182195" y="41445"/>
                  </a:lnTo>
                  <a:close/>
                  <a:moveTo>
                    <a:pt x="198095" y="41445"/>
                  </a:moveTo>
                  <a:lnTo>
                    <a:pt x="198095" y="49246"/>
                  </a:lnTo>
                  <a:lnTo>
                    <a:pt x="190351" y="49246"/>
                  </a:lnTo>
                  <a:lnTo>
                    <a:pt x="190351" y="41445"/>
                  </a:lnTo>
                  <a:close/>
                  <a:moveTo>
                    <a:pt x="206251" y="41445"/>
                  </a:moveTo>
                  <a:lnTo>
                    <a:pt x="206251" y="49246"/>
                  </a:lnTo>
                  <a:lnTo>
                    <a:pt x="198519" y="49246"/>
                  </a:lnTo>
                  <a:lnTo>
                    <a:pt x="198519" y="41445"/>
                  </a:lnTo>
                  <a:close/>
                  <a:moveTo>
                    <a:pt x="214419" y="41445"/>
                  </a:moveTo>
                  <a:lnTo>
                    <a:pt x="214419" y="49246"/>
                  </a:lnTo>
                  <a:lnTo>
                    <a:pt x="206675" y="49246"/>
                  </a:lnTo>
                  <a:lnTo>
                    <a:pt x="206675" y="41445"/>
                  </a:lnTo>
                  <a:close/>
                  <a:moveTo>
                    <a:pt x="222575" y="41445"/>
                  </a:moveTo>
                  <a:lnTo>
                    <a:pt x="222575" y="49246"/>
                  </a:lnTo>
                  <a:lnTo>
                    <a:pt x="214842" y="49246"/>
                  </a:lnTo>
                  <a:lnTo>
                    <a:pt x="214842" y="41445"/>
                  </a:lnTo>
                  <a:close/>
                  <a:moveTo>
                    <a:pt x="230742" y="41445"/>
                  </a:moveTo>
                  <a:lnTo>
                    <a:pt x="230742" y="49246"/>
                  </a:lnTo>
                  <a:lnTo>
                    <a:pt x="222999" y="49246"/>
                  </a:lnTo>
                  <a:lnTo>
                    <a:pt x="222999" y="41445"/>
                  </a:lnTo>
                  <a:close/>
                  <a:moveTo>
                    <a:pt x="238898" y="41445"/>
                  </a:moveTo>
                  <a:lnTo>
                    <a:pt x="238898" y="49246"/>
                  </a:lnTo>
                  <a:lnTo>
                    <a:pt x="231166" y="49246"/>
                  </a:lnTo>
                  <a:lnTo>
                    <a:pt x="231166" y="41445"/>
                  </a:lnTo>
                  <a:close/>
                  <a:moveTo>
                    <a:pt x="247066" y="41445"/>
                  </a:moveTo>
                  <a:lnTo>
                    <a:pt x="247066" y="49246"/>
                  </a:lnTo>
                  <a:lnTo>
                    <a:pt x="239322" y="49246"/>
                  </a:lnTo>
                  <a:lnTo>
                    <a:pt x="239322" y="41445"/>
                  </a:lnTo>
                  <a:close/>
                  <a:moveTo>
                    <a:pt x="255222" y="41445"/>
                  </a:moveTo>
                  <a:lnTo>
                    <a:pt x="255222" y="49246"/>
                  </a:lnTo>
                  <a:lnTo>
                    <a:pt x="247490" y="49246"/>
                  </a:lnTo>
                  <a:lnTo>
                    <a:pt x="247490" y="41445"/>
                  </a:lnTo>
                  <a:close/>
                  <a:moveTo>
                    <a:pt x="263390" y="41445"/>
                  </a:moveTo>
                  <a:lnTo>
                    <a:pt x="263390" y="49246"/>
                  </a:lnTo>
                  <a:lnTo>
                    <a:pt x="255646" y="49246"/>
                  </a:lnTo>
                  <a:lnTo>
                    <a:pt x="255646" y="41445"/>
                  </a:lnTo>
                  <a:close/>
                  <a:moveTo>
                    <a:pt x="271546" y="41445"/>
                  </a:moveTo>
                  <a:lnTo>
                    <a:pt x="271546" y="49246"/>
                  </a:lnTo>
                  <a:lnTo>
                    <a:pt x="263813" y="49246"/>
                  </a:lnTo>
                  <a:lnTo>
                    <a:pt x="263813" y="41445"/>
                  </a:lnTo>
                  <a:close/>
                  <a:moveTo>
                    <a:pt x="11238" y="49658"/>
                  </a:moveTo>
                  <a:lnTo>
                    <a:pt x="11238" y="57448"/>
                  </a:lnTo>
                  <a:lnTo>
                    <a:pt x="3505" y="57448"/>
                  </a:lnTo>
                  <a:lnTo>
                    <a:pt x="3505" y="49658"/>
                  </a:lnTo>
                  <a:close/>
                  <a:moveTo>
                    <a:pt x="19394" y="49658"/>
                  </a:moveTo>
                  <a:lnTo>
                    <a:pt x="19394" y="57448"/>
                  </a:lnTo>
                  <a:lnTo>
                    <a:pt x="11662" y="57448"/>
                  </a:lnTo>
                  <a:lnTo>
                    <a:pt x="11662" y="49658"/>
                  </a:lnTo>
                  <a:close/>
                  <a:moveTo>
                    <a:pt x="27561" y="49658"/>
                  </a:moveTo>
                  <a:lnTo>
                    <a:pt x="27561" y="57448"/>
                  </a:lnTo>
                  <a:lnTo>
                    <a:pt x="19818" y="57448"/>
                  </a:lnTo>
                  <a:lnTo>
                    <a:pt x="19818" y="49658"/>
                  </a:lnTo>
                  <a:close/>
                  <a:moveTo>
                    <a:pt x="35328" y="49658"/>
                  </a:moveTo>
                  <a:lnTo>
                    <a:pt x="35328" y="57448"/>
                  </a:lnTo>
                  <a:lnTo>
                    <a:pt x="27985" y="57448"/>
                  </a:lnTo>
                  <a:lnTo>
                    <a:pt x="27985" y="49658"/>
                  </a:lnTo>
                  <a:close/>
                  <a:moveTo>
                    <a:pt x="43496" y="49647"/>
                  </a:moveTo>
                  <a:lnTo>
                    <a:pt x="43496" y="57448"/>
                  </a:lnTo>
                  <a:lnTo>
                    <a:pt x="35752" y="57448"/>
                  </a:lnTo>
                  <a:lnTo>
                    <a:pt x="35752" y="49647"/>
                  </a:lnTo>
                  <a:close/>
                  <a:moveTo>
                    <a:pt x="51652" y="49647"/>
                  </a:moveTo>
                  <a:lnTo>
                    <a:pt x="51652" y="57448"/>
                  </a:lnTo>
                  <a:lnTo>
                    <a:pt x="43919" y="57448"/>
                  </a:lnTo>
                  <a:lnTo>
                    <a:pt x="43919" y="49647"/>
                  </a:lnTo>
                  <a:close/>
                  <a:moveTo>
                    <a:pt x="59819" y="49647"/>
                  </a:moveTo>
                  <a:lnTo>
                    <a:pt x="59819" y="57448"/>
                  </a:lnTo>
                  <a:lnTo>
                    <a:pt x="52075" y="57448"/>
                  </a:lnTo>
                  <a:lnTo>
                    <a:pt x="52075" y="49647"/>
                  </a:lnTo>
                  <a:close/>
                  <a:moveTo>
                    <a:pt x="67975" y="49647"/>
                  </a:moveTo>
                  <a:lnTo>
                    <a:pt x="67975" y="57448"/>
                  </a:lnTo>
                  <a:lnTo>
                    <a:pt x="60243" y="57448"/>
                  </a:lnTo>
                  <a:lnTo>
                    <a:pt x="60243" y="49647"/>
                  </a:lnTo>
                  <a:close/>
                  <a:moveTo>
                    <a:pt x="76452" y="49647"/>
                  </a:moveTo>
                  <a:lnTo>
                    <a:pt x="76452" y="57448"/>
                  </a:lnTo>
                  <a:lnTo>
                    <a:pt x="68399" y="57448"/>
                  </a:lnTo>
                  <a:lnTo>
                    <a:pt x="68399" y="49647"/>
                  </a:lnTo>
                  <a:close/>
                  <a:moveTo>
                    <a:pt x="84608" y="49647"/>
                  </a:moveTo>
                  <a:lnTo>
                    <a:pt x="84608" y="57448"/>
                  </a:lnTo>
                  <a:lnTo>
                    <a:pt x="76865" y="57448"/>
                  </a:lnTo>
                  <a:lnTo>
                    <a:pt x="76865" y="49647"/>
                  </a:lnTo>
                  <a:close/>
                  <a:moveTo>
                    <a:pt x="92776" y="49647"/>
                  </a:moveTo>
                  <a:lnTo>
                    <a:pt x="92776" y="57448"/>
                  </a:lnTo>
                  <a:lnTo>
                    <a:pt x="85032" y="57448"/>
                  </a:lnTo>
                  <a:lnTo>
                    <a:pt x="85032" y="49647"/>
                  </a:lnTo>
                  <a:close/>
                  <a:moveTo>
                    <a:pt x="100932" y="49647"/>
                  </a:moveTo>
                  <a:lnTo>
                    <a:pt x="100932" y="57448"/>
                  </a:lnTo>
                  <a:lnTo>
                    <a:pt x="93200" y="57448"/>
                  </a:lnTo>
                  <a:lnTo>
                    <a:pt x="93200" y="49647"/>
                  </a:lnTo>
                  <a:close/>
                  <a:moveTo>
                    <a:pt x="109099" y="49647"/>
                  </a:moveTo>
                  <a:lnTo>
                    <a:pt x="109099" y="57448"/>
                  </a:lnTo>
                  <a:lnTo>
                    <a:pt x="101356" y="57448"/>
                  </a:lnTo>
                  <a:lnTo>
                    <a:pt x="101356" y="49647"/>
                  </a:lnTo>
                  <a:close/>
                  <a:moveTo>
                    <a:pt x="116866" y="49647"/>
                  </a:moveTo>
                  <a:lnTo>
                    <a:pt x="116866" y="57448"/>
                  </a:lnTo>
                  <a:lnTo>
                    <a:pt x="109523" y="57448"/>
                  </a:lnTo>
                  <a:lnTo>
                    <a:pt x="109523" y="49647"/>
                  </a:lnTo>
                  <a:close/>
                  <a:moveTo>
                    <a:pt x="125022" y="49647"/>
                  </a:moveTo>
                  <a:lnTo>
                    <a:pt x="125022" y="57448"/>
                  </a:lnTo>
                  <a:lnTo>
                    <a:pt x="117290" y="57448"/>
                  </a:lnTo>
                  <a:lnTo>
                    <a:pt x="117290" y="49647"/>
                  </a:lnTo>
                  <a:close/>
                  <a:moveTo>
                    <a:pt x="133190" y="49647"/>
                  </a:moveTo>
                  <a:lnTo>
                    <a:pt x="133190" y="57448"/>
                  </a:lnTo>
                  <a:lnTo>
                    <a:pt x="125446" y="57448"/>
                  </a:lnTo>
                  <a:lnTo>
                    <a:pt x="125446" y="49647"/>
                  </a:lnTo>
                  <a:close/>
                  <a:moveTo>
                    <a:pt x="141346" y="49647"/>
                  </a:moveTo>
                  <a:lnTo>
                    <a:pt x="141346" y="57448"/>
                  </a:lnTo>
                  <a:lnTo>
                    <a:pt x="133614" y="57448"/>
                  </a:lnTo>
                  <a:lnTo>
                    <a:pt x="133614" y="49647"/>
                  </a:lnTo>
                  <a:close/>
                  <a:moveTo>
                    <a:pt x="149513" y="49647"/>
                  </a:moveTo>
                  <a:lnTo>
                    <a:pt x="149513" y="57448"/>
                  </a:lnTo>
                  <a:lnTo>
                    <a:pt x="141770" y="57448"/>
                  </a:lnTo>
                  <a:lnTo>
                    <a:pt x="141770" y="49647"/>
                  </a:lnTo>
                  <a:close/>
                  <a:moveTo>
                    <a:pt x="157280" y="49647"/>
                  </a:moveTo>
                  <a:lnTo>
                    <a:pt x="157280" y="57448"/>
                  </a:lnTo>
                  <a:lnTo>
                    <a:pt x="149937" y="57448"/>
                  </a:lnTo>
                  <a:lnTo>
                    <a:pt x="149937" y="49647"/>
                  </a:lnTo>
                  <a:close/>
                  <a:moveTo>
                    <a:pt x="165448" y="49647"/>
                  </a:moveTo>
                  <a:lnTo>
                    <a:pt x="165448" y="57448"/>
                  </a:lnTo>
                  <a:lnTo>
                    <a:pt x="157704" y="57448"/>
                  </a:lnTo>
                  <a:lnTo>
                    <a:pt x="157704" y="49647"/>
                  </a:lnTo>
                  <a:close/>
                  <a:moveTo>
                    <a:pt x="173604" y="49647"/>
                  </a:moveTo>
                  <a:lnTo>
                    <a:pt x="173604" y="57448"/>
                  </a:lnTo>
                  <a:lnTo>
                    <a:pt x="165871" y="57448"/>
                  </a:lnTo>
                  <a:lnTo>
                    <a:pt x="165871" y="49647"/>
                  </a:lnTo>
                  <a:close/>
                  <a:moveTo>
                    <a:pt x="181771" y="49647"/>
                  </a:moveTo>
                  <a:lnTo>
                    <a:pt x="181771" y="57448"/>
                  </a:lnTo>
                  <a:lnTo>
                    <a:pt x="174028" y="57448"/>
                  </a:lnTo>
                  <a:lnTo>
                    <a:pt x="174028" y="49647"/>
                  </a:lnTo>
                  <a:close/>
                  <a:moveTo>
                    <a:pt x="189927" y="49647"/>
                  </a:moveTo>
                  <a:lnTo>
                    <a:pt x="189927" y="57448"/>
                  </a:lnTo>
                  <a:lnTo>
                    <a:pt x="182195" y="57448"/>
                  </a:lnTo>
                  <a:lnTo>
                    <a:pt x="182195" y="49647"/>
                  </a:lnTo>
                  <a:close/>
                  <a:moveTo>
                    <a:pt x="198095" y="49647"/>
                  </a:moveTo>
                  <a:lnTo>
                    <a:pt x="198095" y="57448"/>
                  </a:lnTo>
                  <a:lnTo>
                    <a:pt x="190351" y="57448"/>
                  </a:lnTo>
                  <a:lnTo>
                    <a:pt x="190351" y="49647"/>
                  </a:lnTo>
                  <a:close/>
                  <a:moveTo>
                    <a:pt x="206251" y="49647"/>
                  </a:moveTo>
                  <a:lnTo>
                    <a:pt x="206251" y="57448"/>
                  </a:lnTo>
                  <a:lnTo>
                    <a:pt x="198519" y="57448"/>
                  </a:lnTo>
                  <a:lnTo>
                    <a:pt x="198519" y="49647"/>
                  </a:lnTo>
                  <a:close/>
                  <a:moveTo>
                    <a:pt x="214419" y="49647"/>
                  </a:moveTo>
                  <a:lnTo>
                    <a:pt x="214419" y="57448"/>
                  </a:lnTo>
                  <a:lnTo>
                    <a:pt x="206675" y="57448"/>
                  </a:lnTo>
                  <a:lnTo>
                    <a:pt x="206675" y="49647"/>
                  </a:lnTo>
                  <a:close/>
                  <a:moveTo>
                    <a:pt x="222575" y="49647"/>
                  </a:moveTo>
                  <a:lnTo>
                    <a:pt x="222575" y="57448"/>
                  </a:lnTo>
                  <a:lnTo>
                    <a:pt x="214842" y="57448"/>
                  </a:lnTo>
                  <a:lnTo>
                    <a:pt x="214842" y="49647"/>
                  </a:lnTo>
                  <a:close/>
                  <a:moveTo>
                    <a:pt x="230742" y="49647"/>
                  </a:moveTo>
                  <a:lnTo>
                    <a:pt x="230742" y="57448"/>
                  </a:lnTo>
                  <a:lnTo>
                    <a:pt x="222999" y="57448"/>
                  </a:lnTo>
                  <a:lnTo>
                    <a:pt x="222999" y="49647"/>
                  </a:lnTo>
                  <a:close/>
                  <a:moveTo>
                    <a:pt x="238898" y="49658"/>
                  </a:moveTo>
                  <a:lnTo>
                    <a:pt x="238898" y="57448"/>
                  </a:lnTo>
                  <a:lnTo>
                    <a:pt x="231166" y="57448"/>
                  </a:lnTo>
                  <a:lnTo>
                    <a:pt x="231166" y="49658"/>
                  </a:lnTo>
                  <a:close/>
                  <a:moveTo>
                    <a:pt x="247066" y="49658"/>
                  </a:moveTo>
                  <a:lnTo>
                    <a:pt x="247066" y="57448"/>
                  </a:lnTo>
                  <a:lnTo>
                    <a:pt x="239322" y="57448"/>
                  </a:lnTo>
                  <a:lnTo>
                    <a:pt x="239322" y="49658"/>
                  </a:lnTo>
                  <a:close/>
                  <a:moveTo>
                    <a:pt x="255222" y="49658"/>
                  </a:moveTo>
                  <a:lnTo>
                    <a:pt x="255222" y="57448"/>
                  </a:lnTo>
                  <a:lnTo>
                    <a:pt x="247490" y="57448"/>
                  </a:lnTo>
                  <a:lnTo>
                    <a:pt x="247490" y="49658"/>
                  </a:lnTo>
                  <a:close/>
                  <a:moveTo>
                    <a:pt x="263390" y="49658"/>
                  </a:moveTo>
                  <a:lnTo>
                    <a:pt x="263390" y="57448"/>
                  </a:lnTo>
                  <a:lnTo>
                    <a:pt x="255646" y="57448"/>
                  </a:lnTo>
                  <a:lnTo>
                    <a:pt x="255646" y="49658"/>
                  </a:lnTo>
                  <a:close/>
                  <a:moveTo>
                    <a:pt x="271546" y="49647"/>
                  </a:moveTo>
                  <a:lnTo>
                    <a:pt x="271546" y="57448"/>
                  </a:lnTo>
                  <a:lnTo>
                    <a:pt x="263813" y="57448"/>
                  </a:lnTo>
                  <a:lnTo>
                    <a:pt x="263813" y="49647"/>
                  </a:lnTo>
                  <a:close/>
                  <a:moveTo>
                    <a:pt x="11238" y="57860"/>
                  </a:moveTo>
                  <a:lnTo>
                    <a:pt x="11238" y="65650"/>
                  </a:lnTo>
                  <a:lnTo>
                    <a:pt x="3505" y="65650"/>
                  </a:lnTo>
                  <a:lnTo>
                    <a:pt x="3505" y="57860"/>
                  </a:lnTo>
                  <a:close/>
                  <a:moveTo>
                    <a:pt x="19394" y="57860"/>
                  </a:moveTo>
                  <a:lnTo>
                    <a:pt x="19394" y="65650"/>
                  </a:lnTo>
                  <a:lnTo>
                    <a:pt x="11662" y="65650"/>
                  </a:lnTo>
                  <a:lnTo>
                    <a:pt x="11662" y="57860"/>
                  </a:lnTo>
                  <a:close/>
                  <a:moveTo>
                    <a:pt x="27561" y="57860"/>
                  </a:moveTo>
                  <a:lnTo>
                    <a:pt x="27561" y="65650"/>
                  </a:lnTo>
                  <a:lnTo>
                    <a:pt x="19818" y="65650"/>
                  </a:lnTo>
                  <a:lnTo>
                    <a:pt x="19818" y="57860"/>
                  </a:lnTo>
                  <a:close/>
                  <a:moveTo>
                    <a:pt x="35328" y="57860"/>
                  </a:moveTo>
                  <a:lnTo>
                    <a:pt x="35328" y="65650"/>
                  </a:lnTo>
                  <a:lnTo>
                    <a:pt x="27985" y="65650"/>
                  </a:lnTo>
                  <a:lnTo>
                    <a:pt x="27985" y="57860"/>
                  </a:lnTo>
                  <a:close/>
                  <a:moveTo>
                    <a:pt x="43496" y="57860"/>
                  </a:moveTo>
                  <a:lnTo>
                    <a:pt x="43496" y="65650"/>
                  </a:lnTo>
                  <a:lnTo>
                    <a:pt x="35752" y="65650"/>
                  </a:lnTo>
                  <a:lnTo>
                    <a:pt x="35752" y="57860"/>
                  </a:lnTo>
                  <a:close/>
                  <a:moveTo>
                    <a:pt x="51652" y="57860"/>
                  </a:moveTo>
                  <a:lnTo>
                    <a:pt x="51652" y="65650"/>
                  </a:lnTo>
                  <a:lnTo>
                    <a:pt x="43919" y="65650"/>
                  </a:lnTo>
                  <a:lnTo>
                    <a:pt x="43919" y="57860"/>
                  </a:lnTo>
                  <a:close/>
                  <a:moveTo>
                    <a:pt x="59819" y="57860"/>
                  </a:moveTo>
                  <a:lnTo>
                    <a:pt x="59819" y="65650"/>
                  </a:lnTo>
                  <a:lnTo>
                    <a:pt x="52075" y="65650"/>
                  </a:lnTo>
                  <a:lnTo>
                    <a:pt x="52075" y="57860"/>
                  </a:lnTo>
                  <a:close/>
                  <a:moveTo>
                    <a:pt x="67975" y="57860"/>
                  </a:moveTo>
                  <a:lnTo>
                    <a:pt x="67975" y="65650"/>
                  </a:lnTo>
                  <a:lnTo>
                    <a:pt x="60243" y="65650"/>
                  </a:lnTo>
                  <a:lnTo>
                    <a:pt x="60243" y="57860"/>
                  </a:lnTo>
                  <a:close/>
                  <a:moveTo>
                    <a:pt x="76452" y="57860"/>
                  </a:moveTo>
                  <a:lnTo>
                    <a:pt x="76452" y="65650"/>
                  </a:lnTo>
                  <a:lnTo>
                    <a:pt x="68399" y="65650"/>
                  </a:lnTo>
                  <a:lnTo>
                    <a:pt x="68399" y="57860"/>
                  </a:lnTo>
                  <a:close/>
                  <a:moveTo>
                    <a:pt x="84608" y="57860"/>
                  </a:moveTo>
                  <a:lnTo>
                    <a:pt x="84608" y="65650"/>
                  </a:lnTo>
                  <a:lnTo>
                    <a:pt x="76865" y="65650"/>
                  </a:lnTo>
                  <a:lnTo>
                    <a:pt x="76865" y="57860"/>
                  </a:lnTo>
                  <a:close/>
                  <a:moveTo>
                    <a:pt x="92776" y="57860"/>
                  </a:moveTo>
                  <a:lnTo>
                    <a:pt x="92776" y="65650"/>
                  </a:lnTo>
                  <a:lnTo>
                    <a:pt x="85032" y="65650"/>
                  </a:lnTo>
                  <a:lnTo>
                    <a:pt x="85032" y="57860"/>
                  </a:lnTo>
                  <a:close/>
                  <a:moveTo>
                    <a:pt x="100932" y="57860"/>
                  </a:moveTo>
                  <a:lnTo>
                    <a:pt x="100932" y="65650"/>
                  </a:lnTo>
                  <a:lnTo>
                    <a:pt x="93200" y="65650"/>
                  </a:lnTo>
                  <a:lnTo>
                    <a:pt x="93200" y="57860"/>
                  </a:lnTo>
                  <a:close/>
                  <a:moveTo>
                    <a:pt x="109099" y="57860"/>
                  </a:moveTo>
                  <a:lnTo>
                    <a:pt x="109099" y="65650"/>
                  </a:lnTo>
                  <a:lnTo>
                    <a:pt x="101356" y="65650"/>
                  </a:lnTo>
                  <a:lnTo>
                    <a:pt x="101356" y="57860"/>
                  </a:lnTo>
                  <a:close/>
                  <a:moveTo>
                    <a:pt x="116866" y="57860"/>
                  </a:moveTo>
                  <a:lnTo>
                    <a:pt x="116866" y="65650"/>
                  </a:lnTo>
                  <a:lnTo>
                    <a:pt x="109523" y="65650"/>
                  </a:lnTo>
                  <a:lnTo>
                    <a:pt x="109523" y="57860"/>
                  </a:lnTo>
                  <a:close/>
                  <a:moveTo>
                    <a:pt x="125022" y="57860"/>
                  </a:moveTo>
                  <a:lnTo>
                    <a:pt x="125022" y="65650"/>
                  </a:lnTo>
                  <a:lnTo>
                    <a:pt x="117290" y="65650"/>
                  </a:lnTo>
                  <a:lnTo>
                    <a:pt x="117290" y="57860"/>
                  </a:lnTo>
                  <a:close/>
                  <a:moveTo>
                    <a:pt x="133190" y="57860"/>
                  </a:moveTo>
                  <a:lnTo>
                    <a:pt x="133190" y="65650"/>
                  </a:lnTo>
                  <a:lnTo>
                    <a:pt x="125446" y="65650"/>
                  </a:lnTo>
                  <a:lnTo>
                    <a:pt x="125446" y="57860"/>
                  </a:lnTo>
                  <a:close/>
                  <a:moveTo>
                    <a:pt x="141346" y="57860"/>
                  </a:moveTo>
                  <a:lnTo>
                    <a:pt x="141346" y="65650"/>
                  </a:lnTo>
                  <a:lnTo>
                    <a:pt x="133614" y="65650"/>
                  </a:lnTo>
                  <a:lnTo>
                    <a:pt x="133614" y="57860"/>
                  </a:lnTo>
                  <a:close/>
                  <a:moveTo>
                    <a:pt x="149513" y="57860"/>
                  </a:moveTo>
                  <a:lnTo>
                    <a:pt x="149513" y="65650"/>
                  </a:lnTo>
                  <a:lnTo>
                    <a:pt x="141770" y="65650"/>
                  </a:lnTo>
                  <a:lnTo>
                    <a:pt x="141770" y="57860"/>
                  </a:lnTo>
                  <a:close/>
                  <a:moveTo>
                    <a:pt x="157280" y="57860"/>
                  </a:moveTo>
                  <a:lnTo>
                    <a:pt x="157280" y="65650"/>
                  </a:lnTo>
                  <a:lnTo>
                    <a:pt x="149937" y="65650"/>
                  </a:lnTo>
                  <a:lnTo>
                    <a:pt x="149937" y="57860"/>
                  </a:lnTo>
                  <a:close/>
                  <a:moveTo>
                    <a:pt x="165448" y="57860"/>
                  </a:moveTo>
                  <a:lnTo>
                    <a:pt x="165448" y="65650"/>
                  </a:lnTo>
                  <a:lnTo>
                    <a:pt x="157704" y="65650"/>
                  </a:lnTo>
                  <a:lnTo>
                    <a:pt x="157704" y="57860"/>
                  </a:lnTo>
                  <a:close/>
                  <a:moveTo>
                    <a:pt x="173604" y="57860"/>
                  </a:moveTo>
                  <a:lnTo>
                    <a:pt x="173604" y="65650"/>
                  </a:lnTo>
                  <a:lnTo>
                    <a:pt x="165871" y="65650"/>
                  </a:lnTo>
                  <a:lnTo>
                    <a:pt x="165871" y="57860"/>
                  </a:lnTo>
                  <a:close/>
                  <a:moveTo>
                    <a:pt x="181771" y="57860"/>
                  </a:moveTo>
                  <a:lnTo>
                    <a:pt x="181771" y="65650"/>
                  </a:lnTo>
                  <a:lnTo>
                    <a:pt x="174028" y="65650"/>
                  </a:lnTo>
                  <a:lnTo>
                    <a:pt x="174028" y="57860"/>
                  </a:lnTo>
                  <a:close/>
                  <a:moveTo>
                    <a:pt x="189927" y="57860"/>
                  </a:moveTo>
                  <a:lnTo>
                    <a:pt x="189927" y="65650"/>
                  </a:lnTo>
                  <a:lnTo>
                    <a:pt x="182195" y="65650"/>
                  </a:lnTo>
                  <a:lnTo>
                    <a:pt x="182195" y="57860"/>
                  </a:lnTo>
                  <a:close/>
                  <a:moveTo>
                    <a:pt x="198095" y="57860"/>
                  </a:moveTo>
                  <a:lnTo>
                    <a:pt x="198095" y="65650"/>
                  </a:lnTo>
                  <a:lnTo>
                    <a:pt x="190351" y="65650"/>
                  </a:lnTo>
                  <a:lnTo>
                    <a:pt x="190351" y="57860"/>
                  </a:lnTo>
                  <a:close/>
                  <a:moveTo>
                    <a:pt x="206251" y="57860"/>
                  </a:moveTo>
                  <a:lnTo>
                    <a:pt x="206251" y="65650"/>
                  </a:lnTo>
                  <a:lnTo>
                    <a:pt x="198519" y="65650"/>
                  </a:lnTo>
                  <a:lnTo>
                    <a:pt x="198519" y="57860"/>
                  </a:lnTo>
                  <a:close/>
                  <a:moveTo>
                    <a:pt x="214419" y="57860"/>
                  </a:moveTo>
                  <a:lnTo>
                    <a:pt x="214419" y="65650"/>
                  </a:lnTo>
                  <a:lnTo>
                    <a:pt x="206675" y="65650"/>
                  </a:lnTo>
                  <a:lnTo>
                    <a:pt x="206675" y="57860"/>
                  </a:lnTo>
                  <a:close/>
                  <a:moveTo>
                    <a:pt x="222575" y="57860"/>
                  </a:moveTo>
                  <a:lnTo>
                    <a:pt x="222575" y="65650"/>
                  </a:lnTo>
                  <a:lnTo>
                    <a:pt x="214842" y="65650"/>
                  </a:lnTo>
                  <a:lnTo>
                    <a:pt x="214842" y="57860"/>
                  </a:lnTo>
                  <a:close/>
                  <a:moveTo>
                    <a:pt x="230742" y="57860"/>
                  </a:moveTo>
                  <a:lnTo>
                    <a:pt x="230742" y="65650"/>
                  </a:lnTo>
                  <a:lnTo>
                    <a:pt x="222999" y="65650"/>
                  </a:lnTo>
                  <a:lnTo>
                    <a:pt x="222999" y="57860"/>
                  </a:lnTo>
                  <a:close/>
                  <a:moveTo>
                    <a:pt x="238898" y="57860"/>
                  </a:moveTo>
                  <a:lnTo>
                    <a:pt x="238898" y="65650"/>
                  </a:lnTo>
                  <a:lnTo>
                    <a:pt x="231166" y="65650"/>
                  </a:lnTo>
                  <a:lnTo>
                    <a:pt x="231166" y="57860"/>
                  </a:lnTo>
                  <a:close/>
                  <a:moveTo>
                    <a:pt x="247066" y="57860"/>
                  </a:moveTo>
                  <a:lnTo>
                    <a:pt x="247066" y="65650"/>
                  </a:lnTo>
                  <a:lnTo>
                    <a:pt x="239322" y="65650"/>
                  </a:lnTo>
                  <a:lnTo>
                    <a:pt x="239322" y="57860"/>
                  </a:lnTo>
                  <a:close/>
                  <a:moveTo>
                    <a:pt x="255222" y="57860"/>
                  </a:moveTo>
                  <a:lnTo>
                    <a:pt x="255222" y="65650"/>
                  </a:lnTo>
                  <a:lnTo>
                    <a:pt x="247490" y="65650"/>
                  </a:lnTo>
                  <a:lnTo>
                    <a:pt x="247490" y="57860"/>
                  </a:lnTo>
                  <a:close/>
                  <a:moveTo>
                    <a:pt x="263390" y="57860"/>
                  </a:moveTo>
                  <a:lnTo>
                    <a:pt x="263390" y="65650"/>
                  </a:lnTo>
                  <a:lnTo>
                    <a:pt x="255646" y="65650"/>
                  </a:lnTo>
                  <a:lnTo>
                    <a:pt x="255646" y="57860"/>
                  </a:lnTo>
                  <a:close/>
                  <a:moveTo>
                    <a:pt x="271546" y="57860"/>
                  </a:moveTo>
                  <a:lnTo>
                    <a:pt x="271546" y="65650"/>
                  </a:lnTo>
                  <a:lnTo>
                    <a:pt x="263813" y="65650"/>
                  </a:lnTo>
                  <a:lnTo>
                    <a:pt x="263813" y="57860"/>
                  </a:lnTo>
                  <a:close/>
                  <a:moveTo>
                    <a:pt x="11238" y="66062"/>
                  </a:moveTo>
                  <a:lnTo>
                    <a:pt x="11238" y="73863"/>
                  </a:lnTo>
                  <a:lnTo>
                    <a:pt x="3505" y="73863"/>
                  </a:lnTo>
                  <a:lnTo>
                    <a:pt x="3505" y="66062"/>
                  </a:lnTo>
                  <a:close/>
                  <a:moveTo>
                    <a:pt x="19394" y="66062"/>
                  </a:moveTo>
                  <a:lnTo>
                    <a:pt x="19394" y="73863"/>
                  </a:lnTo>
                  <a:lnTo>
                    <a:pt x="11662" y="73863"/>
                  </a:lnTo>
                  <a:lnTo>
                    <a:pt x="11662" y="66062"/>
                  </a:lnTo>
                  <a:close/>
                  <a:moveTo>
                    <a:pt x="27561" y="66062"/>
                  </a:moveTo>
                  <a:lnTo>
                    <a:pt x="27561" y="73863"/>
                  </a:lnTo>
                  <a:lnTo>
                    <a:pt x="19818" y="73863"/>
                  </a:lnTo>
                  <a:lnTo>
                    <a:pt x="19818" y="66062"/>
                  </a:lnTo>
                  <a:close/>
                  <a:moveTo>
                    <a:pt x="35328" y="66062"/>
                  </a:moveTo>
                  <a:lnTo>
                    <a:pt x="35328" y="73863"/>
                  </a:lnTo>
                  <a:lnTo>
                    <a:pt x="27985" y="73863"/>
                  </a:lnTo>
                  <a:lnTo>
                    <a:pt x="27985" y="66062"/>
                  </a:lnTo>
                  <a:close/>
                  <a:moveTo>
                    <a:pt x="43496" y="66062"/>
                  </a:moveTo>
                  <a:lnTo>
                    <a:pt x="43496" y="73863"/>
                  </a:lnTo>
                  <a:lnTo>
                    <a:pt x="35752" y="73863"/>
                  </a:lnTo>
                  <a:lnTo>
                    <a:pt x="35752" y="66062"/>
                  </a:lnTo>
                  <a:close/>
                  <a:moveTo>
                    <a:pt x="51652" y="66062"/>
                  </a:moveTo>
                  <a:lnTo>
                    <a:pt x="51652" y="73863"/>
                  </a:lnTo>
                  <a:lnTo>
                    <a:pt x="43919" y="73863"/>
                  </a:lnTo>
                  <a:lnTo>
                    <a:pt x="43919" y="66062"/>
                  </a:lnTo>
                  <a:close/>
                  <a:moveTo>
                    <a:pt x="59819" y="66062"/>
                  </a:moveTo>
                  <a:lnTo>
                    <a:pt x="59819" y="73863"/>
                  </a:lnTo>
                  <a:lnTo>
                    <a:pt x="52075" y="73863"/>
                  </a:lnTo>
                  <a:lnTo>
                    <a:pt x="52075" y="66062"/>
                  </a:lnTo>
                  <a:close/>
                  <a:moveTo>
                    <a:pt x="67975" y="66062"/>
                  </a:moveTo>
                  <a:lnTo>
                    <a:pt x="67975" y="73863"/>
                  </a:lnTo>
                  <a:lnTo>
                    <a:pt x="60243" y="73863"/>
                  </a:lnTo>
                  <a:lnTo>
                    <a:pt x="60243" y="66062"/>
                  </a:lnTo>
                  <a:close/>
                  <a:moveTo>
                    <a:pt x="76452" y="66062"/>
                  </a:moveTo>
                  <a:lnTo>
                    <a:pt x="76452" y="73863"/>
                  </a:lnTo>
                  <a:lnTo>
                    <a:pt x="68399" y="73863"/>
                  </a:lnTo>
                  <a:lnTo>
                    <a:pt x="68399" y="66062"/>
                  </a:lnTo>
                  <a:close/>
                  <a:moveTo>
                    <a:pt x="84608" y="66062"/>
                  </a:moveTo>
                  <a:lnTo>
                    <a:pt x="84608" y="73863"/>
                  </a:lnTo>
                  <a:lnTo>
                    <a:pt x="76865" y="73863"/>
                  </a:lnTo>
                  <a:lnTo>
                    <a:pt x="76865" y="66062"/>
                  </a:lnTo>
                  <a:close/>
                  <a:moveTo>
                    <a:pt x="92776" y="66062"/>
                  </a:moveTo>
                  <a:lnTo>
                    <a:pt x="92776" y="73863"/>
                  </a:lnTo>
                  <a:lnTo>
                    <a:pt x="85032" y="73863"/>
                  </a:lnTo>
                  <a:lnTo>
                    <a:pt x="85032" y="66062"/>
                  </a:lnTo>
                  <a:close/>
                  <a:moveTo>
                    <a:pt x="100932" y="66062"/>
                  </a:moveTo>
                  <a:lnTo>
                    <a:pt x="100932" y="73863"/>
                  </a:lnTo>
                  <a:lnTo>
                    <a:pt x="93200" y="73863"/>
                  </a:lnTo>
                  <a:lnTo>
                    <a:pt x="93200" y="66062"/>
                  </a:lnTo>
                  <a:close/>
                  <a:moveTo>
                    <a:pt x="109099" y="66062"/>
                  </a:moveTo>
                  <a:lnTo>
                    <a:pt x="109099" y="73863"/>
                  </a:lnTo>
                  <a:lnTo>
                    <a:pt x="101356" y="73863"/>
                  </a:lnTo>
                  <a:lnTo>
                    <a:pt x="101356" y="66062"/>
                  </a:lnTo>
                  <a:close/>
                  <a:moveTo>
                    <a:pt x="116866" y="66062"/>
                  </a:moveTo>
                  <a:lnTo>
                    <a:pt x="116866" y="73863"/>
                  </a:lnTo>
                  <a:lnTo>
                    <a:pt x="109523" y="73863"/>
                  </a:lnTo>
                  <a:lnTo>
                    <a:pt x="109523" y="66062"/>
                  </a:lnTo>
                  <a:close/>
                  <a:moveTo>
                    <a:pt x="125022" y="66062"/>
                  </a:moveTo>
                  <a:lnTo>
                    <a:pt x="125022" y="73863"/>
                  </a:lnTo>
                  <a:lnTo>
                    <a:pt x="117290" y="73863"/>
                  </a:lnTo>
                  <a:lnTo>
                    <a:pt x="117290" y="66062"/>
                  </a:lnTo>
                  <a:close/>
                  <a:moveTo>
                    <a:pt x="133190" y="66062"/>
                  </a:moveTo>
                  <a:lnTo>
                    <a:pt x="133190" y="73863"/>
                  </a:lnTo>
                  <a:lnTo>
                    <a:pt x="125446" y="73863"/>
                  </a:lnTo>
                  <a:lnTo>
                    <a:pt x="125446" y="66062"/>
                  </a:lnTo>
                  <a:close/>
                  <a:moveTo>
                    <a:pt x="141346" y="66062"/>
                  </a:moveTo>
                  <a:lnTo>
                    <a:pt x="141346" y="73863"/>
                  </a:lnTo>
                  <a:lnTo>
                    <a:pt x="133614" y="73863"/>
                  </a:lnTo>
                  <a:lnTo>
                    <a:pt x="133614" y="66062"/>
                  </a:lnTo>
                  <a:close/>
                  <a:moveTo>
                    <a:pt x="149513" y="66062"/>
                  </a:moveTo>
                  <a:lnTo>
                    <a:pt x="149513" y="73863"/>
                  </a:lnTo>
                  <a:lnTo>
                    <a:pt x="141770" y="73863"/>
                  </a:lnTo>
                  <a:lnTo>
                    <a:pt x="141770" y="66062"/>
                  </a:lnTo>
                  <a:close/>
                  <a:moveTo>
                    <a:pt x="157280" y="66062"/>
                  </a:moveTo>
                  <a:lnTo>
                    <a:pt x="157280" y="73863"/>
                  </a:lnTo>
                  <a:lnTo>
                    <a:pt x="149937" y="73863"/>
                  </a:lnTo>
                  <a:lnTo>
                    <a:pt x="149937" y="66062"/>
                  </a:lnTo>
                  <a:close/>
                  <a:moveTo>
                    <a:pt x="165448" y="66062"/>
                  </a:moveTo>
                  <a:lnTo>
                    <a:pt x="165448" y="73863"/>
                  </a:lnTo>
                  <a:lnTo>
                    <a:pt x="157704" y="73863"/>
                  </a:lnTo>
                  <a:lnTo>
                    <a:pt x="157704" y="66062"/>
                  </a:lnTo>
                  <a:close/>
                  <a:moveTo>
                    <a:pt x="173604" y="66062"/>
                  </a:moveTo>
                  <a:lnTo>
                    <a:pt x="173604" y="73863"/>
                  </a:lnTo>
                  <a:lnTo>
                    <a:pt x="165871" y="73863"/>
                  </a:lnTo>
                  <a:lnTo>
                    <a:pt x="165871" y="66062"/>
                  </a:lnTo>
                  <a:close/>
                  <a:moveTo>
                    <a:pt x="181771" y="66062"/>
                  </a:moveTo>
                  <a:lnTo>
                    <a:pt x="181771" y="73863"/>
                  </a:lnTo>
                  <a:lnTo>
                    <a:pt x="174028" y="73863"/>
                  </a:lnTo>
                  <a:lnTo>
                    <a:pt x="174028" y="66062"/>
                  </a:lnTo>
                  <a:close/>
                  <a:moveTo>
                    <a:pt x="189927" y="66062"/>
                  </a:moveTo>
                  <a:lnTo>
                    <a:pt x="189927" y="73863"/>
                  </a:lnTo>
                  <a:lnTo>
                    <a:pt x="182195" y="73863"/>
                  </a:lnTo>
                  <a:lnTo>
                    <a:pt x="182195" y="66062"/>
                  </a:lnTo>
                  <a:close/>
                  <a:moveTo>
                    <a:pt x="198095" y="66062"/>
                  </a:moveTo>
                  <a:lnTo>
                    <a:pt x="198095" y="73863"/>
                  </a:lnTo>
                  <a:lnTo>
                    <a:pt x="190351" y="73863"/>
                  </a:lnTo>
                  <a:lnTo>
                    <a:pt x="190351" y="66062"/>
                  </a:lnTo>
                  <a:close/>
                  <a:moveTo>
                    <a:pt x="206251" y="66062"/>
                  </a:moveTo>
                  <a:lnTo>
                    <a:pt x="206251" y="73863"/>
                  </a:lnTo>
                  <a:lnTo>
                    <a:pt x="198519" y="73863"/>
                  </a:lnTo>
                  <a:lnTo>
                    <a:pt x="198519" y="66062"/>
                  </a:lnTo>
                  <a:close/>
                  <a:moveTo>
                    <a:pt x="214419" y="66062"/>
                  </a:moveTo>
                  <a:lnTo>
                    <a:pt x="214419" y="73863"/>
                  </a:lnTo>
                  <a:lnTo>
                    <a:pt x="206675" y="73863"/>
                  </a:lnTo>
                  <a:lnTo>
                    <a:pt x="206675" y="66062"/>
                  </a:lnTo>
                  <a:close/>
                  <a:moveTo>
                    <a:pt x="222575" y="66062"/>
                  </a:moveTo>
                  <a:lnTo>
                    <a:pt x="222575" y="73863"/>
                  </a:lnTo>
                  <a:lnTo>
                    <a:pt x="214842" y="73863"/>
                  </a:lnTo>
                  <a:lnTo>
                    <a:pt x="214842" y="66062"/>
                  </a:lnTo>
                  <a:close/>
                  <a:moveTo>
                    <a:pt x="230742" y="66062"/>
                  </a:moveTo>
                  <a:lnTo>
                    <a:pt x="230742" y="73863"/>
                  </a:lnTo>
                  <a:lnTo>
                    <a:pt x="222999" y="73863"/>
                  </a:lnTo>
                  <a:lnTo>
                    <a:pt x="222999" y="66062"/>
                  </a:lnTo>
                  <a:close/>
                  <a:moveTo>
                    <a:pt x="238898" y="66062"/>
                  </a:moveTo>
                  <a:lnTo>
                    <a:pt x="238898" y="73863"/>
                  </a:lnTo>
                  <a:lnTo>
                    <a:pt x="231166" y="73863"/>
                  </a:lnTo>
                  <a:lnTo>
                    <a:pt x="231166" y="66062"/>
                  </a:lnTo>
                  <a:close/>
                  <a:moveTo>
                    <a:pt x="247066" y="66062"/>
                  </a:moveTo>
                  <a:lnTo>
                    <a:pt x="247066" y="73863"/>
                  </a:lnTo>
                  <a:lnTo>
                    <a:pt x="239322" y="73863"/>
                  </a:lnTo>
                  <a:lnTo>
                    <a:pt x="239322" y="66062"/>
                  </a:lnTo>
                  <a:close/>
                  <a:moveTo>
                    <a:pt x="255222" y="66062"/>
                  </a:moveTo>
                  <a:lnTo>
                    <a:pt x="255222" y="73863"/>
                  </a:lnTo>
                  <a:lnTo>
                    <a:pt x="247490" y="73863"/>
                  </a:lnTo>
                  <a:lnTo>
                    <a:pt x="247490" y="66062"/>
                  </a:lnTo>
                  <a:close/>
                  <a:moveTo>
                    <a:pt x="263390" y="66062"/>
                  </a:moveTo>
                  <a:lnTo>
                    <a:pt x="263390" y="73863"/>
                  </a:lnTo>
                  <a:lnTo>
                    <a:pt x="255646" y="73863"/>
                  </a:lnTo>
                  <a:lnTo>
                    <a:pt x="255646" y="66062"/>
                  </a:lnTo>
                  <a:close/>
                  <a:moveTo>
                    <a:pt x="271546" y="66062"/>
                  </a:moveTo>
                  <a:lnTo>
                    <a:pt x="271546" y="73863"/>
                  </a:lnTo>
                  <a:lnTo>
                    <a:pt x="263813" y="73863"/>
                  </a:lnTo>
                  <a:lnTo>
                    <a:pt x="263813" y="66062"/>
                  </a:lnTo>
                  <a:close/>
                  <a:moveTo>
                    <a:pt x="11238" y="74275"/>
                  </a:moveTo>
                  <a:lnTo>
                    <a:pt x="11238" y="82065"/>
                  </a:lnTo>
                  <a:lnTo>
                    <a:pt x="3505" y="82065"/>
                  </a:lnTo>
                  <a:lnTo>
                    <a:pt x="3505" y="74275"/>
                  </a:lnTo>
                  <a:close/>
                  <a:moveTo>
                    <a:pt x="19394" y="74275"/>
                  </a:moveTo>
                  <a:lnTo>
                    <a:pt x="19394" y="82065"/>
                  </a:lnTo>
                  <a:lnTo>
                    <a:pt x="11662" y="82065"/>
                  </a:lnTo>
                  <a:lnTo>
                    <a:pt x="11662" y="74275"/>
                  </a:lnTo>
                  <a:close/>
                  <a:moveTo>
                    <a:pt x="27561" y="74275"/>
                  </a:moveTo>
                  <a:lnTo>
                    <a:pt x="27561" y="82065"/>
                  </a:lnTo>
                  <a:lnTo>
                    <a:pt x="19818" y="82065"/>
                  </a:lnTo>
                  <a:lnTo>
                    <a:pt x="19818" y="74275"/>
                  </a:lnTo>
                  <a:close/>
                  <a:moveTo>
                    <a:pt x="35328" y="74275"/>
                  </a:moveTo>
                  <a:lnTo>
                    <a:pt x="35328" y="82065"/>
                  </a:lnTo>
                  <a:lnTo>
                    <a:pt x="27985" y="82065"/>
                  </a:lnTo>
                  <a:lnTo>
                    <a:pt x="27985" y="74275"/>
                  </a:lnTo>
                  <a:close/>
                  <a:moveTo>
                    <a:pt x="43496" y="74275"/>
                  </a:moveTo>
                  <a:lnTo>
                    <a:pt x="43496" y="82065"/>
                  </a:lnTo>
                  <a:lnTo>
                    <a:pt x="35752" y="82065"/>
                  </a:lnTo>
                  <a:lnTo>
                    <a:pt x="35752" y="74275"/>
                  </a:lnTo>
                  <a:close/>
                  <a:moveTo>
                    <a:pt x="51652" y="74275"/>
                  </a:moveTo>
                  <a:lnTo>
                    <a:pt x="51652" y="82065"/>
                  </a:lnTo>
                  <a:lnTo>
                    <a:pt x="43919" y="82065"/>
                  </a:lnTo>
                  <a:lnTo>
                    <a:pt x="43919" y="74275"/>
                  </a:lnTo>
                  <a:close/>
                  <a:moveTo>
                    <a:pt x="59819" y="74275"/>
                  </a:moveTo>
                  <a:lnTo>
                    <a:pt x="59819" y="82065"/>
                  </a:lnTo>
                  <a:lnTo>
                    <a:pt x="52075" y="82065"/>
                  </a:lnTo>
                  <a:lnTo>
                    <a:pt x="52075" y="74275"/>
                  </a:lnTo>
                  <a:close/>
                  <a:moveTo>
                    <a:pt x="67975" y="74275"/>
                  </a:moveTo>
                  <a:lnTo>
                    <a:pt x="67975" y="82065"/>
                  </a:lnTo>
                  <a:lnTo>
                    <a:pt x="60243" y="82065"/>
                  </a:lnTo>
                  <a:lnTo>
                    <a:pt x="60243" y="74275"/>
                  </a:lnTo>
                  <a:close/>
                  <a:moveTo>
                    <a:pt x="76452" y="74275"/>
                  </a:moveTo>
                  <a:lnTo>
                    <a:pt x="76452" y="82065"/>
                  </a:lnTo>
                  <a:lnTo>
                    <a:pt x="68399" y="82065"/>
                  </a:lnTo>
                  <a:lnTo>
                    <a:pt x="68399" y="74275"/>
                  </a:lnTo>
                  <a:close/>
                  <a:moveTo>
                    <a:pt x="84608" y="74275"/>
                  </a:moveTo>
                  <a:lnTo>
                    <a:pt x="84608" y="82065"/>
                  </a:lnTo>
                  <a:lnTo>
                    <a:pt x="76865" y="82065"/>
                  </a:lnTo>
                  <a:lnTo>
                    <a:pt x="76865" y="74275"/>
                  </a:lnTo>
                  <a:close/>
                  <a:moveTo>
                    <a:pt x="92776" y="74275"/>
                  </a:moveTo>
                  <a:lnTo>
                    <a:pt x="92776" y="82065"/>
                  </a:lnTo>
                  <a:lnTo>
                    <a:pt x="85032" y="82065"/>
                  </a:lnTo>
                  <a:lnTo>
                    <a:pt x="85032" y="74275"/>
                  </a:lnTo>
                  <a:close/>
                  <a:moveTo>
                    <a:pt x="100932" y="74275"/>
                  </a:moveTo>
                  <a:lnTo>
                    <a:pt x="100932" y="82065"/>
                  </a:lnTo>
                  <a:lnTo>
                    <a:pt x="93200" y="82065"/>
                  </a:lnTo>
                  <a:lnTo>
                    <a:pt x="93200" y="74275"/>
                  </a:lnTo>
                  <a:close/>
                  <a:moveTo>
                    <a:pt x="109099" y="74275"/>
                  </a:moveTo>
                  <a:lnTo>
                    <a:pt x="109099" y="82065"/>
                  </a:lnTo>
                  <a:lnTo>
                    <a:pt x="101356" y="82065"/>
                  </a:lnTo>
                  <a:lnTo>
                    <a:pt x="101356" y="74275"/>
                  </a:lnTo>
                  <a:close/>
                  <a:moveTo>
                    <a:pt x="116866" y="74275"/>
                  </a:moveTo>
                  <a:lnTo>
                    <a:pt x="116866" y="82065"/>
                  </a:lnTo>
                  <a:lnTo>
                    <a:pt x="109523" y="82065"/>
                  </a:lnTo>
                  <a:lnTo>
                    <a:pt x="109523" y="74275"/>
                  </a:lnTo>
                  <a:close/>
                  <a:moveTo>
                    <a:pt x="125022" y="74275"/>
                  </a:moveTo>
                  <a:lnTo>
                    <a:pt x="125022" y="82065"/>
                  </a:lnTo>
                  <a:lnTo>
                    <a:pt x="117290" y="82065"/>
                  </a:lnTo>
                  <a:lnTo>
                    <a:pt x="117290" y="74275"/>
                  </a:lnTo>
                  <a:close/>
                  <a:moveTo>
                    <a:pt x="133190" y="74275"/>
                  </a:moveTo>
                  <a:lnTo>
                    <a:pt x="133190" y="82065"/>
                  </a:lnTo>
                  <a:lnTo>
                    <a:pt x="125446" y="82065"/>
                  </a:lnTo>
                  <a:lnTo>
                    <a:pt x="125446" y="74275"/>
                  </a:lnTo>
                  <a:close/>
                  <a:moveTo>
                    <a:pt x="141346" y="74275"/>
                  </a:moveTo>
                  <a:lnTo>
                    <a:pt x="141346" y="82065"/>
                  </a:lnTo>
                  <a:lnTo>
                    <a:pt x="133614" y="82065"/>
                  </a:lnTo>
                  <a:lnTo>
                    <a:pt x="133614" y="74275"/>
                  </a:lnTo>
                  <a:close/>
                  <a:moveTo>
                    <a:pt x="149513" y="74275"/>
                  </a:moveTo>
                  <a:lnTo>
                    <a:pt x="149513" y="82065"/>
                  </a:lnTo>
                  <a:lnTo>
                    <a:pt x="141770" y="82065"/>
                  </a:lnTo>
                  <a:lnTo>
                    <a:pt x="141770" y="74275"/>
                  </a:lnTo>
                  <a:close/>
                  <a:moveTo>
                    <a:pt x="157280" y="74275"/>
                  </a:moveTo>
                  <a:lnTo>
                    <a:pt x="157280" y="82065"/>
                  </a:lnTo>
                  <a:lnTo>
                    <a:pt x="149937" y="82065"/>
                  </a:lnTo>
                  <a:lnTo>
                    <a:pt x="149937" y="74275"/>
                  </a:lnTo>
                  <a:close/>
                  <a:moveTo>
                    <a:pt x="165448" y="74275"/>
                  </a:moveTo>
                  <a:lnTo>
                    <a:pt x="165448" y="82065"/>
                  </a:lnTo>
                  <a:lnTo>
                    <a:pt x="157704" y="82065"/>
                  </a:lnTo>
                  <a:lnTo>
                    <a:pt x="157704" y="74275"/>
                  </a:lnTo>
                  <a:close/>
                  <a:moveTo>
                    <a:pt x="173604" y="74275"/>
                  </a:moveTo>
                  <a:lnTo>
                    <a:pt x="173604" y="82065"/>
                  </a:lnTo>
                  <a:lnTo>
                    <a:pt x="165871" y="82065"/>
                  </a:lnTo>
                  <a:lnTo>
                    <a:pt x="165871" y="74275"/>
                  </a:lnTo>
                  <a:close/>
                  <a:moveTo>
                    <a:pt x="181771" y="74275"/>
                  </a:moveTo>
                  <a:lnTo>
                    <a:pt x="181771" y="82065"/>
                  </a:lnTo>
                  <a:lnTo>
                    <a:pt x="174028" y="82065"/>
                  </a:lnTo>
                  <a:lnTo>
                    <a:pt x="174028" y="74275"/>
                  </a:lnTo>
                  <a:close/>
                  <a:moveTo>
                    <a:pt x="189927" y="74275"/>
                  </a:moveTo>
                  <a:lnTo>
                    <a:pt x="189927" y="82065"/>
                  </a:lnTo>
                  <a:lnTo>
                    <a:pt x="182195" y="82065"/>
                  </a:lnTo>
                  <a:lnTo>
                    <a:pt x="182195" y="74275"/>
                  </a:lnTo>
                  <a:close/>
                  <a:moveTo>
                    <a:pt x="198095" y="74275"/>
                  </a:moveTo>
                  <a:lnTo>
                    <a:pt x="198095" y="82065"/>
                  </a:lnTo>
                  <a:lnTo>
                    <a:pt x="190351" y="82065"/>
                  </a:lnTo>
                  <a:lnTo>
                    <a:pt x="190351" y="74275"/>
                  </a:lnTo>
                  <a:close/>
                  <a:moveTo>
                    <a:pt x="206251" y="74275"/>
                  </a:moveTo>
                  <a:lnTo>
                    <a:pt x="206251" y="82065"/>
                  </a:lnTo>
                  <a:lnTo>
                    <a:pt x="198519" y="82065"/>
                  </a:lnTo>
                  <a:lnTo>
                    <a:pt x="198519" y="74275"/>
                  </a:lnTo>
                  <a:close/>
                  <a:moveTo>
                    <a:pt x="214419" y="74275"/>
                  </a:moveTo>
                  <a:lnTo>
                    <a:pt x="214419" y="82065"/>
                  </a:lnTo>
                  <a:lnTo>
                    <a:pt x="206675" y="82065"/>
                  </a:lnTo>
                  <a:lnTo>
                    <a:pt x="206675" y="74275"/>
                  </a:lnTo>
                  <a:close/>
                  <a:moveTo>
                    <a:pt x="222575" y="74275"/>
                  </a:moveTo>
                  <a:lnTo>
                    <a:pt x="222575" y="82065"/>
                  </a:lnTo>
                  <a:lnTo>
                    <a:pt x="214842" y="82065"/>
                  </a:lnTo>
                  <a:lnTo>
                    <a:pt x="214842" y="74275"/>
                  </a:lnTo>
                  <a:close/>
                  <a:moveTo>
                    <a:pt x="230742" y="74275"/>
                  </a:moveTo>
                  <a:lnTo>
                    <a:pt x="230742" y="82065"/>
                  </a:lnTo>
                  <a:lnTo>
                    <a:pt x="222999" y="82065"/>
                  </a:lnTo>
                  <a:lnTo>
                    <a:pt x="222999" y="74275"/>
                  </a:lnTo>
                  <a:close/>
                  <a:moveTo>
                    <a:pt x="238898" y="74275"/>
                  </a:moveTo>
                  <a:lnTo>
                    <a:pt x="238898" y="82065"/>
                  </a:lnTo>
                  <a:lnTo>
                    <a:pt x="231166" y="82065"/>
                  </a:lnTo>
                  <a:lnTo>
                    <a:pt x="231166" y="74275"/>
                  </a:lnTo>
                  <a:close/>
                  <a:moveTo>
                    <a:pt x="247066" y="74275"/>
                  </a:moveTo>
                  <a:lnTo>
                    <a:pt x="247066" y="82065"/>
                  </a:lnTo>
                  <a:lnTo>
                    <a:pt x="239322" y="82065"/>
                  </a:lnTo>
                  <a:lnTo>
                    <a:pt x="239322" y="74275"/>
                  </a:lnTo>
                  <a:close/>
                  <a:moveTo>
                    <a:pt x="255222" y="74275"/>
                  </a:moveTo>
                  <a:lnTo>
                    <a:pt x="255222" y="82065"/>
                  </a:lnTo>
                  <a:lnTo>
                    <a:pt x="247490" y="82065"/>
                  </a:lnTo>
                  <a:lnTo>
                    <a:pt x="247490" y="74275"/>
                  </a:lnTo>
                  <a:close/>
                  <a:moveTo>
                    <a:pt x="263390" y="74275"/>
                  </a:moveTo>
                  <a:lnTo>
                    <a:pt x="263390" y="82065"/>
                  </a:lnTo>
                  <a:lnTo>
                    <a:pt x="255646" y="82065"/>
                  </a:lnTo>
                  <a:lnTo>
                    <a:pt x="255646" y="74275"/>
                  </a:lnTo>
                  <a:close/>
                  <a:moveTo>
                    <a:pt x="271546" y="74275"/>
                  </a:moveTo>
                  <a:lnTo>
                    <a:pt x="271546" y="82065"/>
                  </a:lnTo>
                  <a:lnTo>
                    <a:pt x="263813" y="82065"/>
                  </a:lnTo>
                  <a:lnTo>
                    <a:pt x="263813" y="74275"/>
                  </a:lnTo>
                  <a:close/>
                  <a:moveTo>
                    <a:pt x="84608" y="82477"/>
                  </a:moveTo>
                  <a:lnTo>
                    <a:pt x="84608" y="90267"/>
                  </a:lnTo>
                  <a:lnTo>
                    <a:pt x="76865" y="90267"/>
                  </a:lnTo>
                  <a:lnTo>
                    <a:pt x="76865" y="82477"/>
                  </a:lnTo>
                  <a:close/>
                  <a:moveTo>
                    <a:pt x="92776" y="82477"/>
                  </a:moveTo>
                  <a:lnTo>
                    <a:pt x="92776" y="90267"/>
                  </a:lnTo>
                  <a:lnTo>
                    <a:pt x="85032" y="90267"/>
                  </a:lnTo>
                  <a:lnTo>
                    <a:pt x="85032" y="82477"/>
                  </a:lnTo>
                  <a:close/>
                  <a:moveTo>
                    <a:pt x="100932" y="82477"/>
                  </a:moveTo>
                  <a:lnTo>
                    <a:pt x="100932" y="90267"/>
                  </a:lnTo>
                  <a:lnTo>
                    <a:pt x="93200" y="90267"/>
                  </a:lnTo>
                  <a:lnTo>
                    <a:pt x="93200" y="82477"/>
                  </a:lnTo>
                  <a:close/>
                  <a:moveTo>
                    <a:pt x="109099" y="82477"/>
                  </a:moveTo>
                  <a:lnTo>
                    <a:pt x="109099" y="90267"/>
                  </a:lnTo>
                  <a:lnTo>
                    <a:pt x="101356" y="90267"/>
                  </a:lnTo>
                  <a:lnTo>
                    <a:pt x="101356" y="82477"/>
                  </a:lnTo>
                  <a:close/>
                  <a:moveTo>
                    <a:pt x="116866" y="82477"/>
                  </a:moveTo>
                  <a:lnTo>
                    <a:pt x="116866" y="90267"/>
                  </a:lnTo>
                  <a:lnTo>
                    <a:pt x="109523" y="90267"/>
                  </a:lnTo>
                  <a:lnTo>
                    <a:pt x="109523" y="82477"/>
                  </a:lnTo>
                  <a:close/>
                  <a:moveTo>
                    <a:pt x="125022" y="82477"/>
                  </a:moveTo>
                  <a:lnTo>
                    <a:pt x="125022" y="90267"/>
                  </a:lnTo>
                  <a:lnTo>
                    <a:pt x="117290" y="90267"/>
                  </a:lnTo>
                  <a:lnTo>
                    <a:pt x="117290" y="82477"/>
                  </a:lnTo>
                  <a:close/>
                  <a:moveTo>
                    <a:pt x="133190" y="82477"/>
                  </a:moveTo>
                  <a:lnTo>
                    <a:pt x="133190" y="90267"/>
                  </a:lnTo>
                  <a:lnTo>
                    <a:pt x="125446" y="90267"/>
                  </a:lnTo>
                  <a:lnTo>
                    <a:pt x="125446" y="82477"/>
                  </a:lnTo>
                  <a:close/>
                  <a:moveTo>
                    <a:pt x="141346" y="82477"/>
                  </a:moveTo>
                  <a:lnTo>
                    <a:pt x="141346" y="90267"/>
                  </a:lnTo>
                  <a:lnTo>
                    <a:pt x="133614" y="90267"/>
                  </a:lnTo>
                  <a:lnTo>
                    <a:pt x="133614" y="82477"/>
                  </a:lnTo>
                  <a:close/>
                  <a:moveTo>
                    <a:pt x="149513" y="82477"/>
                  </a:moveTo>
                  <a:lnTo>
                    <a:pt x="149513" y="90267"/>
                  </a:lnTo>
                  <a:lnTo>
                    <a:pt x="141770" y="90267"/>
                  </a:lnTo>
                  <a:lnTo>
                    <a:pt x="141770" y="82477"/>
                  </a:lnTo>
                  <a:close/>
                  <a:moveTo>
                    <a:pt x="157280" y="82477"/>
                  </a:moveTo>
                  <a:lnTo>
                    <a:pt x="157280" y="90267"/>
                  </a:lnTo>
                  <a:lnTo>
                    <a:pt x="149937" y="90267"/>
                  </a:lnTo>
                  <a:lnTo>
                    <a:pt x="149937" y="82477"/>
                  </a:lnTo>
                  <a:close/>
                  <a:moveTo>
                    <a:pt x="165448" y="82477"/>
                  </a:moveTo>
                  <a:lnTo>
                    <a:pt x="165448" y="90267"/>
                  </a:lnTo>
                  <a:lnTo>
                    <a:pt x="157704" y="90267"/>
                  </a:lnTo>
                  <a:lnTo>
                    <a:pt x="157704" y="82477"/>
                  </a:lnTo>
                  <a:close/>
                  <a:moveTo>
                    <a:pt x="173604" y="82477"/>
                  </a:moveTo>
                  <a:lnTo>
                    <a:pt x="173604" y="90267"/>
                  </a:lnTo>
                  <a:lnTo>
                    <a:pt x="165871" y="90267"/>
                  </a:lnTo>
                  <a:lnTo>
                    <a:pt x="165871" y="82477"/>
                  </a:lnTo>
                  <a:close/>
                  <a:moveTo>
                    <a:pt x="189927" y="82477"/>
                  </a:moveTo>
                  <a:lnTo>
                    <a:pt x="189927" y="90267"/>
                  </a:lnTo>
                  <a:lnTo>
                    <a:pt x="182195" y="90267"/>
                  </a:lnTo>
                  <a:lnTo>
                    <a:pt x="182195" y="82477"/>
                  </a:lnTo>
                  <a:close/>
                  <a:moveTo>
                    <a:pt x="198095" y="82477"/>
                  </a:moveTo>
                  <a:lnTo>
                    <a:pt x="198095" y="90267"/>
                  </a:lnTo>
                  <a:lnTo>
                    <a:pt x="190351" y="90267"/>
                  </a:lnTo>
                  <a:lnTo>
                    <a:pt x="190351" y="82477"/>
                  </a:lnTo>
                  <a:close/>
                  <a:moveTo>
                    <a:pt x="206251" y="82477"/>
                  </a:moveTo>
                  <a:lnTo>
                    <a:pt x="206251" y="90267"/>
                  </a:lnTo>
                  <a:lnTo>
                    <a:pt x="198519" y="90267"/>
                  </a:lnTo>
                  <a:lnTo>
                    <a:pt x="198519" y="82477"/>
                  </a:lnTo>
                  <a:close/>
                  <a:moveTo>
                    <a:pt x="214419" y="82477"/>
                  </a:moveTo>
                  <a:lnTo>
                    <a:pt x="214419" y="90267"/>
                  </a:lnTo>
                  <a:lnTo>
                    <a:pt x="206675" y="90267"/>
                  </a:lnTo>
                  <a:lnTo>
                    <a:pt x="206675" y="82477"/>
                  </a:lnTo>
                  <a:close/>
                  <a:moveTo>
                    <a:pt x="222575" y="82477"/>
                  </a:moveTo>
                  <a:lnTo>
                    <a:pt x="222575" y="90267"/>
                  </a:lnTo>
                  <a:lnTo>
                    <a:pt x="214842" y="90267"/>
                  </a:lnTo>
                  <a:lnTo>
                    <a:pt x="214842" y="82477"/>
                  </a:lnTo>
                  <a:close/>
                  <a:moveTo>
                    <a:pt x="230742" y="82477"/>
                  </a:moveTo>
                  <a:lnTo>
                    <a:pt x="230742" y="90267"/>
                  </a:lnTo>
                  <a:lnTo>
                    <a:pt x="222999" y="90267"/>
                  </a:lnTo>
                  <a:lnTo>
                    <a:pt x="222999" y="82477"/>
                  </a:lnTo>
                  <a:close/>
                  <a:moveTo>
                    <a:pt x="271546" y="82477"/>
                  </a:moveTo>
                  <a:lnTo>
                    <a:pt x="271546" y="90267"/>
                  </a:lnTo>
                  <a:lnTo>
                    <a:pt x="263813" y="90267"/>
                  </a:lnTo>
                  <a:lnTo>
                    <a:pt x="263813" y="82477"/>
                  </a:lnTo>
                  <a:close/>
                  <a:moveTo>
                    <a:pt x="11238" y="82477"/>
                  </a:moveTo>
                  <a:lnTo>
                    <a:pt x="11238" y="90278"/>
                  </a:lnTo>
                  <a:lnTo>
                    <a:pt x="3505" y="90278"/>
                  </a:lnTo>
                  <a:lnTo>
                    <a:pt x="3505" y="82477"/>
                  </a:lnTo>
                  <a:close/>
                  <a:moveTo>
                    <a:pt x="19394" y="82477"/>
                  </a:moveTo>
                  <a:lnTo>
                    <a:pt x="19394" y="90278"/>
                  </a:lnTo>
                  <a:lnTo>
                    <a:pt x="11662" y="90278"/>
                  </a:lnTo>
                  <a:lnTo>
                    <a:pt x="11662" y="82477"/>
                  </a:lnTo>
                  <a:close/>
                  <a:moveTo>
                    <a:pt x="27561" y="82477"/>
                  </a:moveTo>
                  <a:lnTo>
                    <a:pt x="27561" y="90278"/>
                  </a:lnTo>
                  <a:lnTo>
                    <a:pt x="19818" y="90278"/>
                  </a:lnTo>
                  <a:lnTo>
                    <a:pt x="19818" y="82477"/>
                  </a:lnTo>
                  <a:close/>
                  <a:moveTo>
                    <a:pt x="35328" y="82477"/>
                  </a:moveTo>
                  <a:lnTo>
                    <a:pt x="35328" y="90278"/>
                  </a:lnTo>
                  <a:lnTo>
                    <a:pt x="27985" y="90278"/>
                  </a:lnTo>
                  <a:lnTo>
                    <a:pt x="27985" y="82477"/>
                  </a:lnTo>
                  <a:close/>
                  <a:moveTo>
                    <a:pt x="43496" y="82477"/>
                  </a:moveTo>
                  <a:lnTo>
                    <a:pt x="43496" y="90278"/>
                  </a:lnTo>
                  <a:lnTo>
                    <a:pt x="35752" y="90278"/>
                  </a:lnTo>
                  <a:lnTo>
                    <a:pt x="35752" y="82477"/>
                  </a:lnTo>
                  <a:close/>
                  <a:moveTo>
                    <a:pt x="51652" y="82477"/>
                  </a:moveTo>
                  <a:lnTo>
                    <a:pt x="51652" y="90278"/>
                  </a:lnTo>
                  <a:lnTo>
                    <a:pt x="43919" y="90278"/>
                  </a:lnTo>
                  <a:lnTo>
                    <a:pt x="43919" y="82477"/>
                  </a:lnTo>
                  <a:close/>
                  <a:moveTo>
                    <a:pt x="59819" y="82477"/>
                  </a:moveTo>
                  <a:lnTo>
                    <a:pt x="59819" y="90278"/>
                  </a:lnTo>
                  <a:lnTo>
                    <a:pt x="52075" y="90278"/>
                  </a:lnTo>
                  <a:lnTo>
                    <a:pt x="52075" y="82477"/>
                  </a:lnTo>
                  <a:close/>
                  <a:moveTo>
                    <a:pt x="67975" y="82477"/>
                  </a:moveTo>
                  <a:lnTo>
                    <a:pt x="67975" y="90278"/>
                  </a:lnTo>
                  <a:lnTo>
                    <a:pt x="60243" y="90278"/>
                  </a:lnTo>
                  <a:lnTo>
                    <a:pt x="60243" y="82477"/>
                  </a:lnTo>
                  <a:close/>
                  <a:moveTo>
                    <a:pt x="76452" y="82477"/>
                  </a:moveTo>
                  <a:lnTo>
                    <a:pt x="76452" y="90278"/>
                  </a:lnTo>
                  <a:lnTo>
                    <a:pt x="68399" y="90278"/>
                  </a:lnTo>
                  <a:lnTo>
                    <a:pt x="68399" y="82477"/>
                  </a:lnTo>
                  <a:close/>
                  <a:moveTo>
                    <a:pt x="181771" y="82477"/>
                  </a:moveTo>
                  <a:lnTo>
                    <a:pt x="181771" y="90278"/>
                  </a:lnTo>
                  <a:lnTo>
                    <a:pt x="174028" y="90267"/>
                  </a:lnTo>
                  <a:lnTo>
                    <a:pt x="174028" y="82477"/>
                  </a:lnTo>
                  <a:close/>
                  <a:moveTo>
                    <a:pt x="238898" y="82477"/>
                  </a:moveTo>
                  <a:lnTo>
                    <a:pt x="238898" y="90278"/>
                  </a:lnTo>
                  <a:lnTo>
                    <a:pt x="231166" y="90278"/>
                  </a:lnTo>
                  <a:lnTo>
                    <a:pt x="231166" y="82477"/>
                  </a:lnTo>
                  <a:close/>
                  <a:moveTo>
                    <a:pt x="247066" y="82477"/>
                  </a:moveTo>
                  <a:lnTo>
                    <a:pt x="247066" y="90278"/>
                  </a:lnTo>
                  <a:lnTo>
                    <a:pt x="239322" y="90278"/>
                  </a:lnTo>
                  <a:lnTo>
                    <a:pt x="239322" y="82477"/>
                  </a:lnTo>
                  <a:close/>
                  <a:moveTo>
                    <a:pt x="255222" y="82477"/>
                  </a:moveTo>
                  <a:lnTo>
                    <a:pt x="255222" y="90278"/>
                  </a:lnTo>
                  <a:lnTo>
                    <a:pt x="247490" y="90278"/>
                  </a:lnTo>
                  <a:lnTo>
                    <a:pt x="247490" y="82477"/>
                  </a:lnTo>
                  <a:close/>
                  <a:moveTo>
                    <a:pt x="263390" y="82477"/>
                  </a:moveTo>
                  <a:lnTo>
                    <a:pt x="263390" y="90278"/>
                  </a:lnTo>
                  <a:lnTo>
                    <a:pt x="255646" y="90278"/>
                  </a:lnTo>
                  <a:lnTo>
                    <a:pt x="255646" y="82477"/>
                  </a:lnTo>
                  <a:close/>
                  <a:moveTo>
                    <a:pt x="11238" y="90679"/>
                  </a:moveTo>
                  <a:lnTo>
                    <a:pt x="11238" y="98480"/>
                  </a:lnTo>
                  <a:lnTo>
                    <a:pt x="3505" y="98480"/>
                  </a:lnTo>
                  <a:lnTo>
                    <a:pt x="3505" y="90679"/>
                  </a:lnTo>
                  <a:close/>
                  <a:moveTo>
                    <a:pt x="19394" y="90679"/>
                  </a:moveTo>
                  <a:lnTo>
                    <a:pt x="19394" y="98480"/>
                  </a:lnTo>
                  <a:lnTo>
                    <a:pt x="11662" y="98480"/>
                  </a:lnTo>
                  <a:lnTo>
                    <a:pt x="11662" y="90679"/>
                  </a:lnTo>
                  <a:close/>
                  <a:moveTo>
                    <a:pt x="27561" y="90679"/>
                  </a:moveTo>
                  <a:lnTo>
                    <a:pt x="27561" y="98480"/>
                  </a:lnTo>
                  <a:lnTo>
                    <a:pt x="19818" y="98480"/>
                  </a:lnTo>
                  <a:lnTo>
                    <a:pt x="19818" y="90679"/>
                  </a:lnTo>
                  <a:close/>
                  <a:moveTo>
                    <a:pt x="35328" y="90679"/>
                  </a:moveTo>
                  <a:lnTo>
                    <a:pt x="35328" y="98480"/>
                  </a:lnTo>
                  <a:lnTo>
                    <a:pt x="27985" y="98480"/>
                  </a:lnTo>
                  <a:lnTo>
                    <a:pt x="27985" y="90679"/>
                  </a:lnTo>
                  <a:close/>
                  <a:moveTo>
                    <a:pt x="43496" y="90679"/>
                  </a:moveTo>
                  <a:lnTo>
                    <a:pt x="43496" y="98480"/>
                  </a:lnTo>
                  <a:lnTo>
                    <a:pt x="35752" y="98480"/>
                  </a:lnTo>
                  <a:lnTo>
                    <a:pt x="35752" y="90679"/>
                  </a:lnTo>
                  <a:close/>
                  <a:moveTo>
                    <a:pt x="51652" y="90679"/>
                  </a:moveTo>
                  <a:lnTo>
                    <a:pt x="51652" y="98480"/>
                  </a:lnTo>
                  <a:lnTo>
                    <a:pt x="43919" y="98480"/>
                  </a:lnTo>
                  <a:lnTo>
                    <a:pt x="43919" y="90679"/>
                  </a:lnTo>
                  <a:close/>
                  <a:moveTo>
                    <a:pt x="59819" y="90679"/>
                  </a:moveTo>
                  <a:lnTo>
                    <a:pt x="59819" y="98480"/>
                  </a:lnTo>
                  <a:lnTo>
                    <a:pt x="52075" y="98480"/>
                  </a:lnTo>
                  <a:lnTo>
                    <a:pt x="52075" y="90679"/>
                  </a:lnTo>
                  <a:close/>
                  <a:moveTo>
                    <a:pt x="67975" y="90679"/>
                  </a:moveTo>
                  <a:lnTo>
                    <a:pt x="67975" y="98480"/>
                  </a:lnTo>
                  <a:lnTo>
                    <a:pt x="60243" y="98480"/>
                  </a:lnTo>
                  <a:lnTo>
                    <a:pt x="60243" y="90679"/>
                  </a:lnTo>
                  <a:close/>
                  <a:moveTo>
                    <a:pt x="76452" y="90679"/>
                  </a:moveTo>
                  <a:lnTo>
                    <a:pt x="76452" y="98480"/>
                  </a:lnTo>
                  <a:lnTo>
                    <a:pt x="68399" y="98480"/>
                  </a:lnTo>
                  <a:lnTo>
                    <a:pt x="68399" y="90679"/>
                  </a:lnTo>
                  <a:close/>
                  <a:moveTo>
                    <a:pt x="84608" y="90679"/>
                  </a:moveTo>
                  <a:lnTo>
                    <a:pt x="84608" y="98480"/>
                  </a:lnTo>
                  <a:lnTo>
                    <a:pt x="76865" y="98480"/>
                  </a:lnTo>
                  <a:lnTo>
                    <a:pt x="76865" y="90679"/>
                  </a:lnTo>
                  <a:close/>
                  <a:moveTo>
                    <a:pt x="92776" y="90679"/>
                  </a:moveTo>
                  <a:lnTo>
                    <a:pt x="92776" y="98480"/>
                  </a:lnTo>
                  <a:lnTo>
                    <a:pt x="85032" y="98480"/>
                  </a:lnTo>
                  <a:lnTo>
                    <a:pt x="85032" y="90679"/>
                  </a:lnTo>
                  <a:close/>
                  <a:moveTo>
                    <a:pt x="100932" y="90679"/>
                  </a:moveTo>
                  <a:lnTo>
                    <a:pt x="100932" y="98480"/>
                  </a:lnTo>
                  <a:lnTo>
                    <a:pt x="93200" y="98480"/>
                  </a:lnTo>
                  <a:lnTo>
                    <a:pt x="93200" y="90679"/>
                  </a:lnTo>
                  <a:close/>
                  <a:moveTo>
                    <a:pt x="109099" y="90679"/>
                  </a:moveTo>
                  <a:lnTo>
                    <a:pt x="109099" y="98480"/>
                  </a:lnTo>
                  <a:lnTo>
                    <a:pt x="101356" y="98480"/>
                  </a:lnTo>
                  <a:lnTo>
                    <a:pt x="101356" y="90679"/>
                  </a:lnTo>
                  <a:close/>
                  <a:moveTo>
                    <a:pt x="116866" y="90679"/>
                  </a:moveTo>
                  <a:lnTo>
                    <a:pt x="116866" y="98480"/>
                  </a:lnTo>
                  <a:lnTo>
                    <a:pt x="109523" y="98480"/>
                  </a:lnTo>
                  <a:lnTo>
                    <a:pt x="109523" y="90679"/>
                  </a:lnTo>
                  <a:close/>
                  <a:moveTo>
                    <a:pt x="125034" y="90679"/>
                  </a:moveTo>
                  <a:lnTo>
                    <a:pt x="125034" y="98480"/>
                  </a:lnTo>
                  <a:lnTo>
                    <a:pt x="117290" y="98480"/>
                  </a:lnTo>
                  <a:lnTo>
                    <a:pt x="117290" y="90679"/>
                  </a:lnTo>
                  <a:close/>
                  <a:moveTo>
                    <a:pt x="133190" y="90679"/>
                  </a:moveTo>
                  <a:lnTo>
                    <a:pt x="133190" y="98480"/>
                  </a:lnTo>
                  <a:lnTo>
                    <a:pt x="125457" y="98480"/>
                  </a:lnTo>
                  <a:lnTo>
                    <a:pt x="125457" y="90679"/>
                  </a:lnTo>
                  <a:close/>
                  <a:moveTo>
                    <a:pt x="141357" y="90679"/>
                  </a:moveTo>
                  <a:lnTo>
                    <a:pt x="141357" y="98480"/>
                  </a:lnTo>
                  <a:lnTo>
                    <a:pt x="133614" y="98480"/>
                  </a:lnTo>
                  <a:lnTo>
                    <a:pt x="133614" y="90679"/>
                  </a:lnTo>
                  <a:close/>
                  <a:moveTo>
                    <a:pt x="149513" y="90679"/>
                  </a:moveTo>
                  <a:lnTo>
                    <a:pt x="149513" y="98480"/>
                  </a:lnTo>
                  <a:lnTo>
                    <a:pt x="141770" y="98480"/>
                  </a:lnTo>
                  <a:lnTo>
                    <a:pt x="141770" y="90679"/>
                  </a:lnTo>
                  <a:close/>
                  <a:moveTo>
                    <a:pt x="157280" y="90679"/>
                  </a:moveTo>
                  <a:lnTo>
                    <a:pt x="157280" y="98480"/>
                  </a:lnTo>
                  <a:lnTo>
                    <a:pt x="149937" y="98480"/>
                  </a:lnTo>
                  <a:lnTo>
                    <a:pt x="149937" y="90679"/>
                  </a:lnTo>
                  <a:close/>
                  <a:moveTo>
                    <a:pt x="165448" y="90679"/>
                  </a:moveTo>
                  <a:lnTo>
                    <a:pt x="165448" y="98480"/>
                  </a:lnTo>
                  <a:lnTo>
                    <a:pt x="157704" y="98480"/>
                  </a:lnTo>
                  <a:lnTo>
                    <a:pt x="157704" y="90679"/>
                  </a:lnTo>
                  <a:close/>
                  <a:moveTo>
                    <a:pt x="173604" y="90679"/>
                  </a:moveTo>
                  <a:lnTo>
                    <a:pt x="173604" y="98480"/>
                  </a:lnTo>
                  <a:lnTo>
                    <a:pt x="165871" y="98480"/>
                  </a:lnTo>
                  <a:lnTo>
                    <a:pt x="165871" y="90679"/>
                  </a:lnTo>
                  <a:close/>
                  <a:moveTo>
                    <a:pt x="181771" y="90679"/>
                  </a:moveTo>
                  <a:lnTo>
                    <a:pt x="181771" y="98480"/>
                  </a:lnTo>
                  <a:lnTo>
                    <a:pt x="174028" y="98480"/>
                  </a:lnTo>
                  <a:lnTo>
                    <a:pt x="174028" y="90679"/>
                  </a:lnTo>
                  <a:close/>
                  <a:moveTo>
                    <a:pt x="189927" y="90679"/>
                  </a:moveTo>
                  <a:lnTo>
                    <a:pt x="189927" y="98480"/>
                  </a:lnTo>
                  <a:lnTo>
                    <a:pt x="182195" y="98480"/>
                  </a:lnTo>
                  <a:lnTo>
                    <a:pt x="182195" y="90679"/>
                  </a:lnTo>
                  <a:close/>
                  <a:moveTo>
                    <a:pt x="198095" y="90679"/>
                  </a:moveTo>
                  <a:lnTo>
                    <a:pt x="198095" y="98480"/>
                  </a:lnTo>
                  <a:lnTo>
                    <a:pt x="190351" y="98480"/>
                  </a:lnTo>
                  <a:lnTo>
                    <a:pt x="190351" y="90679"/>
                  </a:lnTo>
                  <a:close/>
                  <a:moveTo>
                    <a:pt x="206251" y="90679"/>
                  </a:moveTo>
                  <a:lnTo>
                    <a:pt x="206251" y="98480"/>
                  </a:lnTo>
                  <a:lnTo>
                    <a:pt x="198519" y="98480"/>
                  </a:lnTo>
                  <a:lnTo>
                    <a:pt x="198519" y="90679"/>
                  </a:lnTo>
                  <a:close/>
                  <a:moveTo>
                    <a:pt x="214419" y="90679"/>
                  </a:moveTo>
                  <a:lnTo>
                    <a:pt x="214419" y="98480"/>
                  </a:lnTo>
                  <a:lnTo>
                    <a:pt x="206675" y="98480"/>
                  </a:lnTo>
                  <a:lnTo>
                    <a:pt x="206675" y="90679"/>
                  </a:lnTo>
                  <a:close/>
                  <a:moveTo>
                    <a:pt x="222575" y="90679"/>
                  </a:moveTo>
                  <a:lnTo>
                    <a:pt x="222575" y="98480"/>
                  </a:lnTo>
                  <a:lnTo>
                    <a:pt x="214842" y="98480"/>
                  </a:lnTo>
                  <a:lnTo>
                    <a:pt x="214842" y="90679"/>
                  </a:lnTo>
                  <a:close/>
                  <a:moveTo>
                    <a:pt x="230742" y="90679"/>
                  </a:moveTo>
                  <a:lnTo>
                    <a:pt x="230742" y="98480"/>
                  </a:lnTo>
                  <a:lnTo>
                    <a:pt x="222999" y="98480"/>
                  </a:lnTo>
                  <a:lnTo>
                    <a:pt x="222999" y="90679"/>
                  </a:lnTo>
                  <a:close/>
                  <a:moveTo>
                    <a:pt x="238898" y="90679"/>
                  </a:moveTo>
                  <a:lnTo>
                    <a:pt x="238898" y="98480"/>
                  </a:lnTo>
                  <a:lnTo>
                    <a:pt x="231166" y="98480"/>
                  </a:lnTo>
                  <a:lnTo>
                    <a:pt x="231166" y="90679"/>
                  </a:lnTo>
                  <a:close/>
                  <a:moveTo>
                    <a:pt x="247066" y="90679"/>
                  </a:moveTo>
                  <a:lnTo>
                    <a:pt x="247066" y="98480"/>
                  </a:lnTo>
                  <a:lnTo>
                    <a:pt x="239322" y="98480"/>
                  </a:lnTo>
                  <a:lnTo>
                    <a:pt x="239322" y="90679"/>
                  </a:lnTo>
                  <a:close/>
                  <a:moveTo>
                    <a:pt x="255222" y="90679"/>
                  </a:moveTo>
                  <a:lnTo>
                    <a:pt x="255222" y="98480"/>
                  </a:lnTo>
                  <a:lnTo>
                    <a:pt x="247490" y="98480"/>
                  </a:lnTo>
                  <a:lnTo>
                    <a:pt x="247490" y="90679"/>
                  </a:lnTo>
                  <a:close/>
                  <a:moveTo>
                    <a:pt x="263390" y="90679"/>
                  </a:moveTo>
                  <a:lnTo>
                    <a:pt x="263390" y="98480"/>
                  </a:lnTo>
                  <a:lnTo>
                    <a:pt x="255646" y="98480"/>
                  </a:lnTo>
                  <a:lnTo>
                    <a:pt x="255646" y="90679"/>
                  </a:lnTo>
                  <a:close/>
                  <a:moveTo>
                    <a:pt x="271546" y="90679"/>
                  </a:moveTo>
                  <a:lnTo>
                    <a:pt x="271546" y="98480"/>
                  </a:lnTo>
                  <a:lnTo>
                    <a:pt x="263813" y="98480"/>
                  </a:lnTo>
                  <a:lnTo>
                    <a:pt x="263813" y="90679"/>
                  </a:lnTo>
                  <a:close/>
                  <a:moveTo>
                    <a:pt x="11238" y="98893"/>
                  </a:moveTo>
                  <a:lnTo>
                    <a:pt x="11238" y="106682"/>
                  </a:lnTo>
                  <a:lnTo>
                    <a:pt x="3505" y="106682"/>
                  </a:lnTo>
                  <a:lnTo>
                    <a:pt x="3505" y="98893"/>
                  </a:lnTo>
                  <a:close/>
                  <a:moveTo>
                    <a:pt x="19394" y="98893"/>
                  </a:moveTo>
                  <a:lnTo>
                    <a:pt x="19394" y="106682"/>
                  </a:lnTo>
                  <a:lnTo>
                    <a:pt x="11662" y="106682"/>
                  </a:lnTo>
                  <a:lnTo>
                    <a:pt x="11662" y="98893"/>
                  </a:lnTo>
                  <a:close/>
                  <a:moveTo>
                    <a:pt x="27561" y="98893"/>
                  </a:moveTo>
                  <a:lnTo>
                    <a:pt x="27561" y="106682"/>
                  </a:lnTo>
                  <a:lnTo>
                    <a:pt x="19818" y="106682"/>
                  </a:lnTo>
                  <a:lnTo>
                    <a:pt x="19818" y="98893"/>
                  </a:lnTo>
                  <a:close/>
                  <a:moveTo>
                    <a:pt x="35328" y="98893"/>
                  </a:moveTo>
                  <a:lnTo>
                    <a:pt x="35328" y="106682"/>
                  </a:lnTo>
                  <a:lnTo>
                    <a:pt x="27985" y="106682"/>
                  </a:lnTo>
                  <a:lnTo>
                    <a:pt x="27985" y="98893"/>
                  </a:lnTo>
                  <a:close/>
                  <a:moveTo>
                    <a:pt x="43496" y="98893"/>
                  </a:moveTo>
                  <a:lnTo>
                    <a:pt x="43496" y="106682"/>
                  </a:lnTo>
                  <a:lnTo>
                    <a:pt x="35752" y="106682"/>
                  </a:lnTo>
                  <a:lnTo>
                    <a:pt x="35752" y="98893"/>
                  </a:lnTo>
                  <a:close/>
                  <a:moveTo>
                    <a:pt x="51652" y="98893"/>
                  </a:moveTo>
                  <a:lnTo>
                    <a:pt x="51652" y="106682"/>
                  </a:lnTo>
                  <a:lnTo>
                    <a:pt x="43919" y="106682"/>
                  </a:lnTo>
                  <a:lnTo>
                    <a:pt x="43919" y="98893"/>
                  </a:lnTo>
                  <a:close/>
                  <a:moveTo>
                    <a:pt x="59819" y="98893"/>
                  </a:moveTo>
                  <a:lnTo>
                    <a:pt x="59819" y="106682"/>
                  </a:lnTo>
                  <a:lnTo>
                    <a:pt x="52075" y="106682"/>
                  </a:lnTo>
                  <a:lnTo>
                    <a:pt x="52075" y="98893"/>
                  </a:lnTo>
                  <a:close/>
                  <a:moveTo>
                    <a:pt x="67975" y="98893"/>
                  </a:moveTo>
                  <a:lnTo>
                    <a:pt x="67975" y="106682"/>
                  </a:lnTo>
                  <a:lnTo>
                    <a:pt x="60243" y="106682"/>
                  </a:lnTo>
                  <a:lnTo>
                    <a:pt x="60243" y="98893"/>
                  </a:lnTo>
                  <a:close/>
                  <a:moveTo>
                    <a:pt x="76452" y="98893"/>
                  </a:moveTo>
                  <a:lnTo>
                    <a:pt x="76452" y="106682"/>
                  </a:lnTo>
                  <a:lnTo>
                    <a:pt x="68399" y="106682"/>
                  </a:lnTo>
                  <a:lnTo>
                    <a:pt x="68399" y="98893"/>
                  </a:lnTo>
                  <a:close/>
                  <a:moveTo>
                    <a:pt x="84608" y="98893"/>
                  </a:moveTo>
                  <a:lnTo>
                    <a:pt x="84608" y="106682"/>
                  </a:lnTo>
                  <a:lnTo>
                    <a:pt x="76865" y="106682"/>
                  </a:lnTo>
                  <a:lnTo>
                    <a:pt x="76865" y="98893"/>
                  </a:lnTo>
                  <a:close/>
                  <a:moveTo>
                    <a:pt x="92776" y="98893"/>
                  </a:moveTo>
                  <a:lnTo>
                    <a:pt x="92776" y="106682"/>
                  </a:lnTo>
                  <a:lnTo>
                    <a:pt x="85032" y="106682"/>
                  </a:lnTo>
                  <a:lnTo>
                    <a:pt x="85032" y="98893"/>
                  </a:lnTo>
                  <a:close/>
                  <a:moveTo>
                    <a:pt x="100932" y="98893"/>
                  </a:moveTo>
                  <a:lnTo>
                    <a:pt x="100932" y="106682"/>
                  </a:lnTo>
                  <a:lnTo>
                    <a:pt x="93200" y="106682"/>
                  </a:lnTo>
                  <a:lnTo>
                    <a:pt x="93200" y="98893"/>
                  </a:lnTo>
                  <a:close/>
                  <a:moveTo>
                    <a:pt x="109099" y="98893"/>
                  </a:moveTo>
                  <a:lnTo>
                    <a:pt x="109099" y="106682"/>
                  </a:lnTo>
                  <a:lnTo>
                    <a:pt x="101356" y="106682"/>
                  </a:lnTo>
                  <a:lnTo>
                    <a:pt x="101356" y="98893"/>
                  </a:lnTo>
                  <a:close/>
                  <a:moveTo>
                    <a:pt x="116866" y="98893"/>
                  </a:moveTo>
                  <a:lnTo>
                    <a:pt x="116866" y="106682"/>
                  </a:lnTo>
                  <a:lnTo>
                    <a:pt x="109523" y="106682"/>
                  </a:lnTo>
                  <a:lnTo>
                    <a:pt x="109523" y="98893"/>
                  </a:lnTo>
                  <a:close/>
                  <a:moveTo>
                    <a:pt x="125034" y="98893"/>
                  </a:moveTo>
                  <a:lnTo>
                    <a:pt x="125034" y="106682"/>
                  </a:lnTo>
                  <a:lnTo>
                    <a:pt x="117290" y="106682"/>
                  </a:lnTo>
                  <a:lnTo>
                    <a:pt x="117290" y="98893"/>
                  </a:lnTo>
                  <a:close/>
                  <a:moveTo>
                    <a:pt x="133190" y="98893"/>
                  </a:moveTo>
                  <a:lnTo>
                    <a:pt x="133190" y="106682"/>
                  </a:lnTo>
                  <a:lnTo>
                    <a:pt x="125446" y="106682"/>
                  </a:lnTo>
                  <a:lnTo>
                    <a:pt x="125446" y="98893"/>
                  </a:lnTo>
                  <a:close/>
                  <a:moveTo>
                    <a:pt x="141346" y="98893"/>
                  </a:moveTo>
                  <a:lnTo>
                    <a:pt x="141346" y="106682"/>
                  </a:lnTo>
                  <a:lnTo>
                    <a:pt x="133614" y="106682"/>
                  </a:lnTo>
                  <a:lnTo>
                    <a:pt x="133614" y="98893"/>
                  </a:lnTo>
                  <a:close/>
                  <a:moveTo>
                    <a:pt x="149513" y="98893"/>
                  </a:moveTo>
                  <a:lnTo>
                    <a:pt x="149513" y="106682"/>
                  </a:lnTo>
                  <a:lnTo>
                    <a:pt x="141770" y="106682"/>
                  </a:lnTo>
                  <a:lnTo>
                    <a:pt x="141770" y="98893"/>
                  </a:lnTo>
                  <a:close/>
                  <a:moveTo>
                    <a:pt x="157280" y="98893"/>
                  </a:moveTo>
                  <a:lnTo>
                    <a:pt x="157280" y="106682"/>
                  </a:lnTo>
                  <a:lnTo>
                    <a:pt x="149937" y="106682"/>
                  </a:lnTo>
                  <a:lnTo>
                    <a:pt x="149937" y="98893"/>
                  </a:lnTo>
                  <a:close/>
                  <a:moveTo>
                    <a:pt x="165448" y="98893"/>
                  </a:moveTo>
                  <a:lnTo>
                    <a:pt x="165448" y="106682"/>
                  </a:lnTo>
                  <a:lnTo>
                    <a:pt x="157704" y="106682"/>
                  </a:lnTo>
                  <a:lnTo>
                    <a:pt x="157704" y="98893"/>
                  </a:lnTo>
                  <a:close/>
                  <a:moveTo>
                    <a:pt x="173604" y="98893"/>
                  </a:moveTo>
                  <a:lnTo>
                    <a:pt x="173604" y="106682"/>
                  </a:lnTo>
                  <a:lnTo>
                    <a:pt x="165871" y="106682"/>
                  </a:lnTo>
                  <a:lnTo>
                    <a:pt x="165871" y="98893"/>
                  </a:lnTo>
                  <a:close/>
                  <a:moveTo>
                    <a:pt x="181771" y="98893"/>
                  </a:moveTo>
                  <a:lnTo>
                    <a:pt x="181771" y="106682"/>
                  </a:lnTo>
                  <a:lnTo>
                    <a:pt x="174028" y="106682"/>
                  </a:lnTo>
                  <a:lnTo>
                    <a:pt x="174028" y="98893"/>
                  </a:lnTo>
                  <a:close/>
                  <a:moveTo>
                    <a:pt x="189927" y="98893"/>
                  </a:moveTo>
                  <a:lnTo>
                    <a:pt x="189927" y="106682"/>
                  </a:lnTo>
                  <a:lnTo>
                    <a:pt x="182195" y="106682"/>
                  </a:lnTo>
                  <a:lnTo>
                    <a:pt x="182195" y="98893"/>
                  </a:lnTo>
                  <a:close/>
                  <a:moveTo>
                    <a:pt x="198095" y="98893"/>
                  </a:moveTo>
                  <a:lnTo>
                    <a:pt x="198095" y="106682"/>
                  </a:lnTo>
                  <a:lnTo>
                    <a:pt x="190351" y="106682"/>
                  </a:lnTo>
                  <a:lnTo>
                    <a:pt x="190351" y="98893"/>
                  </a:lnTo>
                  <a:close/>
                  <a:moveTo>
                    <a:pt x="206251" y="98893"/>
                  </a:moveTo>
                  <a:lnTo>
                    <a:pt x="206251" y="106682"/>
                  </a:lnTo>
                  <a:lnTo>
                    <a:pt x="198519" y="106682"/>
                  </a:lnTo>
                  <a:lnTo>
                    <a:pt x="198519" y="98893"/>
                  </a:lnTo>
                  <a:close/>
                  <a:moveTo>
                    <a:pt x="214419" y="98893"/>
                  </a:moveTo>
                  <a:lnTo>
                    <a:pt x="214419" y="106682"/>
                  </a:lnTo>
                  <a:lnTo>
                    <a:pt x="206675" y="106682"/>
                  </a:lnTo>
                  <a:lnTo>
                    <a:pt x="206675" y="98893"/>
                  </a:lnTo>
                  <a:close/>
                  <a:moveTo>
                    <a:pt x="222575" y="98893"/>
                  </a:moveTo>
                  <a:lnTo>
                    <a:pt x="222575" y="106682"/>
                  </a:lnTo>
                  <a:lnTo>
                    <a:pt x="214842" y="106682"/>
                  </a:lnTo>
                  <a:lnTo>
                    <a:pt x="214842" y="98893"/>
                  </a:lnTo>
                  <a:close/>
                  <a:moveTo>
                    <a:pt x="230742" y="98893"/>
                  </a:moveTo>
                  <a:lnTo>
                    <a:pt x="230742" y="106682"/>
                  </a:lnTo>
                  <a:lnTo>
                    <a:pt x="222999" y="106682"/>
                  </a:lnTo>
                  <a:lnTo>
                    <a:pt x="222999" y="98893"/>
                  </a:lnTo>
                  <a:close/>
                  <a:moveTo>
                    <a:pt x="238898" y="98893"/>
                  </a:moveTo>
                  <a:lnTo>
                    <a:pt x="238898" y="106682"/>
                  </a:lnTo>
                  <a:lnTo>
                    <a:pt x="231166" y="106682"/>
                  </a:lnTo>
                  <a:lnTo>
                    <a:pt x="231166" y="98893"/>
                  </a:lnTo>
                  <a:close/>
                  <a:moveTo>
                    <a:pt x="247066" y="98893"/>
                  </a:moveTo>
                  <a:lnTo>
                    <a:pt x="247066" y="106682"/>
                  </a:lnTo>
                  <a:lnTo>
                    <a:pt x="239322" y="106682"/>
                  </a:lnTo>
                  <a:lnTo>
                    <a:pt x="239322" y="98893"/>
                  </a:lnTo>
                  <a:close/>
                  <a:moveTo>
                    <a:pt x="255222" y="98893"/>
                  </a:moveTo>
                  <a:lnTo>
                    <a:pt x="255222" y="106682"/>
                  </a:lnTo>
                  <a:lnTo>
                    <a:pt x="247490" y="106682"/>
                  </a:lnTo>
                  <a:lnTo>
                    <a:pt x="247490" y="98893"/>
                  </a:lnTo>
                  <a:close/>
                  <a:moveTo>
                    <a:pt x="263390" y="98893"/>
                  </a:moveTo>
                  <a:lnTo>
                    <a:pt x="263390" y="106682"/>
                  </a:lnTo>
                  <a:lnTo>
                    <a:pt x="255646" y="106682"/>
                  </a:lnTo>
                  <a:lnTo>
                    <a:pt x="255646" y="98893"/>
                  </a:lnTo>
                  <a:close/>
                  <a:moveTo>
                    <a:pt x="271546" y="98893"/>
                  </a:moveTo>
                  <a:lnTo>
                    <a:pt x="271546" y="106682"/>
                  </a:lnTo>
                  <a:lnTo>
                    <a:pt x="263813" y="106682"/>
                  </a:lnTo>
                  <a:lnTo>
                    <a:pt x="263813" y="98893"/>
                  </a:lnTo>
                  <a:close/>
                  <a:moveTo>
                    <a:pt x="11238" y="107095"/>
                  </a:moveTo>
                  <a:lnTo>
                    <a:pt x="11238" y="114895"/>
                  </a:lnTo>
                  <a:lnTo>
                    <a:pt x="3505" y="114895"/>
                  </a:lnTo>
                  <a:lnTo>
                    <a:pt x="3505" y="107095"/>
                  </a:lnTo>
                  <a:close/>
                  <a:moveTo>
                    <a:pt x="19394" y="107095"/>
                  </a:moveTo>
                  <a:lnTo>
                    <a:pt x="19394" y="114895"/>
                  </a:lnTo>
                  <a:lnTo>
                    <a:pt x="11662" y="114895"/>
                  </a:lnTo>
                  <a:lnTo>
                    <a:pt x="11662" y="107095"/>
                  </a:lnTo>
                  <a:close/>
                  <a:moveTo>
                    <a:pt x="27561" y="107095"/>
                  </a:moveTo>
                  <a:lnTo>
                    <a:pt x="27561" y="114895"/>
                  </a:lnTo>
                  <a:lnTo>
                    <a:pt x="19818" y="114895"/>
                  </a:lnTo>
                  <a:lnTo>
                    <a:pt x="19818" y="107095"/>
                  </a:lnTo>
                  <a:close/>
                  <a:moveTo>
                    <a:pt x="35328" y="107095"/>
                  </a:moveTo>
                  <a:lnTo>
                    <a:pt x="35328" y="114895"/>
                  </a:lnTo>
                  <a:lnTo>
                    <a:pt x="27985" y="114895"/>
                  </a:lnTo>
                  <a:lnTo>
                    <a:pt x="27985" y="107095"/>
                  </a:lnTo>
                  <a:close/>
                  <a:moveTo>
                    <a:pt x="43496" y="107095"/>
                  </a:moveTo>
                  <a:lnTo>
                    <a:pt x="43496" y="114895"/>
                  </a:lnTo>
                  <a:lnTo>
                    <a:pt x="35752" y="114895"/>
                  </a:lnTo>
                  <a:lnTo>
                    <a:pt x="35752" y="107095"/>
                  </a:lnTo>
                  <a:close/>
                  <a:moveTo>
                    <a:pt x="51652" y="107095"/>
                  </a:moveTo>
                  <a:lnTo>
                    <a:pt x="51652" y="114895"/>
                  </a:lnTo>
                  <a:lnTo>
                    <a:pt x="43919" y="114895"/>
                  </a:lnTo>
                  <a:lnTo>
                    <a:pt x="43919" y="107095"/>
                  </a:lnTo>
                  <a:close/>
                  <a:moveTo>
                    <a:pt x="59819" y="107095"/>
                  </a:moveTo>
                  <a:lnTo>
                    <a:pt x="59819" y="114895"/>
                  </a:lnTo>
                  <a:lnTo>
                    <a:pt x="52075" y="114895"/>
                  </a:lnTo>
                  <a:lnTo>
                    <a:pt x="52075" y="107095"/>
                  </a:lnTo>
                  <a:close/>
                  <a:moveTo>
                    <a:pt x="67975" y="107095"/>
                  </a:moveTo>
                  <a:lnTo>
                    <a:pt x="67975" y="114895"/>
                  </a:lnTo>
                  <a:lnTo>
                    <a:pt x="60243" y="114895"/>
                  </a:lnTo>
                  <a:lnTo>
                    <a:pt x="60243" y="107095"/>
                  </a:lnTo>
                  <a:close/>
                  <a:moveTo>
                    <a:pt x="76452" y="107095"/>
                  </a:moveTo>
                  <a:lnTo>
                    <a:pt x="76452" y="114895"/>
                  </a:lnTo>
                  <a:lnTo>
                    <a:pt x="68399" y="114895"/>
                  </a:lnTo>
                  <a:lnTo>
                    <a:pt x="68399" y="107095"/>
                  </a:lnTo>
                  <a:close/>
                  <a:moveTo>
                    <a:pt x="84608" y="107095"/>
                  </a:moveTo>
                  <a:lnTo>
                    <a:pt x="84608" y="114895"/>
                  </a:lnTo>
                  <a:lnTo>
                    <a:pt x="76865" y="114895"/>
                  </a:lnTo>
                  <a:lnTo>
                    <a:pt x="76865" y="107095"/>
                  </a:lnTo>
                  <a:close/>
                  <a:moveTo>
                    <a:pt x="92776" y="107095"/>
                  </a:moveTo>
                  <a:lnTo>
                    <a:pt x="92776" y="114895"/>
                  </a:lnTo>
                  <a:lnTo>
                    <a:pt x="85032" y="114895"/>
                  </a:lnTo>
                  <a:lnTo>
                    <a:pt x="85032" y="107095"/>
                  </a:lnTo>
                  <a:close/>
                  <a:moveTo>
                    <a:pt x="100932" y="107095"/>
                  </a:moveTo>
                  <a:lnTo>
                    <a:pt x="100932" y="114895"/>
                  </a:lnTo>
                  <a:lnTo>
                    <a:pt x="93200" y="114895"/>
                  </a:lnTo>
                  <a:lnTo>
                    <a:pt x="93200" y="107095"/>
                  </a:lnTo>
                  <a:close/>
                  <a:moveTo>
                    <a:pt x="109099" y="107095"/>
                  </a:moveTo>
                  <a:lnTo>
                    <a:pt x="109099" y="114895"/>
                  </a:lnTo>
                  <a:lnTo>
                    <a:pt x="101356" y="114895"/>
                  </a:lnTo>
                  <a:lnTo>
                    <a:pt x="101356" y="107095"/>
                  </a:lnTo>
                  <a:close/>
                  <a:moveTo>
                    <a:pt x="116866" y="107095"/>
                  </a:moveTo>
                  <a:lnTo>
                    <a:pt x="116866" y="114895"/>
                  </a:lnTo>
                  <a:lnTo>
                    <a:pt x="109523" y="114895"/>
                  </a:lnTo>
                  <a:lnTo>
                    <a:pt x="109523" y="107095"/>
                  </a:lnTo>
                  <a:close/>
                  <a:moveTo>
                    <a:pt x="125034" y="107095"/>
                  </a:moveTo>
                  <a:lnTo>
                    <a:pt x="125034" y="114895"/>
                  </a:lnTo>
                  <a:lnTo>
                    <a:pt x="117290" y="114895"/>
                  </a:lnTo>
                  <a:lnTo>
                    <a:pt x="117290" y="107095"/>
                  </a:lnTo>
                  <a:close/>
                  <a:moveTo>
                    <a:pt x="133190" y="107095"/>
                  </a:moveTo>
                  <a:lnTo>
                    <a:pt x="133190" y="114895"/>
                  </a:lnTo>
                  <a:lnTo>
                    <a:pt x="125446" y="114895"/>
                  </a:lnTo>
                  <a:lnTo>
                    <a:pt x="125446" y="107095"/>
                  </a:lnTo>
                  <a:close/>
                  <a:moveTo>
                    <a:pt x="141346" y="107095"/>
                  </a:moveTo>
                  <a:lnTo>
                    <a:pt x="141346" y="114895"/>
                  </a:lnTo>
                  <a:lnTo>
                    <a:pt x="133614" y="114895"/>
                  </a:lnTo>
                  <a:lnTo>
                    <a:pt x="133614" y="107095"/>
                  </a:lnTo>
                  <a:close/>
                  <a:moveTo>
                    <a:pt x="149513" y="107095"/>
                  </a:moveTo>
                  <a:lnTo>
                    <a:pt x="149513" y="114895"/>
                  </a:lnTo>
                  <a:lnTo>
                    <a:pt x="141770" y="114895"/>
                  </a:lnTo>
                  <a:lnTo>
                    <a:pt x="141770" y="107095"/>
                  </a:lnTo>
                  <a:close/>
                  <a:moveTo>
                    <a:pt x="157280" y="107095"/>
                  </a:moveTo>
                  <a:lnTo>
                    <a:pt x="157280" y="114895"/>
                  </a:lnTo>
                  <a:lnTo>
                    <a:pt x="149937" y="114895"/>
                  </a:lnTo>
                  <a:lnTo>
                    <a:pt x="149937" y="107095"/>
                  </a:lnTo>
                  <a:close/>
                  <a:moveTo>
                    <a:pt x="165448" y="107095"/>
                  </a:moveTo>
                  <a:lnTo>
                    <a:pt x="165448" y="114895"/>
                  </a:lnTo>
                  <a:lnTo>
                    <a:pt x="157704" y="114895"/>
                  </a:lnTo>
                  <a:lnTo>
                    <a:pt x="157704" y="107095"/>
                  </a:lnTo>
                  <a:close/>
                  <a:moveTo>
                    <a:pt x="173604" y="107095"/>
                  </a:moveTo>
                  <a:lnTo>
                    <a:pt x="173604" y="114895"/>
                  </a:lnTo>
                  <a:lnTo>
                    <a:pt x="165871" y="114895"/>
                  </a:lnTo>
                  <a:lnTo>
                    <a:pt x="165871" y="107095"/>
                  </a:lnTo>
                  <a:close/>
                  <a:moveTo>
                    <a:pt x="181771" y="107095"/>
                  </a:moveTo>
                  <a:lnTo>
                    <a:pt x="181771" y="114895"/>
                  </a:lnTo>
                  <a:lnTo>
                    <a:pt x="174028" y="114895"/>
                  </a:lnTo>
                  <a:lnTo>
                    <a:pt x="174028" y="107095"/>
                  </a:lnTo>
                  <a:close/>
                  <a:moveTo>
                    <a:pt x="189927" y="107095"/>
                  </a:moveTo>
                  <a:lnTo>
                    <a:pt x="189927" y="114895"/>
                  </a:lnTo>
                  <a:lnTo>
                    <a:pt x="182195" y="114895"/>
                  </a:lnTo>
                  <a:lnTo>
                    <a:pt x="182195" y="107095"/>
                  </a:lnTo>
                  <a:close/>
                  <a:moveTo>
                    <a:pt x="198095" y="107095"/>
                  </a:moveTo>
                  <a:lnTo>
                    <a:pt x="198095" y="114895"/>
                  </a:lnTo>
                  <a:lnTo>
                    <a:pt x="190351" y="114895"/>
                  </a:lnTo>
                  <a:lnTo>
                    <a:pt x="190351" y="107095"/>
                  </a:lnTo>
                  <a:close/>
                  <a:moveTo>
                    <a:pt x="206251" y="107095"/>
                  </a:moveTo>
                  <a:lnTo>
                    <a:pt x="206251" y="114895"/>
                  </a:lnTo>
                  <a:lnTo>
                    <a:pt x="198519" y="114895"/>
                  </a:lnTo>
                  <a:lnTo>
                    <a:pt x="198519" y="107095"/>
                  </a:lnTo>
                  <a:close/>
                  <a:moveTo>
                    <a:pt x="214419" y="107095"/>
                  </a:moveTo>
                  <a:lnTo>
                    <a:pt x="214419" y="114895"/>
                  </a:lnTo>
                  <a:lnTo>
                    <a:pt x="206675" y="114895"/>
                  </a:lnTo>
                  <a:lnTo>
                    <a:pt x="206675" y="107095"/>
                  </a:lnTo>
                  <a:close/>
                  <a:moveTo>
                    <a:pt x="222575" y="107095"/>
                  </a:moveTo>
                  <a:lnTo>
                    <a:pt x="222575" y="114895"/>
                  </a:lnTo>
                  <a:lnTo>
                    <a:pt x="214842" y="114895"/>
                  </a:lnTo>
                  <a:lnTo>
                    <a:pt x="214842" y="107095"/>
                  </a:lnTo>
                  <a:close/>
                  <a:moveTo>
                    <a:pt x="230742" y="107095"/>
                  </a:moveTo>
                  <a:lnTo>
                    <a:pt x="230742" y="114895"/>
                  </a:lnTo>
                  <a:lnTo>
                    <a:pt x="222999" y="114895"/>
                  </a:lnTo>
                  <a:lnTo>
                    <a:pt x="222999" y="107095"/>
                  </a:lnTo>
                  <a:close/>
                  <a:moveTo>
                    <a:pt x="238898" y="107095"/>
                  </a:moveTo>
                  <a:lnTo>
                    <a:pt x="238898" y="114895"/>
                  </a:lnTo>
                  <a:lnTo>
                    <a:pt x="231166" y="114895"/>
                  </a:lnTo>
                  <a:lnTo>
                    <a:pt x="231166" y="107095"/>
                  </a:lnTo>
                  <a:close/>
                  <a:moveTo>
                    <a:pt x="247066" y="107095"/>
                  </a:moveTo>
                  <a:lnTo>
                    <a:pt x="247066" y="114895"/>
                  </a:lnTo>
                  <a:lnTo>
                    <a:pt x="239322" y="114895"/>
                  </a:lnTo>
                  <a:lnTo>
                    <a:pt x="239322" y="107095"/>
                  </a:lnTo>
                  <a:close/>
                  <a:moveTo>
                    <a:pt x="255222" y="107095"/>
                  </a:moveTo>
                  <a:lnTo>
                    <a:pt x="255222" y="114895"/>
                  </a:lnTo>
                  <a:lnTo>
                    <a:pt x="247490" y="114895"/>
                  </a:lnTo>
                  <a:lnTo>
                    <a:pt x="247490" y="107095"/>
                  </a:lnTo>
                  <a:close/>
                  <a:moveTo>
                    <a:pt x="263390" y="107095"/>
                  </a:moveTo>
                  <a:lnTo>
                    <a:pt x="263390" y="114895"/>
                  </a:lnTo>
                  <a:lnTo>
                    <a:pt x="255646" y="114895"/>
                  </a:lnTo>
                  <a:lnTo>
                    <a:pt x="255646" y="107095"/>
                  </a:lnTo>
                  <a:close/>
                  <a:moveTo>
                    <a:pt x="271546" y="107095"/>
                  </a:moveTo>
                  <a:lnTo>
                    <a:pt x="271546" y="114895"/>
                  </a:lnTo>
                  <a:lnTo>
                    <a:pt x="263813" y="114895"/>
                  </a:lnTo>
                  <a:lnTo>
                    <a:pt x="263813" y="107095"/>
                  </a:lnTo>
                  <a:close/>
                  <a:moveTo>
                    <a:pt x="11238" y="115308"/>
                  </a:moveTo>
                  <a:lnTo>
                    <a:pt x="11238" y="123097"/>
                  </a:lnTo>
                  <a:lnTo>
                    <a:pt x="3505" y="123097"/>
                  </a:lnTo>
                  <a:lnTo>
                    <a:pt x="3505" y="115308"/>
                  </a:lnTo>
                  <a:close/>
                  <a:moveTo>
                    <a:pt x="19394" y="115308"/>
                  </a:moveTo>
                  <a:lnTo>
                    <a:pt x="19394" y="123097"/>
                  </a:lnTo>
                  <a:lnTo>
                    <a:pt x="11662" y="123097"/>
                  </a:lnTo>
                  <a:lnTo>
                    <a:pt x="11662" y="115308"/>
                  </a:lnTo>
                  <a:close/>
                  <a:moveTo>
                    <a:pt x="27561" y="115308"/>
                  </a:moveTo>
                  <a:lnTo>
                    <a:pt x="27561" y="123097"/>
                  </a:lnTo>
                  <a:lnTo>
                    <a:pt x="19818" y="123097"/>
                  </a:lnTo>
                  <a:lnTo>
                    <a:pt x="19818" y="115308"/>
                  </a:lnTo>
                  <a:close/>
                  <a:moveTo>
                    <a:pt x="35328" y="115308"/>
                  </a:moveTo>
                  <a:lnTo>
                    <a:pt x="35328" y="123097"/>
                  </a:lnTo>
                  <a:lnTo>
                    <a:pt x="27985" y="123097"/>
                  </a:lnTo>
                  <a:lnTo>
                    <a:pt x="27985" y="115308"/>
                  </a:lnTo>
                  <a:close/>
                  <a:moveTo>
                    <a:pt x="43496" y="115296"/>
                  </a:moveTo>
                  <a:lnTo>
                    <a:pt x="43496" y="123097"/>
                  </a:lnTo>
                  <a:lnTo>
                    <a:pt x="35752" y="123097"/>
                  </a:lnTo>
                  <a:lnTo>
                    <a:pt x="35752" y="115296"/>
                  </a:lnTo>
                  <a:close/>
                  <a:moveTo>
                    <a:pt x="51652" y="115296"/>
                  </a:moveTo>
                  <a:lnTo>
                    <a:pt x="51652" y="123097"/>
                  </a:lnTo>
                  <a:lnTo>
                    <a:pt x="43919" y="123097"/>
                  </a:lnTo>
                  <a:lnTo>
                    <a:pt x="43919" y="115296"/>
                  </a:lnTo>
                  <a:close/>
                  <a:moveTo>
                    <a:pt x="59819" y="115296"/>
                  </a:moveTo>
                  <a:lnTo>
                    <a:pt x="59819" y="123097"/>
                  </a:lnTo>
                  <a:lnTo>
                    <a:pt x="52075" y="123097"/>
                  </a:lnTo>
                  <a:lnTo>
                    <a:pt x="52075" y="115296"/>
                  </a:lnTo>
                  <a:close/>
                  <a:moveTo>
                    <a:pt x="67975" y="115296"/>
                  </a:moveTo>
                  <a:lnTo>
                    <a:pt x="67975" y="123097"/>
                  </a:lnTo>
                  <a:lnTo>
                    <a:pt x="60243" y="123097"/>
                  </a:lnTo>
                  <a:lnTo>
                    <a:pt x="60243" y="115296"/>
                  </a:lnTo>
                  <a:close/>
                  <a:moveTo>
                    <a:pt x="76452" y="115296"/>
                  </a:moveTo>
                  <a:lnTo>
                    <a:pt x="76452" y="123097"/>
                  </a:lnTo>
                  <a:lnTo>
                    <a:pt x="68399" y="123097"/>
                  </a:lnTo>
                  <a:lnTo>
                    <a:pt x="68399" y="115296"/>
                  </a:lnTo>
                  <a:close/>
                  <a:moveTo>
                    <a:pt x="84608" y="115296"/>
                  </a:moveTo>
                  <a:lnTo>
                    <a:pt x="84608" y="123097"/>
                  </a:lnTo>
                  <a:lnTo>
                    <a:pt x="76876" y="123097"/>
                  </a:lnTo>
                  <a:lnTo>
                    <a:pt x="76876" y="115296"/>
                  </a:lnTo>
                  <a:close/>
                  <a:moveTo>
                    <a:pt x="92776" y="115296"/>
                  </a:moveTo>
                  <a:lnTo>
                    <a:pt x="92776" y="123097"/>
                  </a:lnTo>
                  <a:lnTo>
                    <a:pt x="85032" y="123097"/>
                  </a:lnTo>
                  <a:lnTo>
                    <a:pt x="85032" y="115296"/>
                  </a:lnTo>
                  <a:close/>
                  <a:moveTo>
                    <a:pt x="100932" y="115296"/>
                  </a:moveTo>
                  <a:lnTo>
                    <a:pt x="100932" y="123097"/>
                  </a:lnTo>
                  <a:lnTo>
                    <a:pt x="93200" y="123097"/>
                  </a:lnTo>
                  <a:lnTo>
                    <a:pt x="93200" y="115296"/>
                  </a:lnTo>
                  <a:close/>
                  <a:moveTo>
                    <a:pt x="109099" y="115296"/>
                  </a:moveTo>
                  <a:lnTo>
                    <a:pt x="109099" y="123097"/>
                  </a:lnTo>
                  <a:lnTo>
                    <a:pt x="101356" y="123097"/>
                  </a:lnTo>
                  <a:lnTo>
                    <a:pt x="101356" y="115296"/>
                  </a:lnTo>
                  <a:close/>
                  <a:moveTo>
                    <a:pt x="116866" y="115296"/>
                  </a:moveTo>
                  <a:lnTo>
                    <a:pt x="116866" y="123097"/>
                  </a:lnTo>
                  <a:lnTo>
                    <a:pt x="109523" y="123097"/>
                  </a:lnTo>
                  <a:lnTo>
                    <a:pt x="109523" y="115296"/>
                  </a:lnTo>
                  <a:close/>
                  <a:moveTo>
                    <a:pt x="125034" y="115296"/>
                  </a:moveTo>
                  <a:lnTo>
                    <a:pt x="125034" y="123097"/>
                  </a:lnTo>
                  <a:lnTo>
                    <a:pt x="117290" y="123097"/>
                  </a:lnTo>
                  <a:lnTo>
                    <a:pt x="117290" y="115296"/>
                  </a:lnTo>
                  <a:close/>
                  <a:moveTo>
                    <a:pt x="133190" y="115296"/>
                  </a:moveTo>
                  <a:lnTo>
                    <a:pt x="133190" y="123097"/>
                  </a:lnTo>
                  <a:lnTo>
                    <a:pt x="125446" y="123097"/>
                  </a:lnTo>
                  <a:lnTo>
                    <a:pt x="125446" y="115296"/>
                  </a:lnTo>
                  <a:close/>
                  <a:moveTo>
                    <a:pt x="141346" y="115296"/>
                  </a:moveTo>
                  <a:lnTo>
                    <a:pt x="141346" y="123097"/>
                  </a:lnTo>
                  <a:lnTo>
                    <a:pt x="133614" y="123097"/>
                  </a:lnTo>
                  <a:lnTo>
                    <a:pt x="133614" y="115296"/>
                  </a:lnTo>
                  <a:close/>
                  <a:moveTo>
                    <a:pt x="149513" y="115296"/>
                  </a:moveTo>
                  <a:lnTo>
                    <a:pt x="149513" y="123097"/>
                  </a:lnTo>
                  <a:lnTo>
                    <a:pt x="141770" y="123097"/>
                  </a:lnTo>
                  <a:lnTo>
                    <a:pt x="141770" y="115296"/>
                  </a:lnTo>
                  <a:close/>
                  <a:moveTo>
                    <a:pt x="157280" y="115296"/>
                  </a:moveTo>
                  <a:lnTo>
                    <a:pt x="157280" y="123097"/>
                  </a:lnTo>
                  <a:lnTo>
                    <a:pt x="149937" y="123097"/>
                  </a:lnTo>
                  <a:lnTo>
                    <a:pt x="149937" y="115296"/>
                  </a:lnTo>
                  <a:close/>
                  <a:moveTo>
                    <a:pt x="165448" y="115296"/>
                  </a:moveTo>
                  <a:lnTo>
                    <a:pt x="165448" y="123097"/>
                  </a:lnTo>
                  <a:lnTo>
                    <a:pt x="157704" y="123097"/>
                  </a:lnTo>
                  <a:lnTo>
                    <a:pt x="157704" y="115296"/>
                  </a:lnTo>
                  <a:close/>
                  <a:moveTo>
                    <a:pt x="173604" y="115296"/>
                  </a:moveTo>
                  <a:lnTo>
                    <a:pt x="173604" y="123097"/>
                  </a:lnTo>
                  <a:lnTo>
                    <a:pt x="165871" y="123097"/>
                  </a:lnTo>
                  <a:lnTo>
                    <a:pt x="165871" y="115296"/>
                  </a:lnTo>
                  <a:close/>
                  <a:moveTo>
                    <a:pt x="181771" y="115296"/>
                  </a:moveTo>
                  <a:lnTo>
                    <a:pt x="181771" y="123097"/>
                  </a:lnTo>
                  <a:lnTo>
                    <a:pt x="174028" y="123097"/>
                  </a:lnTo>
                  <a:lnTo>
                    <a:pt x="174028" y="115296"/>
                  </a:lnTo>
                  <a:close/>
                  <a:moveTo>
                    <a:pt x="189927" y="115296"/>
                  </a:moveTo>
                  <a:lnTo>
                    <a:pt x="189927" y="123097"/>
                  </a:lnTo>
                  <a:lnTo>
                    <a:pt x="182195" y="123097"/>
                  </a:lnTo>
                  <a:lnTo>
                    <a:pt x="182195" y="115296"/>
                  </a:lnTo>
                  <a:close/>
                  <a:moveTo>
                    <a:pt x="198095" y="115296"/>
                  </a:moveTo>
                  <a:lnTo>
                    <a:pt x="198095" y="123097"/>
                  </a:lnTo>
                  <a:lnTo>
                    <a:pt x="190351" y="123097"/>
                  </a:lnTo>
                  <a:lnTo>
                    <a:pt x="190351" y="115296"/>
                  </a:lnTo>
                  <a:close/>
                  <a:moveTo>
                    <a:pt x="206251" y="115296"/>
                  </a:moveTo>
                  <a:lnTo>
                    <a:pt x="206251" y="123097"/>
                  </a:lnTo>
                  <a:lnTo>
                    <a:pt x="198519" y="123097"/>
                  </a:lnTo>
                  <a:lnTo>
                    <a:pt x="198519" y="115296"/>
                  </a:lnTo>
                  <a:close/>
                  <a:moveTo>
                    <a:pt x="214419" y="115296"/>
                  </a:moveTo>
                  <a:lnTo>
                    <a:pt x="214419" y="123097"/>
                  </a:lnTo>
                  <a:lnTo>
                    <a:pt x="206675" y="123097"/>
                  </a:lnTo>
                  <a:lnTo>
                    <a:pt x="206675" y="115296"/>
                  </a:lnTo>
                  <a:close/>
                  <a:moveTo>
                    <a:pt x="222575" y="115296"/>
                  </a:moveTo>
                  <a:lnTo>
                    <a:pt x="222575" y="123097"/>
                  </a:lnTo>
                  <a:lnTo>
                    <a:pt x="214842" y="123097"/>
                  </a:lnTo>
                  <a:lnTo>
                    <a:pt x="214842" y="115296"/>
                  </a:lnTo>
                  <a:close/>
                  <a:moveTo>
                    <a:pt x="230742" y="115296"/>
                  </a:moveTo>
                  <a:lnTo>
                    <a:pt x="230742" y="123097"/>
                  </a:lnTo>
                  <a:lnTo>
                    <a:pt x="222999" y="123097"/>
                  </a:lnTo>
                  <a:lnTo>
                    <a:pt x="222999" y="115296"/>
                  </a:lnTo>
                  <a:close/>
                  <a:moveTo>
                    <a:pt x="238898" y="115296"/>
                  </a:moveTo>
                  <a:lnTo>
                    <a:pt x="238898" y="123097"/>
                  </a:lnTo>
                  <a:lnTo>
                    <a:pt x="231166" y="123097"/>
                  </a:lnTo>
                  <a:lnTo>
                    <a:pt x="231166" y="115296"/>
                  </a:lnTo>
                  <a:close/>
                  <a:moveTo>
                    <a:pt x="247066" y="115308"/>
                  </a:moveTo>
                  <a:lnTo>
                    <a:pt x="247066" y="123097"/>
                  </a:lnTo>
                  <a:lnTo>
                    <a:pt x="239322" y="123097"/>
                  </a:lnTo>
                  <a:lnTo>
                    <a:pt x="239322" y="115308"/>
                  </a:lnTo>
                  <a:close/>
                  <a:moveTo>
                    <a:pt x="255222" y="115308"/>
                  </a:moveTo>
                  <a:lnTo>
                    <a:pt x="255222" y="123097"/>
                  </a:lnTo>
                  <a:lnTo>
                    <a:pt x="247490" y="123097"/>
                  </a:lnTo>
                  <a:lnTo>
                    <a:pt x="247490" y="115308"/>
                  </a:lnTo>
                  <a:close/>
                  <a:moveTo>
                    <a:pt x="263390" y="115308"/>
                  </a:moveTo>
                  <a:lnTo>
                    <a:pt x="263390" y="123097"/>
                  </a:lnTo>
                  <a:lnTo>
                    <a:pt x="255646" y="123097"/>
                  </a:lnTo>
                  <a:lnTo>
                    <a:pt x="255646" y="115308"/>
                  </a:lnTo>
                  <a:close/>
                  <a:moveTo>
                    <a:pt x="271546" y="115296"/>
                  </a:moveTo>
                  <a:lnTo>
                    <a:pt x="271546" y="123097"/>
                  </a:lnTo>
                  <a:lnTo>
                    <a:pt x="263813" y="123097"/>
                  </a:lnTo>
                  <a:lnTo>
                    <a:pt x="263813" y="115296"/>
                  </a:lnTo>
                  <a:close/>
                  <a:moveTo>
                    <a:pt x="11238" y="123510"/>
                  </a:moveTo>
                  <a:lnTo>
                    <a:pt x="11238" y="131551"/>
                  </a:lnTo>
                  <a:lnTo>
                    <a:pt x="3505" y="131551"/>
                  </a:lnTo>
                  <a:lnTo>
                    <a:pt x="3505" y="123510"/>
                  </a:lnTo>
                  <a:close/>
                  <a:moveTo>
                    <a:pt x="19394" y="123510"/>
                  </a:moveTo>
                  <a:lnTo>
                    <a:pt x="19394" y="131551"/>
                  </a:lnTo>
                  <a:lnTo>
                    <a:pt x="11662" y="131551"/>
                  </a:lnTo>
                  <a:lnTo>
                    <a:pt x="11662" y="123510"/>
                  </a:lnTo>
                  <a:close/>
                  <a:moveTo>
                    <a:pt x="27561" y="123510"/>
                  </a:moveTo>
                  <a:lnTo>
                    <a:pt x="27561" y="131551"/>
                  </a:lnTo>
                  <a:lnTo>
                    <a:pt x="19818" y="131551"/>
                  </a:lnTo>
                  <a:lnTo>
                    <a:pt x="19818" y="123510"/>
                  </a:lnTo>
                  <a:close/>
                  <a:moveTo>
                    <a:pt x="35328" y="123510"/>
                  </a:moveTo>
                  <a:lnTo>
                    <a:pt x="35328" y="131551"/>
                  </a:lnTo>
                  <a:lnTo>
                    <a:pt x="27985" y="131551"/>
                  </a:lnTo>
                  <a:lnTo>
                    <a:pt x="27985" y="123510"/>
                  </a:lnTo>
                  <a:close/>
                  <a:moveTo>
                    <a:pt x="43496" y="123510"/>
                  </a:moveTo>
                  <a:lnTo>
                    <a:pt x="43496" y="131551"/>
                  </a:lnTo>
                  <a:lnTo>
                    <a:pt x="35752" y="131551"/>
                  </a:lnTo>
                  <a:lnTo>
                    <a:pt x="35752" y="123510"/>
                  </a:lnTo>
                  <a:close/>
                  <a:moveTo>
                    <a:pt x="51652" y="123510"/>
                  </a:moveTo>
                  <a:lnTo>
                    <a:pt x="51652" y="131551"/>
                  </a:lnTo>
                  <a:lnTo>
                    <a:pt x="43919" y="131551"/>
                  </a:lnTo>
                  <a:lnTo>
                    <a:pt x="43919" y="123510"/>
                  </a:lnTo>
                  <a:close/>
                  <a:moveTo>
                    <a:pt x="59819" y="123510"/>
                  </a:moveTo>
                  <a:lnTo>
                    <a:pt x="59819" y="131551"/>
                  </a:lnTo>
                  <a:lnTo>
                    <a:pt x="52075" y="131551"/>
                  </a:lnTo>
                  <a:lnTo>
                    <a:pt x="52075" y="123510"/>
                  </a:lnTo>
                  <a:close/>
                  <a:moveTo>
                    <a:pt x="67975" y="123510"/>
                  </a:moveTo>
                  <a:lnTo>
                    <a:pt x="67975" y="131551"/>
                  </a:lnTo>
                  <a:lnTo>
                    <a:pt x="60243" y="131551"/>
                  </a:lnTo>
                  <a:lnTo>
                    <a:pt x="60243" y="123510"/>
                  </a:lnTo>
                  <a:close/>
                  <a:moveTo>
                    <a:pt x="76452" y="123510"/>
                  </a:moveTo>
                  <a:lnTo>
                    <a:pt x="76452" y="131551"/>
                  </a:lnTo>
                  <a:lnTo>
                    <a:pt x="68399" y="131551"/>
                  </a:lnTo>
                  <a:lnTo>
                    <a:pt x="68399" y="123510"/>
                  </a:lnTo>
                  <a:close/>
                  <a:moveTo>
                    <a:pt x="84608" y="123510"/>
                  </a:moveTo>
                  <a:lnTo>
                    <a:pt x="84608" y="131551"/>
                  </a:lnTo>
                  <a:lnTo>
                    <a:pt x="76876" y="131551"/>
                  </a:lnTo>
                  <a:lnTo>
                    <a:pt x="76876" y="123510"/>
                  </a:lnTo>
                  <a:close/>
                  <a:moveTo>
                    <a:pt x="92776" y="123510"/>
                  </a:moveTo>
                  <a:lnTo>
                    <a:pt x="92776" y="131551"/>
                  </a:lnTo>
                  <a:lnTo>
                    <a:pt x="85032" y="131551"/>
                  </a:lnTo>
                  <a:lnTo>
                    <a:pt x="85032" y="123510"/>
                  </a:lnTo>
                  <a:close/>
                  <a:moveTo>
                    <a:pt x="100932" y="123510"/>
                  </a:moveTo>
                  <a:lnTo>
                    <a:pt x="100932" y="131551"/>
                  </a:lnTo>
                  <a:lnTo>
                    <a:pt x="93200" y="131551"/>
                  </a:lnTo>
                  <a:lnTo>
                    <a:pt x="93200" y="123510"/>
                  </a:lnTo>
                  <a:close/>
                  <a:moveTo>
                    <a:pt x="109099" y="123510"/>
                  </a:moveTo>
                  <a:lnTo>
                    <a:pt x="109099" y="131551"/>
                  </a:lnTo>
                  <a:lnTo>
                    <a:pt x="101356" y="131551"/>
                  </a:lnTo>
                  <a:lnTo>
                    <a:pt x="101356" y="123510"/>
                  </a:lnTo>
                  <a:close/>
                  <a:moveTo>
                    <a:pt x="116866" y="123510"/>
                  </a:moveTo>
                  <a:lnTo>
                    <a:pt x="116866" y="131551"/>
                  </a:lnTo>
                  <a:lnTo>
                    <a:pt x="109523" y="131551"/>
                  </a:lnTo>
                  <a:lnTo>
                    <a:pt x="109523" y="123510"/>
                  </a:lnTo>
                  <a:close/>
                  <a:moveTo>
                    <a:pt x="125034" y="123510"/>
                  </a:moveTo>
                  <a:lnTo>
                    <a:pt x="125034" y="131551"/>
                  </a:lnTo>
                  <a:lnTo>
                    <a:pt x="117290" y="131551"/>
                  </a:lnTo>
                  <a:lnTo>
                    <a:pt x="117290" y="123510"/>
                  </a:lnTo>
                  <a:close/>
                  <a:moveTo>
                    <a:pt x="133190" y="123510"/>
                  </a:moveTo>
                  <a:lnTo>
                    <a:pt x="133190" y="131551"/>
                  </a:lnTo>
                  <a:lnTo>
                    <a:pt x="125446" y="131551"/>
                  </a:lnTo>
                  <a:lnTo>
                    <a:pt x="125446" y="123510"/>
                  </a:lnTo>
                  <a:close/>
                  <a:moveTo>
                    <a:pt x="141346" y="123510"/>
                  </a:moveTo>
                  <a:lnTo>
                    <a:pt x="141346" y="131551"/>
                  </a:lnTo>
                  <a:lnTo>
                    <a:pt x="133614" y="131551"/>
                  </a:lnTo>
                  <a:lnTo>
                    <a:pt x="133614" y="123510"/>
                  </a:lnTo>
                  <a:close/>
                  <a:moveTo>
                    <a:pt x="149513" y="123510"/>
                  </a:moveTo>
                  <a:lnTo>
                    <a:pt x="149513" y="131551"/>
                  </a:lnTo>
                  <a:lnTo>
                    <a:pt x="141770" y="131551"/>
                  </a:lnTo>
                  <a:lnTo>
                    <a:pt x="141770" y="123510"/>
                  </a:lnTo>
                  <a:close/>
                  <a:moveTo>
                    <a:pt x="157280" y="123510"/>
                  </a:moveTo>
                  <a:lnTo>
                    <a:pt x="157280" y="131551"/>
                  </a:lnTo>
                  <a:lnTo>
                    <a:pt x="149937" y="131551"/>
                  </a:lnTo>
                  <a:lnTo>
                    <a:pt x="149937" y="123510"/>
                  </a:lnTo>
                  <a:close/>
                  <a:moveTo>
                    <a:pt x="165448" y="123510"/>
                  </a:moveTo>
                  <a:lnTo>
                    <a:pt x="165448" y="131551"/>
                  </a:lnTo>
                  <a:lnTo>
                    <a:pt x="157704" y="131551"/>
                  </a:lnTo>
                  <a:lnTo>
                    <a:pt x="157704" y="123510"/>
                  </a:lnTo>
                  <a:close/>
                  <a:moveTo>
                    <a:pt x="173604" y="123510"/>
                  </a:moveTo>
                  <a:lnTo>
                    <a:pt x="173604" y="131551"/>
                  </a:lnTo>
                  <a:lnTo>
                    <a:pt x="165871" y="131551"/>
                  </a:lnTo>
                  <a:lnTo>
                    <a:pt x="165871" y="123510"/>
                  </a:lnTo>
                  <a:close/>
                  <a:moveTo>
                    <a:pt x="181771" y="123510"/>
                  </a:moveTo>
                  <a:lnTo>
                    <a:pt x="181771" y="131551"/>
                  </a:lnTo>
                  <a:lnTo>
                    <a:pt x="174028" y="131551"/>
                  </a:lnTo>
                  <a:lnTo>
                    <a:pt x="174028" y="123510"/>
                  </a:lnTo>
                  <a:close/>
                  <a:moveTo>
                    <a:pt x="189927" y="123510"/>
                  </a:moveTo>
                  <a:lnTo>
                    <a:pt x="189927" y="131551"/>
                  </a:lnTo>
                  <a:lnTo>
                    <a:pt x="182195" y="131551"/>
                  </a:lnTo>
                  <a:lnTo>
                    <a:pt x="182195" y="123510"/>
                  </a:lnTo>
                  <a:close/>
                  <a:moveTo>
                    <a:pt x="198095" y="123510"/>
                  </a:moveTo>
                  <a:lnTo>
                    <a:pt x="198095" y="131551"/>
                  </a:lnTo>
                  <a:lnTo>
                    <a:pt x="190351" y="131551"/>
                  </a:lnTo>
                  <a:lnTo>
                    <a:pt x="190351" y="123510"/>
                  </a:lnTo>
                  <a:close/>
                  <a:moveTo>
                    <a:pt x="206251" y="123510"/>
                  </a:moveTo>
                  <a:lnTo>
                    <a:pt x="206251" y="131551"/>
                  </a:lnTo>
                  <a:lnTo>
                    <a:pt x="198519" y="131551"/>
                  </a:lnTo>
                  <a:lnTo>
                    <a:pt x="198519" y="123510"/>
                  </a:lnTo>
                  <a:close/>
                  <a:moveTo>
                    <a:pt x="214419" y="123510"/>
                  </a:moveTo>
                  <a:lnTo>
                    <a:pt x="214419" y="131551"/>
                  </a:lnTo>
                  <a:lnTo>
                    <a:pt x="206675" y="131551"/>
                  </a:lnTo>
                  <a:lnTo>
                    <a:pt x="206675" y="123510"/>
                  </a:lnTo>
                  <a:close/>
                  <a:moveTo>
                    <a:pt x="222575" y="123510"/>
                  </a:moveTo>
                  <a:lnTo>
                    <a:pt x="222575" y="131551"/>
                  </a:lnTo>
                  <a:lnTo>
                    <a:pt x="214842" y="131551"/>
                  </a:lnTo>
                  <a:lnTo>
                    <a:pt x="214842" y="123510"/>
                  </a:lnTo>
                  <a:close/>
                  <a:moveTo>
                    <a:pt x="230742" y="123510"/>
                  </a:moveTo>
                  <a:lnTo>
                    <a:pt x="230742" y="131551"/>
                  </a:lnTo>
                  <a:lnTo>
                    <a:pt x="222999" y="131551"/>
                  </a:lnTo>
                  <a:lnTo>
                    <a:pt x="222999" y="123510"/>
                  </a:lnTo>
                  <a:close/>
                  <a:moveTo>
                    <a:pt x="238898" y="123510"/>
                  </a:moveTo>
                  <a:lnTo>
                    <a:pt x="238898" y="131551"/>
                  </a:lnTo>
                  <a:lnTo>
                    <a:pt x="231166" y="131551"/>
                  </a:lnTo>
                  <a:lnTo>
                    <a:pt x="231166" y="123510"/>
                  </a:lnTo>
                  <a:close/>
                  <a:moveTo>
                    <a:pt x="247066" y="123510"/>
                  </a:moveTo>
                  <a:lnTo>
                    <a:pt x="247066" y="131551"/>
                  </a:lnTo>
                  <a:lnTo>
                    <a:pt x="239322" y="131551"/>
                  </a:lnTo>
                  <a:lnTo>
                    <a:pt x="239322" y="123510"/>
                  </a:lnTo>
                  <a:close/>
                  <a:moveTo>
                    <a:pt x="255222" y="123510"/>
                  </a:moveTo>
                  <a:lnTo>
                    <a:pt x="255222" y="131551"/>
                  </a:lnTo>
                  <a:lnTo>
                    <a:pt x="247490" y="131551"/>
                  </a:lnTo>
                  <a:lnTo>
                    <a:pt x="247490" y="123510"/>
                  </a:lnTo>
                  <a:close/>
                  <a:moveTo>
                    <a:pt x="263390" y="123510"/>
                  </a:moveTo>
                  <a:lnTo>
                    <a:pt x="263390" y="131551"/>
                  </a:lnTo>
                  <a:lnTo>
                    <a:pt x="255646" y="131551"/>
                  </a:lnTo>
                  <a:lnTo>
                    <a:pt x="255646" y="123510"/>
                  </a:lnTo>
                  <a:close/>
                  <a:moveTo>
                    <a:pt x="271546" y="123510"/>
                  </a:moveTo>
                  <a:lnTo>
                    <a:pt x="271546" y="131551"/>
                  </a:lnTo>
                  <a:lnTo>
                    <a:pt x="263813" y="131551"/>
                  </a:lnTo>
                  <a:lnTo>
                    <a:pt x="263813" y="123510"/>
                  </a:lnTo>
                  <a:close/>
                  <a:moveTo>
                    <a:pt x="11238" y="131964"/>
                  </a:moveTo>
                  <a:lnTo>
                    <a:pt x="11238" y="139753"/>
                  </a:lnTo>
                  <a:lnTo>
                    <a:pt x="3505" y="139753"/>
                  </a:lnTo>
                  <a:lnTo>
                    <a:pt x="3505" y="131964"/>
                  </a:lnTo>
                  <a:close/>
                  <a:moveTo>
                    <a:pt x="19394" y="131964"/>
                  </a:moveTo>
                  <a:lnTo>
                    <a:pt x="19394" y="139753"/>
                  </a:lnTo>
                  <a:lnTo>
                    <a:pt x="11662" y="139753"/>
                  </a:lnTo>
                  <a:lnTo>
                    <a:pt x="11662" y="131964"/>
                  </a:lnTo>
                  <a:close/>
                  <a:moveTo>
                    <a:pt x="27561" y="131964"/>
                  </a:moveTo>
                  <a:lnTo>
                    <a:pt x="27561" y="139753"/>
                  </a:lnTo>
                  <a:lnTo>
                    <a:pt x="19818" y="139753"/>
                  </a:lnTo>
                  <a:lnTo>
                    <a:pt x="19818" y="131964"/>
                  </a:lnTo>
                  <a:close/>
                  <a:moveTo>
                    <a:pt x="35328" y="131964"/>
                  </a:moveTo>
                  <a:lnTo>
                    <a:pt x="35328" y="139753"/>
                  </a:lnTo>
                  <a:lnTo>
                    <a:pt x="27985" y="139753"/>
                  </a:lnTo>
                  <a:lnTo>
                    <a:pt x="27985" y="131964"/>
                  </a:lnTo>
                  <a:close/>
                  <a:moveTo>
                    <a:pt x="43496" y="131964"/>
                  </a:moveTo>
                  <a:lnTo>
                    <a:pt x="43496" y="139753"/>
                  </a:lnTo>
                  <a:lnTo>
                    <a:pt x="35752" y="139753"/>
                  </a:lnTo>
                  <a:lnTo>
                    <a:pt x="35752" y="131964"/>
                  </a:lnTo>
                  <a:close/>
                  <a:moveTo>
                    <a:pt x="51652" y="131964"/>
                  </a:moveTo>
                  <a:lnTo>
                    <a:pt x="51652" y="139753"/>
                  </a:lnTo>
                  <a:lnTo>
                    <a:pt x="43919" y="139753"/>
                  </a:lnTo>
                  <a:lnTo>
                    <a:pt x="43919" y="131964"/>
                  </a:lnTo>
                  <a:close/>
                  <a:moveTo>
                    <a:pt x="59819" y="131964"/>
                  </a:moveTo>
                  <a:lnTo>
                    <a:pt x="59819" y="139753"/>
                  </a:lnTo>
                  <a:lnTo>
                    <a:pt x="52075" y="139753"/>
                  </a:lnTo>
                  <a:lnTo>
                    <a:pt x="52075" y="131964"/>
                  </a:lnTo>
                  <a:close/>
                  <a:moveTo>
                    <a:pt x="67975" y="131964"/>
                  </a:moveTo>
                  <a:lnTo>
                    <a:pt x="67975" y="139753"/>
                  </a:lnTo>
                  <a:lnTo>
                    <a:pt x="60243" y="139753"/>
                  </a:lnTo>
                  <a:lnTo>
                    <a:pt x="60243" y="131964"/>
                  </a:lnTo>
                  <a:close/>
                  <a:moveTo>
                    <a:pt x="76452" y="131964"/>
                  </a:moveTo>
                  <a:lnTo>
                    <a:pt x="76452" y="139753"/>
                  </a:lnTo>
                  <a:lnTo>
                    <a:pt x="68399" y="139753"/>
                  </a:lnTo>
                  <a:lnTo>
                    <a:pt x="68399" y="131964"/>
                  </a:lnTo>
                  <a:close/>
                  <a:moveTo>
                    <a:pt x="84608" y="131964"/>
                  </a:moveTo>
                  <a:lnTo>
                    <a:pt x="84608" y="139753"/>
                  </a:lnTo>
                  <a:lnTo>
                    <a:pt x="76876" y="139753"/>
                  </a:lnTo>
                  <a:lnTo>
                    <a:pt x="76876" y="131964"/>
                  </a:lnTo>
                  <a:close/>
                  <a:moveTo>
                    <a:pt x="92776" y="131964"/>
                  </a:moveTo>
                  <a:lnTo>
                    <a:pt x="92776" y="139753"/>
                  </a:lnTo>
                  <a:lnTo>
                    <a:pt x="85032" y="139753"/>
                  </a:lnTo>
                  <a:lnTo>
                    <a:pt x="85032" y="131964"/>
                  </a:lnTo>
                  <a:close/>
                  <a:moveTo>
                    <a:pt x="100932" y="131964"/>
                  </a:moveTo>
                  <a:lnTo>
                    <a:pt x="100932" y="139753"/>
                  </a:lnTo>
                  <a:lnTo>
                    <a:pt x="93200" y="139753"/>
                  </a:lnTo>
                  <a:lnTo>
                    <a:pt x="93200" y="131964"/>
                  </a:lnTo>
                  <a:close/>
                  <a:moveTo>
                    <a:pt x="109099" y="131964"/>
                  </a:moveTo>
                  <a:lnTo>
                    <a:pt x="109099" y="139753"/>
                  </a:lnTo>
                  <a:lnTo>
                    <a:pt x="101356" y="139753"/>
                  </a:lnTo>
                  <a:lnTo>
                    <a:pt x="101356" y="131964"/>
                  </a:lnTo>
                  <a:close/>
                  <a:moveTo>
                    <a:pt x="116866" y="131964"/>
                  </a:moveTo>
                  <a:lnTo>
                    <a:pt x="116866" y="139753"/>
                  </a:lnTo>
                  <a:lnTo>
                    <a:pt x="109523" y="139753"/>
                  </a:lnTo>
                  <a:lnTo>
                    <a:pt x="109523" y="131964"/>
                  </a:lnTo>
                  <a:close/>
                  <a:moveTo>
                    <a:pt x="125034" y="131964"/>
                  </a:moveTo>
                  <a:lnTo>
                    <a:pt x="125034" y="139753"/>
                  </a:lnTo>
                  <a:lnTo>
                    <a:pt x="117290" y="139753"/>
                  </a:lnTo>
                  <a:lnTo>
                    <a:pt x="117290" y="131964"/>
                  </a:lnTo>
                  <a:close/>
                  <a:moveTo>
                    <a:pt x="133190" y="131964"/>
                  </a:moveTo>
                  <a:lnTo>
                    <a:pt x="133190" y="139753"/>
                  </a:lnTo>
                  <a:lnTo>
                    <a:pt x="125446" y="139753"/>
                  </a:lnTo>
                  <a:lnTo>
                    <a:pt x="125446" y="131964"/>
                  </a:lnTo>
                  <a:close/>
                  <a:moveTo>
                    <a:pt x="141346" y="131964"/>
                  </a:moveTo>
                  <a:lnTo>
                    <a:pt x="141346" y="139753"/>
                  </a:lnTo>
                  <a:lnTo>
                    <a:pt x="133614" y="139753"/>
                  </a:lnTo>
                  <a:lnTo>
                    <a:pt x="133614" y="131964"/>
                  </a:lnTo>
                  <a:close/>
                  <a:moveTo>
                    <a:pt x="149513" y="131964"/>
                  </a:moveTo>
                  <a:lnTo>
                    <a:pt x="149513" y="139753"/>
                  </a:lnTo>
                  <a:lnTo>
                    <a:pt x="141770" y="139753"/>
                  </a:lnTo>
                  <a:lnTo>
                    <a:pt x="141770" y="131964"/>
                  </a:lnTo>
                  <a:close/>
                  <a:moveTo>
                    <a:pt x="157280" y="131964"/>
                  </a:moveTo>
                  <a:lnTo>
                    <a:pt x="157280" y="139753"/>
                  </a:lnTo>
                  <a:lnTo>
                    <a:pt x="149937" y="139753"/>
                  </a:lnTo>
                  <a:lnTo>
                    <a:pt x="149937" y="131964"/>
                  </a:lnTo>
                  <a:close/>
                  <a:moveTo>
                    <a:pt x="165448" y="131964"/>
                  </a:moveTo>
                  <a:lnTo>
                    <a:pt x="165448" y="139753"/>
                  </a:lnTo>
                  <a:lnTo>
                    <a:pt x="157704" y="139753"/>
                  </a:lnTo>
                  <a:lnTo>
                    <a:pt x="157704" y="131964"/>
                  </a:lnTo>
                  <a:close/>
                  <a:moveTo>
                    <a:pt x="173604" y="131964"/>
                  </a:moveTo>
                  <a:lnTo>
                    <a:pt x="173604" y="139753"/>
                  </a:lnTo>
                  <a:lnTo>
                    <a:pt x="165871" y="139753"/>
                  </a:lnTo>
                  <a:lnTo>
                    <a:pt x="165871" y="131964"/>
                  </a:lnTo>
                  <a:close/>
                  <a:moveTo>
                    <a:pt x="181771" y="131964"/>
                  </a:moveTo>
                  <a:lnTo>
                    <a:pt x="181771" y="139753"/>
                  </a:lnTo>
                  <a:lnTo>
                    <a:pt x="174028" y="139753"/>
                  </a:lnTo>
                  <a:lnTo>
                    <a:pt x="174028" y="131964"/>
                  </a:lnTo>
                  <a:close/>
                  <a:moveTo>
                    <a:pt x="189927" y="131964"/>
                  </a:moveTo>
                  <a:lnTo>
                    <a:pt x="189927" y="139753"/>
                  </a:lnTo>
                  <a:lnTo>
                    <a:pt x="182195" y="139753"/>
                  </a:lnTo>
                  <a:lnTo>
                    <a:pt x="182195" y="131964"/>
                  </a:lnTo>
                  <a:close/>
                  <a:moveTo>
                    <a:pt x="198095" y="131964"/>
                  </a:moveTo>
                  <a:lnTo>
                    <a:pt x="198095" y="139753"/>
                  </a:lnTo>
                  <a:lnTo>
                    <a:pt x="190351" y="139753"/>
                  </a:lnTo>
                  <a:lnTo>
                    <a:pt x="190351" y="131964"/>
                  </a:lnTo>
                  <a:close/>
                  <a:moveTo>
                    <a:pt x="206251" y="131964"/>
                  </a:moveTo>
                  <a:lnTo>
                    <a:pt x="206251" y="139753"/>
                  </a:lnTo>
                  <a:lnTo>
                    <a:pt x="198519" y="139753"/>
                  </a:lnTo>
                  <a:lnTo>
                    <a:pt x="198519" y="131964"/>
                  </a:lnTo>
                  <a:close/>
                  <a:moveTo>
                    <a:pt x="214419" y="131964"/>
                  </a:moveTo>
                  <a:lnTo>
                    <a:pt x="214419" y="139753"/>
                  </a:lnTo>
                  <a:lnTo>
                    <a:pt x="206675" y="139753"/>
                  </a:lnTo>
                  <a:lnTo>
                    <a:pt x="206675" y="131964"/>
                  </a:lnTo>
                  <a:close/>
                  <a:moveTo>
                    <a:pt x="222575" y="131964"/>
                  </a:moveTo>
                  <a:lnTo>
                    <a:pt x="222575" y="139753"/>
                  </a:lnTo>
                  <a:lnTo>
                    <a:pt x="214842" y="139753"/>
                  </a:lnTo>
                  <a:lnTo>
                    <a:pt x="214842" y="131964"/>
                  </a:lnTo>
                  <a:close/>
                  <a:moveTo>
                    <a:pt x="230742" y="131964"/>
                  </a:moveTo>
                  <a:lnTo>
                    <a:pt x="230742" y="139753"/>
                  </a:lnTo>
                  <a:lnTo>
                    <a:pt x="222999" y="139753"/>
                  </a:lnTo>
                  <a:lnTo>
                    <a:pt x="222999" y="131964"/>
                  </a:lnTo>
                  <a:close/>
                  <a:moveTo>
                    <a:pt x="238898" y="131964"/>
                  </a:moveTo>
                  <a:lnTo>
                    <a:pt x="238898" y="139753"/>
                  </a:lnTo>
                  <a:lnTo>
                    <a:pt x="231166" y="139753"/>
                  </a:lnTo>
                  <a:lnTo>
                    <a:pt x="231166" y="131964"/>
                  </a:lnTo>
                  <a:close/>
                  <a:moveTo>
                    <a:pt x="247066" y="131964"/>
                  </a:moveTo>
                  <a:lnTo>
                    <a:pt x="247066" y="139753"/>
                  </a:lnTo>
                  <a:lnTo>
                    <a:pt x="239322" y="139753"/>
                  </a:lnTo>
                  <a:lnTo>
                    <a:pt x="239322" y="131964"/>
                  </a:lnTo>
                  <a:close/>
                  <a:moveTo>
                    <a:pt x="255222" y="131964"/>
                  </a:moveTo>
                  <a:lnTo>
                    <a:pt x="255222" y="139753"/>
                  </a:lnTo>
                  <a:lnTo>
                    <a:pt x="247490" y="139753"/>
                  </a:lnTo>
                  <a:lnTo>
                    <a:pt x="247490" y="131964"/>
                  </a:lnTo>
                  <a:close/>
                  <a:moveTo>
                    <a:pt x="263390" y="131964"/>
                  </a:moveTo>
                  <a:lnTo>
                    <a:pt x="263390" y="139753"/>
                  </a:lnTo>
                  <a:lnTo>
                    <a:pt x="255646" y="139753"/>
                  </a:lnTo>
                  <a:lnTo>
                    <a:pt x="255646" y="131964"/>
                  </a:lnTo>
                  <a:close/>
                  <a:moveTo>
                    <a:pt x="271546" y="131964"/>
                  </a:moveTo>
                  <a:lnTo>
                    <a:pt x="271546" y="139753"/>
                  </a:lnTo>
                  <a:lnTo>
                    <a:pt x="263813" y="139753"/>
                  </a:lnTo>
                  <a:lnTo>
                    <a:pt x="263813" y="131964"/>
                  </a:lnTo>
                  <a:close/>
                  <a:moveTo>
                    <a:pt x="11238" y="140166"/>
                  </a:moveTo>
                  <a:lnTo>
                    <a:pt x="11238" y="147967"/>
                  </a:lnTo>
                  <a:lnTo>
                    <a:pt x="3505" y="147967"/>
                  </a:lnTo>
                  <a:lnTo>
                    <a:pt x="3505" y="140166"/>
                  </a:lnTo>
                  <a:close/>
                  <a:moveTo>
                    <a:pt x="19394" y="140166"/>
                  </a:moveTo>
                  <a:lnTo>
                    <a:pt x="19394" y="147967"/>
                  </a:lnTo>
                  <a:lnTo>
                    <a:pt x="11662" y="147967"/>
                  </a:lnTo>
                  <a:lnTo>
                    <a:pt x="11662" y="140166"/>
                  </a:lnTo>
                  <a:close/>
                  <a:moveTo>
                    <a:pt x="27561" y="140166"/>
                  </a:moveTo>
                  <a:lnTo>
                    <a:pt x="27561" y="147967"/>
                  </a:lnTo>
                  <a:lnTo>
                    <a:pt x="19818" y="147967"/>
                  </a:lnTo>
                  <a:lnTo>
                    <a:pt x="19818" y="140166"/>
                  </a:lnTo>
                  <a:close/>
                  <a:moveTo>
                    <a:pt x="35328" y="140166"/>
                  </a:moveTo>
                  <a:lnTo>
                    <a:pt x="35328" y="147967"/>
                  </a:lnTo>
                  <a:lnTo>
                    <a:pt x="27985" y="147967"/>
                  </a:lnTo>
                  <a:lnTo>
                    <a:pt x="27985" y="140166"/>
                  </a:lnTo>
                  <a:close/>
                  <a:moveTo>
                    <a:pt x="43496" y="140166"/>
                  </a:moveTo>
                  <a:lnTo>
                    <a:pt x="43496" y="147967"/>
                  </a:lnTo>
                  <a:lnTo>
                    <a:pt x="35752" y="147967"/>
                  </a:lnTo>
                  <a:lnTo>
                    <a:pt x="35752" y="140166"/>
                  </a:lnTo>
                  <a:close/>
                  <a:moveTo>
                    <a:pt x="51652" y="140166"/>
                  </a:moveTo>
                  <a:lnTo>
                    <a:pt x="51652" y="147967"/>
                  </a:lnTo>
                  <a:lnTo>
                    <a:pt x="43919" y="147967"/>
                  </a:lnTo>
                  <a:lnTo>
                    <a:pt x="43919" y="140166"/>
                  </a:lnTo>
                  <a:close/>
                  <a:moveTo>
                    <a:pt x="59819" y="140166"/>
                  </a:moveTo>
                  <a:lnTo>
                    <a:pt x="59819" y="147967"/>
                  </a:lnTo>
                  <a:lnTo>
                    <a:pt x="52075" y="147967"/>
                  </a:lnTo>
                  <a:lnTo>
                    <a:pt x="52075" y="140166"/>
                  </a:lnTo>
                  <a:close/>
                  <a:moveTo>
                    <a:pt x="67975" y="140166"/>
                  </a:moveTo>
                  <a:lnTo>
                    <a:pt x="67975" y="147967"/>
                  </a:lnTo>
                  <a:lnTo>
                    <a:pt x="60243" y="147967"/>
                  </a:lnTo>
                  <a:lnTo>
                    <a:pt x="60243" y="140166"/>
                  </a:lnTo>
                  <a:close/>
                  <a:moveTo>
                    <a:pt x="76452" y="140166"/>
                  </a:moveTo>
                  <a:lnTo>
                    <a:pt x="76452" y="147967"/>
                  </a:lnTo>
                  <a:lnTo>
                    <a:pt x="68399" y="147967"/>
                  </a:lnTo>
                  <a:lnTo>
                    <a:pt x="68399" y="140166"/>
                  </a:lnTo>
                  <a:close/>
                  <a:moveTo>
                    <a:pt x="84608" y="140166"/>
                  </a:moveTo>
                  <a:lnTo>
                    <a:pt x="84608" y="147967"/>
                  </a:lnTo>
                  <a:lnTo>
                    <a:pt x="76876" y="147967"/>
                  </a:lnTo>
                  <a:lnTo>
                    <a:pt x="76876" y="140166"/>
                  </a:lnTo>
                  <a:close/>
                  <a:moveTo>
                    <a:pt x="92776" y="140166"/>
                  </a:moveTo>
                  <a:lnTo>
                    <a:pt x="92776" y="147967"/>
                  </a:lnTo>
                  <a:lnTo>
                    <a:pt x="85032" y="147967"/>
                  </a:lnTo>
                  <a:lnTo>
                    <a:pt x="85032" y="140166"/>
                  </a:lnTo>
                  <a:close/>
                  <a:moveTo>
                    <a:pt x="100932" y="140166"/>
                  </a:moveTo>
                  <a:lnTo>
                    <a:pt x="100932" y="147967"/>
                  </a:lnTo>
                  <a:lnTo>
                    <a:pt x="93200" y="147967"/>
                  </a:lnTo>
                  <a:lnTo>
                    <a:pt x="93200" y="140166"/>
                  </a:lnTo>
                  <a:close/>
                  <a:moveTo>
                    <a:pt x="109099" y="140166"/>
                  </a:moveTo>
                  <a:lnTo>
                    <a:pt x="109099" y="147967"/>
                  </a:lnTo>
                  <a:lnTo>
                    <a:pt x="101356" y="147967"/>
                  </a:lnTo>
                  <a:lnTo>
                    <a:pt x="101356" y="140166"/>
                  </a:lnTo>
                  <a:close/>
                  <a:moveTo>
                    <a:pt x="116866" y="140166"/>
                  </a:moveTo>
                  <a:lnTo>
                    <a:pt x="116866" y="147967"/>
                  </a:lnTo>
                  <a:lnTo>
                    <a:pt x="109523" y="147967"/>
                  </a:lnTo>
                  <a:lnTo>
                    <a:pt x="109523" y="140166"/>
                  </a:lnTo>
                  <a:close/>
                  <a:moveTo>
                    <a:pt x="125034" y="140166"/>
                  </a:moveTo>
                  <a:lnTo>
                    <a:pt x="125034" y="147967"/>
                  </a:lnTo>
                  <a:lnTo>
                    <a:pt x="117290" y="147967"/>
                  </a:lnTo>
                  <a:lnTo>
                    <a:pt x="117290" y="140166"/>
                  </a:lnTo>
                  <a:close/>
                  <a:moveTo>
                    <a:pt x="133190" y="140166"/>
                  </a:moveTo>
                  <a:lnTo>
                    <a:pt x="133190" y="147967"/>
                  </a:lnTo>
                  <a:lnTo>
                    <a:pt x="125446" y="147967"/>
                  </a:lnTo>
                  <a:lnTo>
                    <a:pt x="125446" y="140166"/>
                  </a:lnTo>
                  <a:close/>
                  <a:moveTo>
                    <a:pt x="141346" y="140166"/>
                  </a:moveTo>
                  <a:lnTo>
                    <a:pt x="141346" y="147967"/>
                  </a:lnTo>
                  <a:lnTo>
                    <a:pt x="133614" y="147967"/>
                  </a:lnTo>
                  <a:lnTo>
                    <a:pt x="133614" y="140166"/>
                  </a:lnTo>
                  <a:close/>
                  <a:moveTo>
                    <a:pt x="149513" y="140166"/>
                  </a:moveTo>
                  <a:lnTo>
                    <a:pt x="149513" y="147967"/>
                  </a:lnTo>
                  <a:lnTo>
                    <a:pt x="141770" y="147967"/>
                  </a:lnTo>
                  <a:lnTo>
                    <a:pt x="141770" y="140166"/>
                  </a:lnTo>
                  <a:close/>
                  <a:moveTo>
                    <a:pt x="157280" y="140166"/>
                  </a:moveTo>
                  <a:lnTo>
                    <a:pt x="157280" y="147967"/>
                  </a:lnTo>
                  <a:lnTo>
                    <a:pt x="149937" y="147967"/>
                  </a:lnTo>
                  <a:lnTo>
                    <a:pt x="149937" y="140166"/>
                  </a:lnTo>
                  <a:close/>
                  <a:moveTo>
                    <a:pt x="165448" y="140166"/>
                  </a:moveTo>
                  <a:lnTo>
                    <a:pt x="165448" y="147967"/>
                  </a:lnTo>
                  <a:lnTo>
                    <a:pt x="157704" y="147967"/>
                  </a:lnTo>
                  <a:lnTo>
                    <a:pt x="157704" y="140166"/>
                  </a:lnTo>
                  <a:close/>
                  <a:moveTo>
                    <a:pt x="173604" y="140166"/>
                  </a:moveTo>
                  <a:lnTo>
                    <a:pt x="173604" y="147967"/>
                  </a:lnTo>
                  <a:lnTo>
                    <a:pt x="165871" y="147967"/>
                  </a:lnTo>
                  <a:lnTo>
                    <a:pt x="165871" y="140166"/>
                  </a:lnTo>
                  <a:close/>
                  <a:moveTo>
                    <a:pt x="181771" y="140166"/>
                  </a:moveTo>
                  <a:lnTo>
                    <a:pt x="181771" y="147967"/>
                  </a:lnTo>
                  <a:lnTo>
                    <a:pt x="174028" y="147967"/>
                  </a:lnTo>
                  <a:lnTo>
                    <a:pt x="174028" y="140166"/>
                  </a:lnTo>
                  <a:close/>
                  <a:moveTo>
                    <a:pt x="189927" y="140166"/>
                  </a:moveTo>
                  <a:lnTo>
                    <a:pt x="189927" y="147967"/>
                  </a:lnTo>
                  <a:lnTo>
                    <a:pt x="182195" y="147967"/>
                  </a:lnTo>
                  <a:lnTo>
                    <a:pt x="182195" y="140166"/>
                  </a:lnTo>
                  <a:close/>
                  <a:moveTo>
                    <a:pt x="198095" y="140166"/>
                  </a:moveTo>
                  <a:lnTo>
                    <a:pt x="198095" y="147967"/>
                  </a:lnTo>
                  <a:lnTo>
                    <a:pt x="190351" y="147967"/>
                  </a:lnTo>
                  <a:lnTo>
                    <a:pt x="190351" y="140166"/>
                  </a:lnTo>
                  <a:close/>
                  <a:moveTo>
                    <a:pt x="206251" y="140166"/>
                  </a:moveTo>
                  <a:lnTo>
                    <a:pt x="206251" y="147967"/>
                  </a:lnTo>
                  <a:lnTo>
                    <a:pt x="198519" y="147967"/>
                  </a:lnTo>
                  <a:lnTo>
                    <a:pt x="198519" y="140166"/>
                  </a:lnTo>
                  <a:close/>
                  <a:moveTo>
                    <a:pt x="214419" y="140166"/>
                  </a:moveTo>
                  <a:lnTo>
                    <a:pt x="214419" y="147967"/>
                  </a:lnTo>
                  <a:lnTo>
                    <a:pt x="206675" y="147967"/>
                  </a:lnTo>
                  <a:lnTo>
                    <a:pt x="206675" y="140166"/>
                  </a:lnTo>
                  <a:close/>
                  <a:moveTo>
                    <a:pt x="222575" y="140166"/>
                  </a:moveTo>
                  <a:lnTo>
                    <a:pt x="222575" y="147967"/>
                  </a:lnTo>
                  <a:lnTo>
                    <a:pt x="214842" y="147967"/>
                  </a:lnTo>
                  <a:lnTo>
                    <a:pt x="214842" y="140166"/>
                  </a:lnTo>
                  <a:close/>
                  <a:moveTo>
                    <a:pt x="230742" y="140166"/>
                  </a:moveTo>
                  <a:lnTo>
                    <a:pt x="230742" y="147967"/>
                  </a:lnTo>
                  <a:lnTo>
                    <a:pt x="222999" y="147967"/>
                  </a:lnTo>
                  <a:lnTo>
                    <a:pt x="222999" y="140166"/>
                  </a:lnTo>
                  <a:close/>
                  <a:moveTo>
                    <a:pt x="238898" y="140166"/>
                  </a:moveTo>
                  <a:lnTo>
                    <a:pt x="238898" y="147967"/>
                  </a:lnTo>
                  <a:lnTo>
                    <a:pt x="231166" y="147967"/>
                  </a:lnTo>
                  <a:lnTo>
                    <a:pt x="231166" y="140166"/>
                  </a:lnTo>
                  <a:close/>
                  <a:moveTo>
                    <a:pt x="247066" y="140166"/>
                  </a:moveTo>
                  <a:lnTo>
                    <a:pt x="247066" y="147967"/>
                  </a:lnTo>
                  <a:lnTo>
                    <a:pt x="239322" y="147967"/>
                  </a:lnTo>
                  <a:lnTo>
                    <a:pt x="239322" y="140166"/>
                  </a:lnTo>
                  <a:close/>
                  <a:moveTo>
                    <a:pt x="255222" y="140166"/>
                  </a:moveTo>
                  <a:lnTo>
                    <a:pt x="255222" y="147967"/>
                  </a:lnTo>
                  <a:lnTo>
                    <a:pt x="247490" y="147967"/>
                  </a:lnTo>
                  <a:lnTo>
                    <a:pt x="247490" y="140166"/>
                  </a:lnTo>
                  <a:close/>
                  <a:moveTo>
                    <a:pt x="263390" y="140166"/>
                  </a:moveTo>
                  <a:lnTo>
                    <a:pt x="263390" y="147967"/>
                  </a:lnTo>
                  <a:lnTo>
                    <a:pt x="255646" y="147967"/>
                  </a:lnTo>
                  <a:lnTo>
                    <a:pt x="255646" y="140166"/>
                  </a:lnTo>
                  <a:close/>
                  <a:moveTo>
                    <a:pt x="271546" y="140166"/>
                  </a:moveTo>
                  <a:lnTo>
                    <a:pt x="271546" y="147967"/>
                  </a:lnTo>
                  <a:lnTo>
                    <a:pt x="263813" y="147967"/>
                  </a:lnTo>
                  <a:lnTo>
                    <a:pt x="263813" y="140166"/>
                  </a:lnTo>
                  <a:close/>
                  <a:moveTo>
                    <a:pt x="11238" y="148379"/>
                  </a:moveTo>
                  <a:lnTo>
                    <a:pt x="11238" y="156169"/>
                  </a:lnTo>
                  <a:lnTo>
                    <a:pt x="3505" y="156169"/>
                  </a:lnTo>
                  <a:lnTo>
                    <a:pt x="3505" y="148379"/>
                  </a:lnTo>
                  <a:close/>
                  <a:moveTo>
                    <a:pt x="19394" y="148379"/>
                  </a:moveTo>
                  <a:lnTo>
                    <a:pt x="19394" y="156169"/>
                  </a:lnTo>
                  <a:lnTo>
                    <a:pt x="11662" y="156169"/>
                  </a:lnTo>
                  <a:lnTo>
                    <a:pt x="11662" y="148379"/>
                  </a:lnTo>
                  <a:close/>
                  <a:moveTo>
                    <a:pt x="27561" y="148379"/>
                  </a:moveTo>
                  <a:lnTo>
                    <a:pt x="27561" y="156169"/>
                  </a:lnTo>
                  <a:lnTo>
                    <a:pt x="19818" y="156169"/>
                  </a:lnTo>
                  <a:lnTo>
                    <a:pt x="19818" y="148379"/>
                  </a:lnTo>
                  <a:close/>
                  <a:moveTo>
                    <a:pt x="35328" y="148368"/>
                  </a:moveTo>
                  <a:lnTo>
                    <a:pt x="35328" y="156169"/>
                  </a:lnTo>
                  <a:lnTo>
                    <a:pt x="27985" y="156169"/>
                  </a:lnTo>
                  <a:lnTo>
                    <a:pt x="27985" y="148368"/>
                  </a:lnTo>
                  <a:close/>
                  <a:moveTo>
                    <a:pt x="43496" y="148368"/>
                  </a:moveTo>
                  <a:lnTo>
                    <a:pt x="43496" y="156169"/>
                  </a:lnTo>
                  <a:lnTo>
                    <a:pt x="35752" y="156169"/>
                  </a:lnTo>
                  <a:lnTo>
                    <a:pt x="35752" y="148368"/>
                  </a:lnTo>
                  <a:close/>
                  <a:moveTo>
                    <a:pt x="51652" y="148368"/>
                  </a:moveTo>
                  <a:lnTo>
                    <a:pt x="51652" y="156169"/>
                  </a:lnTo>
                  <a:lnTo>
                    <a:pt x="43919" y="156169"/>
                  </a:lnTo>
                  <a:lnTo>
                    <a:pt x="43919" y="148368"/>
                  </a:lnTo>
                  <a:close/>
                  <a:moveTo>
                    <a:pt x="59819" y="148368"/>
                  </a:moveTo>
                  <a:lnTo>
                    <a:pt x="59819" y="156169"/>
                  </a:lnTo>
                  <a:lnTo>
                    <a:pt x="52075" y="156169"/>
                  </a:lnTo>
                  <a:lnTo>
                    <a:pt x="52075" y="148368"/>
                  </a:lnTo>
                  <a:close/>
                  <a:moveTo>
                    <a:pt x="67975" y="148368"/>
                  </a:moveTo>
                  <a:lnTo>
                    <a:pt x="67975" y="156169"/>
                  </a:lnTo>
                  <a:lnTo>
                    <a:pt x="60243" y="156169"/>
                  </a:lnTo>
                  <a:lnTo>
                    <a:pt x="60243" y="148368"/>
                  </a:lnTo>
                  <a:close/>
                  <a:moveTo>
                    <a:pt x="76452" y="148368"/>
                  </a:moveTo>
                  <a:lnTo>
                    <a:pt x="76452" y="156169"/>
                  </a:lnTo>
                  <a:lnTo>
                    <a:pt x="68399" y="156169"/>
                  </a:lnTo>
                  <a:lnTo>
                    <a:pt x="68399" y="148368"/>
                  </a:lnTo>
                  <a:close/>
                  <a:moveTo>
                    <a:pt x="84608" y="148368"/>
                  </a:moveTo>
                  <a:lnTo>
                    <a:pt x="84608" y="156169"/>
                  </a:lnTo>
                  <a:lnTo>
                    <a:pt x="76876" y="156169"/>
                  </a:lnTo>
                  <a:lnTo>
                    <a:pt x="76876" y="148368"/>
                  </a:lnTo>
                  <a:close/>
                  <a:moveTo>
                    <a:pt x="92776" y="148368"/>
                  </a:moveTo>
                  <a:lnTo>
                    <a:pt x="92776" y="156169"/>
                  </a:lnTo>
                  <a:lnTo>
                    <a:pt x="85032" y="156169"/>
                  </a:lnTo>
                  <a:lnTo>
                    <a:pt x="85032" y="148368"/>
                  </a:lnTo>
                  <a:close/>
                  <a:moveTo>
                    <a:pt x="100932" y="148368"/>
                  </a:moveTo>
                  <a:lnTo>
                    <a:pt x="100932" y="156169"/>
                  </a:lnTo>
                  <a:lnTo>
                    <a:pt x="93200" y="156169"/>
                  </a:lnTo>
                  <a:lnTo>
                    <a:pt x="93200" y="148368"/>
                  </a:lnTo>
                  <a:close/>
                  <a:moveTo>
                    <a:pt x="109099" y="148368"/>
                  </a:moveTo>
                  <a:lnTo>
                    <a:pt x="109099" y="156169"/>
                  </a:lnTo>
                  <a:lnTo>
                    <a:pt x="101356" y="156169"/>
                  </a:lnTo>
                  <a:lnTo>
                    <a:pt x="101356" y="148368"/>
                  </a:lnTo>
                  <a:close/>
                  <a:moveTo>
                    <a:pt x="116866" y="148368"/>
                  </a:moveTo>
                  <a:lnTo>
                    <a:pt x="116866" y="156169"/>
                  </a:lnTo>
                  <a:lnTo>
                    <a:pt x="109523" y="156169"/>
                  </a:lnTo>
                  <a:lnTo>
                    <a:pt x="109523" y="148368"/>
                  </a:lnTo>
                  <a:close/>
                  <a:moveTo>
                    <a:pt x="125034" y="148368"/>
                  </a:moveTo>
                  <a:lnTo>
                    <a:pt x="125034" y="156169"/>
                  </a:lnTo>
                  <a:lnTo>
                    <a:pt x="117290" y="156169"/>
                  </a:lnTo>
                  <a:lnTo>
                    <a:pt x="117290" y="148368"/>
                  </a:lnTo>
                  <a:close/>
                  <a:moveTo>
                    <a:pt x="133190" y="148368"/>
                  </a:moveTo>
                  <a:lnTo>
                    <a:pt x="133190" y="156169"/>
                  </a:lnTo>
                  <a:lnTo>
                    <a:pt x="125446" y="156169"/>
                  </a:lnTo>
                  <a:lnTo>
                    <a:pt x="125446" y="148368"/>
                  </a:lnTo>
                  <a:close/>
                  <a:moveTo>
                    <a:pt x="141346" y="148368"/>
                  </a:moveTo>
                  <a:lnTo>
                    <a:pt x="141346" y="156169"/>
                  </a:lnTo>
                  <a:lnTo>
                    <a:pt x="133614" y="156169"/>
                  </a:lnTo>
                  <a:lnTo>
                    <a:pt x="133614" y="148368"/>
                  </a:lnTo>
                  <a:close/>
                  <a:moveTo>
                    <a:pt x="149513" y="148368"/>
                  </a:moveTo>
                  <a:lnTo>
                    <a:pt x="149513" y="156169"/>
                  </a:lnTo>
                  <a:lnTo>
                    <a:pt x="141770" y="156169"/>
                  </a:lnTo>
                  <a:lnTo>
                    <a:pt x="141770" y="148368"/>
                  </a:lnTo>
                  <a:close/>
                  <a:moveTo>
                    <a:pt x="157280" y="148368"/>
                  </a:moveTo>
                  <a:lnTo>
                    <a:pt x="157280" y="156169"/>
                  </a:lnTo>
                  <a:lnTo>
                    <a:pt x="149937" y="156169"/>
                  </a:lnTo>
                  <a:lnTo>
                    <a:pt x="149937" y="148368"/>
                  </a:lnTo>
                  <a:close/>
                  <a:moveTo>
                    <a:pt x="165448" y="148368"/>
                  </a:moveTo>
                  <a:lnTo>
                    <a:pt x="165448" y="156169"/>
                  </a:lnTo>
                  <a:lnTo>
                    <a:pt x="157704" y="156169"/>
                  </a:lnTo>
                  <a:lnTo>
                    <a:pt x="157704" y="148368"/>
                  </a:lnTo>
                  <a:close/>
                  <a:moveTo>
                    <a:pt x="173604" y="148368"/>
                  </a:moveTo>
                  <a:lnTo>
                    <a:pt x="173604" y="156169"/>
                  </a:lnTo>
                  <a:lnTo>
                    <a:pt x="165871" y="156169"/>
                  </a:lnTo>
                  <a:lnTo>
                    <a:pt x="165871" y="148368"/>
                  </a:lnTo>
                  <a:close/>
                  <a:moveTo>
                    <a:pt x="181771" y="148368"/>
                  </a:moveTo>
                  <a:lnTo>
                    <a:pt x="181771" y="156169"/>
                  </a:lnTo>
                  <a:lnTo>
                    <a:pt x="174028" y="156169"/>
                  </a:lnTo>
                  <a:lnTo>
                    <a:pt x="174028" y="148368"/>
                  </a:lnTo>
                  <a:close/>
                  <a:moveTo>
                    <a:pt x="189927" y="148368"/>
                  </a:moveTo>
                  <a:lnTo>
                    <a:pt x="189927" y="156169"/>
                  </a:lnTo>
                  <a:lnTo>
                    <a:pt x="182195" y="156169"/>
                  </a:lnTo>
                  <a:lnTo>
                    <a:pt x="182195" y="148368"/>
                  </a:lnTo>
                  <a:close/>
                  <a:moveTo>
                    <a:pt x="198095" y="148368"/>
                  </a:moveTo>
                  <a:lnTo>
                    <a:pt x="198095" y="156169"/>
                  </a:lnTo>
                  <a:lnTo>
                    <a:pt x="190351" y="156169"/>
                  </a:lnTo>
                  <a:lnTo>
                    <a:pt x="190351" y="148368"/>
                  </a:lnTo>
                  <a:close/>
                  <a:moveTo>
                    <a:pt x="206251" y="148368"/>
                  </a:moveTo>
                  <a:lnTo>
                    <a:pt x="206251" y="156169"/>
                  </a:lnTo>
                  <a:lnTo>
                    <a:pt x="198519" y="156169"/>
                  </a:lnTo>
                  <a:lnTo>
                    <a:pt x="198519" y="148368"/>
                  </a:lnTo>
                  <a:close/>
                  <a:moveTo>
                    <a:pt x="214419" y="148368"/>
                  </a:moveTo>
                  <a:lnTo>
                    <a:pt x="214419" y="156169"/>
                  </a:lnTo>
                  <a:lnTo>
                    <a:pt x="206675" y="156169"/>
                  </a:lnTo>
                  <a:lnTo>
                    <a:pt x="206675" y="148368"/>
                  </a:lnTo>
                  <a:close/>
                  <a:moveTo>
                    <a:pt x="222575" y="148368"/>
                  </a:moveTo>
                  <a:lnTo>
                    <a:pt x="222575" y="156169"/>
                  </a:lnTo>
                  <a:lnTo>
                    <a:pt x="214842" y="156169"/>
                  </a:lnTo>
                  <a:lnTo>
                    <a:pt x="214842" y="148368"/>
                  </a:lnTo>
                  <a:close/>
                  <a:moveTo>
                    <a:pt x="230742" y="148368"/>
                  </a:moveTo>
                  <a:lnTo>
                    <a:pt x="230742" y="156169"/>
                  </a:lnTo>
                  <a:lnTo>
                    <a:pt x="222999" y="156169"/>
                  </a:lnTo>
                  <a:lnTo>
                    <a:pt x="222999" y="148368"/>
                  </a:lnTo>
                  <a:close/>
                  <a:moveTo>
                    <a:pt x="238898" y="148368"/>
                  </a:moveTo>
                  <a:lnTo>
                    <a:pt x="238898" y="156169"/>
                  </a:lnTo>
                  <a:lnTo>
                    <a:pt x="231166" y="156169"/>
                  </a:lnTo>
                  <a:lnTo>
                    <a:pt x="231166" y="148368"/>
                  </a:lnTo>
                  <a:close/>
                  <a:moveTo>
                    <a:pt x="247066" y="148368"/>
                  </a:moveTo>
                  <a:lnTo>
                    <a:pt x="247066" y="156169"/>
                  </a:lnTo>
                  <a:lnTo>
                    <a:pt x="239322" y="156169"/>
                  </a:lnTo>
                  <a:lnTo>
                    <a:pt x="239322" y="148368"/>
                  </a:lnTo>
                  <a:close/>
                  <a:moveTo>
                    <a:pt x="255222" y="148379"/>
                  </a:moveTo>
                  <a:lnTo>
                    <a:pt x="255222" y="156169"/>
                  </a:lnTo>
                  <a:lnTo>
                    <a:pt x="247490" y="156169"/>
                  </a:lnTo>
                  <a:lnTo>
                    <a:pt x="247490" y="148379"/>
                  </a:lnTo>
                  <a:close/>
                  <a:moveTo>
                    <a:pt x="263390" y="148379"/>
                  </a:moveTo>
                  <a:lnTo>
                    <a:pt x="263390" y="156169"/>
                  </a:lnTo>
                  <a:lnTo>
                    <a:pt x="255646" y="156169"/>
                  </a:lnTo>
                  <a:lnTo>
                    <a:pt x="255646" y="148379"/>
                  </a:lnTo>
                  <a:close/>
                  <a:moveTo>
                    <a:pt x="271546" y="148368"/>
                  </a:moveTo>
                  <a:lnTo>
                    <a:pt x="271546" y="156169"/>
                  </a:lnTo>
                  <a:lnTo>
                    <a:pt x="263813" y="156169"/>
                  </a:lnTo>
                  <a:lnTo>
                    <a:pt x="263813" y="148368"/>
                  </a:lnTo>
                  <a:close/>
                  <a:moveTo>
                    <a:pt x="11238" y="156581"/>
                  </a:moveTo>
                  <a:lnTo>
                    <a:pt x="11238" y="164370"/>
                  </a:lnTo>
                  <a:lnTo>
                    <a:pt x="3505" y="164370"/>
                  </a:lnTo>
                  <a:lnTo>
                    <a:pt x="3505" y="156581"/>
                  </a:lnTo>
                  <a:close/>
                  <a:moveTo>
                    <a:pt x="19394" y="156581"/>
                  </a:moveTo>
                  <a:lnTo>
                    <a:pt x="19394" y="164370"/>
                  </a:lnTo>
                  <a:lnTo>
                    <a:pt x="11662" y="164370"/>
                  </a:lnTo>
                  <a:lnTo>
                    <a:pt x="11662" y="156581"/>
                  </a:lnTo>
                  <a:close/>
                  <a:moveTo>
                    <a:pt x="27561" y="156581"/>
                  </a:moveTo>
                  <a:lnTo>
                    <a:pt x="27561" y="164370"/>
                  </a:lnTo>
                  <a:lnTo>
                    <a:pt x="19818" y="164370"/>
                  </a:lnTo>
                  <a:lnTo>
                    <a:pt x="19818" y="156581"/>
                  </a:lnTo>
                  <a:close/>
                  <a:moveTo>
                    <a:pt x="35328" y="156581"/>
                  </a:moveTo>
                  <a:lnTo>
                    <a:pt x="35328" y="164370"/>
                  </a:lnTo>
                  <a:lnTo>
                    <a:pt x="27985" y="164370"/>
                  </a:lnTo>
                  <a:lnTo>
                    <a:pt x="27985" y="156581"/>
                  </a:lnTo>
                  <a:close/>
                  <a:moveTo>
                    <a:pt x="43496" y="156581"/>
                  </a:moveTo>
                  <a:lnTo>
                    <a:pt x="43496" y="164370"/>
                  </a:lnTo>
                  <a:lnTo>
                    <a:pt x="35752" y="164370"/>
                  </a:lnTo>
                  <a:lnTo>
                    <a:pt x="35752" y="156581"/>
                  </a:lnTo>
                  <a:close/>
                  <a:moveTo>
                    <a:pt x="51652" y="156581"/>
                  </a:moveTo>
                  <a:lnTo>
                    <a:pt x="51652" y="164370"/>
                  </a:lnTo>
                  <a:lnTo>
                    <a:pt x="43919" y="164370"/>
                  </a:lnTo>
                  <a:lnTo>
                    <a:pt x="43919" y="156581"/>
                  </a:lnTo>
                  <a:close/>
                  <a:moveTo>
                    <a:pt x="59819" y="156581"/>
                  </a:moveTo>
                  <a:lnTo>
                    <a:pt x="59819" y="164370"/>
                  </a:lnTo>
                  <a:lnTo>
                    <a:pt x="52075" y="164370"/>
                  </a:lnTo>
                  <a:lnTo>
                    <a:pt x="52075" y="156581"/>
                  </a:lnTo>
                  <a:close/>
                  <a:moveTo>
                    <a:pt x="67975" y="156581"/>
                  </a:moveTo>
                  <a:lnTo>
                    <a:pt x="67975" y="164370"/>
                  </a:lnTo>
                  <a:lnTo>
                    <a:pt x="60243" y="164370"/>
                  </a:lnTo>
                  <a:lnTo>
                    <a:pt x="60243" y="156581"/>
                  </a:lnTo>
                  <a:close/>
                  <a:moveTo>
                    <a:pt x="76452" y="156581"/>
                  </a:moveTo>
                  <a:lnTo>
                    <a:pt x="76452" y="164370"/>
                  </a:lnTo>
                  <a:lnTo>
                    <a:pt x="68399" y="164370"/>
                  </a:lnTo>
                  <a:lnTo>
                    <a:pt x="68399" y="156581"/>
                  </a:lnTo>
                  <a:close/>
                  <a:moveTo>
                    <a:pt x="84608" y="156581"/>
                  </a:moveTo>
                  <a:lnTo>
                    <a:pt x="84608" y="164370"/>
                  </a:lnTo>
                  <a:lnTo>
                    <a:pt x="76876" y="164370"/>
                  </a:lnTo>
                  <a:lnTo>
                    <a:pt x="76876" y="156581"/>
                  </a:lnTo>
                  <a:close/>
                  <a:moveTo>
                    <a:pt x="92776" y="156581"/>
                  </a:moveTo>
                  <a:lnTo>
                    <a:pt x="92776" y="164370"/>
                  </a:lnTo>
                  <a:lnTo>
                    <a:pt x="85032" y="164370"/>
                  </a:lnTo>
                  <a:lnTo>
                    <a:pt x="85032" y="156581"/>
                  </a:lnTo>
                  <a:close/>
                  <a:moveTo>
                    <a:pt x="100932" y="156581"/>
                  </a:moveTo>
                  <a:lnTo>
                    <a:pt x="100932" y="164370"/>
                  </a:lnTo>
                  <a:lnTo>
                    <a:pt x="93200" y="164370"/>
                  </a:lnTo>
                  <a:lnTo>
                    <a:pt x="93200" y="156581"/>
                  </a:lnTo>
                  <a:close/>
                  <a:moveTo>
                    <a:pt x="109099" y="156581"/>
                  </a:moveTo>
                  <a:lnTo>
                    <a:pt x="109099" y="164370"/>
                  </a:lnTo>
                  <a:lnTo>
                    <a:pt x="101356" y="164370"/>
                  </a:lnTo>
                  <a:lnTo>
                    <a:pt x="101356" y="156581"/>
                  </a:lnTo>
                  <a:close/>
                  <a:moveTo>
                    <a:pt x="116866" y="156581"/>
                  </a:moveTo>
                  <a:lnTo>
                    <a:pt x="116866" y="164370"/>
                  </a:lnTo>
                  <a:lnTo>
                    <a:pt x="109523" y="164370"/>
                  </a:lnTo>
                  <a:lnTo>
                    <a:pt x="109523" y="156581"/>
                  </a:lnTo>
                  <a:close/>
                  <a:moveTo>
                    <a:pt x="125034" y="156581"/>
                  </a:moveTo>
                  <a:lnTo>
                    <a:pt x="125034" y="164370"/>
                  </a:lnTo>
                  <a:lnTo>
                    <a:pt x="117290" y="164370"/>
                  </a:lnTo>
                  <a:lnTo>
                    <a:pt x="117290" y="156581"/>
                  </a:lnTo>
                  <a:close/>
                  <a:moveTo>
                    <a:pt x="133190" y="156581"/>
                  </a:moveTo>
                  <a:lnTo>
                    <a:pt x="133190" y="164370"/>
                  </a:lnTo>
                  <a:lnTo>
                    <a:pt x="125446" y="164370"/>
                  </a:lnTo>
                  <a:lnTo>
                    <a:pt x="125446" y="156581"/>
                  </a:lnTo>
                  <a:close/>
                  <a:moveTo>
                    <a:pt x="141346" y="156581"/>
                  </a:moveTo>
                  <a:lnTo>
                    <a:pt x="141346" y="164370"/>
                  </a:lnTo>
                  <a:lnTo>
                    <a:pt x="133614" y="164370"/>
                  </a:lnTo>
                  <a:lnTo>
                    <a:pt x="133614" y="156581"/>
                  </a:lnTo>
                  <a:close/>
                  <a:moveTo>
                    <a:pt x="149513" y="156581"/>
                  </a:moveTo>
                  <a:lnTo>
                    <a:pt x="149513" y="164370"/>
                  </a:lnTo>
                  <a:lnTo>
                    <a:pt x="141770" y="164370"/>
                  </a:lnTo>
                  <a:lnTo>
                    <a:pt x="141770" y="156581"/>
                  </a:lnTo>
                  <a:close/>
                  <a:moveTo>
                    <a:pt x="157280" y="156581"/>
                  </a:moveTo>
                  <a:lnTo>
                    <a:pt x="157280" y="164370"/>
                  </a:lnTo>
                  <a:lnTo>
                    <a:pt x="149937" y="164370"/>
                  </a:lnTo>
                  <a:lnTo>
                    <a:pt x="149937" y="156581"/>
                  </a:lnTo>
                  <a:close/>
                  <a:moveTo>
                    <a:pt x="165448" y="156581"/>
                  </a:moveTo>
                  <a:lnTo>
                    <a:pt x="165448" y="164370"/>
                  </a:lnTo>
                  <a:lnTo>
                    <a:pt x="157704" y="164370"/>
                  </a:lnTo>
                  <a:lnTo>
                    <a:pt x="157704" y="156581"/>
                  </a:lnTo>
                  <a:close/>
                  <a:moveTo>
                    <a:pt x="173604" y="156581"/>
                  </a:moveTo>
                  <a:lnTo>
                    <a:pt x="173604" y="164370"/>
                  </a:lnTo>
                  <a:lnTo>
                    <a:pt x="165871" y="164370"/>
                  </a:lnTo>
                  <a:lnTo>
                    <a:pt x="165871" y="156581"/>
                  </a:lnTo>
                  <a:close/>
                  <a:moveTo>
                    <a:pt x="181771" y="156581"/>
                  </a:moveTo>
                  <a:lnTo>
                    <a:pt x="181771" y="164370"/>
                  </a:lnTo>
                  <a:lnTo>
                    <a:pt x="174028" y="164370"/>
                  </a:lnTo>
                  <a:lnTo>
                    <a:pt x="174028" y="156581"/>
                  </a:lnTo>
                  <a:close/>
                  <a:moveTo>
                    <a:pt x="189927" y="156581"/>
                  </a:moveTo>
                  <a:lnTo>
                    <a:pt x="189927" y="164370"/>
                  </a:lnTo>
                  <a:lnTo>
                    <a:pt x="182195" y="164370"/>
                  </a:lnTo>
                  <a:lnTo>
                    <a:pt x="182195" y="156581"/>
                  </a:lnTo>
                  <a:close/>
                  <a:moveTo>
                    <a:pt x="198095" y="156581"/>
                  </a:moveTo>
                  <a:lnTo>
                    <a:pt x="198095" y="164370"/>
                  </a:lnTo>
                  <a:lnTo>
                    <a:pt x="190351" y="164370"/>
                  </a:lnTo>
                  <a:lnTo>
                    <a:pt x="190351" y="156581"/>
                  </a:lnTo>
                  <a:close/>
                  <a:moveTo>
                    <a:pt x="206251" y="156581"/>
                  </a:moveTo>
                  <a:lnTo>
                    <a:pt x="206251" y="164370"/>
                  </a:lnTo>
                  <a:lnTo>
                    <a:pt x="198519" y="164370"/>
                  </a:lnTo>
                  <a:lnTo>
                    <a:pt x="198519" y="156581"/>
                  </a:lnTo>
                  <a:close/>
                  <a:moveTo>
                    <a:pt x="214419" y="156581"/>
                  </a:moveTo>
                  <a:lnTo>
                    <a:pt x="214419" y="164370"/>
                  </a:lnTo>
                  <a:lnTo>
                    <a:pt x="206675" y="164370"/>
                  </a:lnTo>
                  <a:lnTo>
                    <a:pt x="206675" y="156581"/>
                  </a:lnTo>
                  <a:close/>
                  <a:moveTo>
                    <a:pt x="222575" y="156581"/>
                  </a:moveTo>
                  <a:lnTo>
                    <a:pt x="222575" y="164370"/>
                  </a:lnTo>
                  <a:lnTo>
                    <a:pt x="214842" y="164370"/>
                  </a:lnTo>
                  <a:lnTo>
                    <a:pt x="214842" y="156581"/>
                  </a:lnTo>
                  <a:close/>
                  <a:moveTo>
                    <a:pt x="230742" y="156581"/>
                  </a:moveTo>
                  <a:lnTo>
                    <a:pt x="230742" y="164370"/>
                  </a:lnTo>
                  <a:lnTo>
                    <a:pt x="222999" y="164370"/>
                  </a:lnTo>
                  <a:lnTo>
                    <a:pt x="222999" y="156581"/>
                  </a:lnTo>
                  <a:close/>
                  <a:moveTo>
                    <a:pt x="238898" y="156581"/>
                  </a:moveTo>
                  <a:lnTo>
                    <a:pt x="238898" y="164370"/>
                  </a:lnTo>
                  <a:lnTo>
                    <a:pt x="231166" y="164370"/>
                  </a:lnTo>
                  <a:lnTo>
                    <a:pt x="231166" y="156581"/>
                  </a:lnTo>
                  <a:close/>
                  <a:moveTo>
                    <a:pt x="247066" y="156581"/>
                  </a:moveTo>
                  <a:lnTo>
                    <a:pt x="247066" y="164370"/>
                  </a:lnTo>
                  <a:lnTo>
                    <a:pt x="239322" y="164370"/>
                  </a:lnTo>
                  <a:lnTo>
                    <a:pt x="239322" y="156581"/>
                  </a:lnTo>
                  <a:close/>
                  <a:moveTo>
                    <a:pt x="255222" y="156581"/>
                  </a:moveTo>
                  <a:lnTo>
                    <a:pt x="255222" y="164370"/>
                  </a:lnTo>
                  <a:lnTo>
                    <a:pt x="247490" y="164370"/>
                  </a:lnTo>
                  <a:lnTo>
                    <a:pt x="247490" y="156581"/>
                  </a:lnTo>
                  <a:close/>
                  <a:moveTo>
                    <a:pt x="263390" y="156581"/>
                  </a:moveTo>
                  <a:lnTo>
                    <a:pt x="263390" y="164370"/>
                  </a:lnTo>
                  <a:lnTo>
                    <a:pt x="255646" y="164370"/>
                  </a:lnTo>
                  <a:lnTo>
                    <a:pt x="255646" y="156581"/>
                  </a:lnTo>
                  <a:close/>
                  <a:moveTo>
                    <a:pt x="271546" y="156581"/>
                  </a:moveTo>
                  <a:lnTo>
                    <a:pt x="271546" y="164370"/>
                  </a:lnTo>
                  <a:lnTo>
                    <a:pt x="263813" y="164370"/>
                  </a:lnTo>
                  <a:lnTo>
                    <a:pt x="263813" y="156581"/>
                  </a:lnTo>
                  <a:close/>
                  <a:moveTo>
                    <a:pt x="11238" y="164783"/>
                  </a:moveTo>
                  <a:lnTo>
                    <a:pt x="11238" y="172584"/>
                  </a:lnTo>
                  <a:lnTo>
                    <a:pt x="3505" y="172584"/>
                  </a:lnTo>
                  <a:lnTo>
                    <a:pt x="3505" y="164783"/>
                  </a:lnTo>
                  <a:close/>
                  <a:moveTo>
                    <a:pt x="19394" y="164783"/>
                  </a:moveTo>
                  <a:lnTo>
                    <a:pt x="19394" y="172584"/>
                  </a:lnTo>
                  <a:lnTo>
                    <a:pt x="11662" y="172584"/>
                  </a:lnTo>
                  <a:lnTo>
                    <a:pt x="11662" y="164783"/>
                  </a:lnTo>
                  <a:close/>
                  <a:moveTo>
                    <a:pt x="27561" y="164783"/>
                  </a:moveTo>
                  <a:lnTo>
                    <a:pt x="27561" y="172584"/>
                  </a:lnTo>
                  <a:lnTo>
                    <a:pt x="19818" y="172584"/>
                  </a:lnTo>
                  <a:lnTo>
                    <a:pt x="19818" y="164783"/>
                  </a:lnTo>
                  <a:close/>
                  <a:moveTo>
                    <a:pt x="35328" y="164783"/>
                  </a:moveTo>
                  <a:lnTo>
                    <a:pt x="35328" y="172584"/>
                  </a:lnTo>
                  <a:lnTo>
                    <a:pt x="27985" y="172584"/>
                  </a:lnTo>
                  <a:lnTo>
                    <a:pt x="27985" y="164783"/>
                  </a:lnTo>
                  <a:close/>
                  <a:moveTo>
                    <a:pt x="43496" y="164783"/>
                  </a:moveTo>
                  <a:lnTo>
                    <a:pt x="43496" y="172584"/>
                  </a:lnTo>
                  <a:lnTo>
                    <a:pt x="35752" y="172584"/>
                  </a:lnTo>
                  <a:lnTo>
                    <a:pt x="35752" y="164783"/>
                  </a:lnTo>
                  <a:close/>
                  <a:moveTo>
                    <a:pt x="51652" y="164783"/>
                  </a:moveTo>
                  <a:lnTo>
                    <a:pt x="51652" y="172584"/>
                  </a:lnTo>
                  <a:lnTo>
                    <a:pt x="43919" y="172584"/>
                  </a:lnTo>
                  <a:lnTo>
                    <a:pt x="43919" y="164783"/>
                  </a:lnTo>
                  <a:close/>
                  <a:moveTo>
                    <a:pt x="59819" y="164783"/>
                  </a:moveTo>
                  <a:lnTo>
                    <a:pt x="59819" y="172584"/>
                  </a:lnTo>
                  <a:lnTo>
                    <a:pt x="52075" y="172584"/>
                  </a:lnTo>
                  <a:lnTo>
                    <a:pt x="52075" y="164783"/>
                  </a:lnTo>
                  <a:close/>
                  <a:moveTo>
                    <a:pt x="67975" y="164783"/>
                  </a:moveTo>
                  <a:lnTo>
                    <a:pt x="67975" y="172584"/>
                  </a:lnTo>
                  <a:lnTo>
                    <a:pt x="60243" y="172584"/>
                  </a:lnTo>
                  <a:lnTo>
                    <a:pt x="60243" y="164783"/>
                  </a:lnTo>
                  <a:close/>
                  <a:moveTo>
                    <a:pt x="76452" y="164783"/>
                  </a:moveTo>
                  <a:lnTo>
                    <a:pt x="76452" y="172584"/>
                  </a:lnTo>
                  <a:lnTo>
                    <a:pt x="68399" y="172584"/>
                  </a:lnTo>
                  <a:lnTo>
                    <a:pt x="68399" y="164783"/>
                  </a:lnTo>
                  <a:close/>
                  <a:moveTo>
                    <a:pt x="84608" y="164783"/>
                  </a:moveTo>
                  <a:lnTo>
                    <a:pt x="84608" y="172584"/>
                  </a:lnTo>
                  <a:lnTo>
                    <a:pt x="76876" y="172584"/>
                  </a:lnTo>
                  <a:lnTo>
                    <a:pt x="76876" y="164783"/>
                  </a:lnTo>
                  <a:close/>
                  <a:moveTo>
                    <a:pt x="92776" y="164783"/>
                  </a:moveTo>
                  <a:lnTo>
                    <a:pt x="92776" y="172584"/>
                  </a:lnTo>
                  <a:lnTo>
                    <a:pt x="85032" y="172584"/>
                  </a:lnTo>
                  <a:lnTo>
                    <a:pt x="85032" y="164783"/>
                  </a:lnTo>
                  <a:close/>
                  <a:moveTo>
                    <a:pt x="100932" y="164783"/>
                  </a:moveTo>
                  <a:lnTo>
                    <a:pt x="100932" y="172584"/>
                  </a:lnTo>
                  <a:lnTo>
                    <a:pt x="93200" y="172584"/>
                  </a:lnTo>
                  <a:lnTo>
                    <a:pt x="93200" y="164783"/>
                  </a:lnTo>
                  <a:close/>
                  <a:moveTo>
                    <a:pt x="109099" y="164783"/>
                  </a:moveTo>
                  <a:lnTo>
                    <a:pt x="109099" y="172584"/>
                  </a:lnTo>
                  <a:lnTo>
                    <a:pt x="101356" y="172584"/>
                  </a:lnTo>
                  <a:lnTo>
                    <a:pt x="101356" y="164783"/>
                  </a:lnTo>
                  <a:close/>
                  <a:moveTo>
                    <a:pt x="116866" y="164783"/>
                  </a:moveTo>
                  <a:lnTo>
                    <a:pt x="116866" y="172584"/>
                  </a:lnTo>
                  <a:lnTo>
                    <a:pt x="109523" y="172584"/>
                  </a:lnTo>
                  <a:lnTo>
                    <a:pt x="109523" y="164783"/>
                  </a:lnTo>
                  <a:close/>
                  <a:moveTo>
                    <a:pt x="125034" y="164783"/>
                  </a:moveTo>
                  <a:lnTo>
                    <a:pt x="125034" y="172584"/>
                  </a:lnTo>
                  <a:lnTo>
                    <a:pt x="117290" y="172584"/>
                  </a:lnTo>
                  <a:lnTo>
                    <a:pt x="117290" y="164783"/>
                  </a:lnTo>
                  <a:close/>
                  <a:moveTo>
                    <a:pt x="133190" y="164783"/>
                  </a:moveTo>
                  <a:lnTo>
                    <a:pt x="133190" y="172584"/>
                  </a:lnTo>
                  <a:lnTo>
                    <a:pt x="125446" y="172584"/>
                  </a:lnTo>
                  <a:lnTo>
                    <a:pt x="125446" y="164783"/>
                  </a:lnTo>
                  <a:close/>
                  <a:moveTo>
                    <a:pt x="141346" y="164783"/>
                  </a:moveTo>
                  <a:lnTo>
                    <a:pt x="141346" y="172584"/>
                  </a:lnTo>
                  <a:lnTo>
                    <a:pt x="133614" y="172584"/>
                  </a:lnTo>
                  <a:lnTo>
                    <a:pt x="133614" y="164783"/>
                  </a:lnTo>
                  <a:close/>
                  <a:moveTo>
                    <a:pt x="149513" y="164783"/>
                  </a:moveTo>
                  <a:lnTo>
                    <a:pt x="149513" y="172584"/>
                  </a:lnTo>
                  <a:lnTo>
                    <a:pt x="141770" y="172584"/>
                  </a:lnTo>
                  <a:lnTo>
                    <a:pt x="141770" y="164783"/>
                  </a:lnTo>
                  <a:close/>
                  <a:moveTo>
                    <a:pt x="157280" y="164783"/>
                  </a:moveTo>
                  <a:lnTo>
                    <a:pt x="157280" y="172584"/>
                  </a:lnTo>
                  <a:lnTo>
                    <a:pt x="149937" y="172584"/>
                  </a:lnTo>
                  <a:lnTo>
                    <a:pt x="149937" y="164783"/>
                  </a:lnTo>
                  <a:close/>
                  <a:moveTo>
                    <a:pt x="165448" y="164783"/>
                  </a:moveTo>
                  <a:lnTo>
                    <a:pt x="165448" y="172584"/>
                  </a:lnTo>
                  <a:lnTo>
                    <a:pt x="157704" y="172584"/>
                  </a:lnTo>
                  <a:lnTo>
                    <a:pt x="157704" y="164783"/>
                  </a:lnTo>
                  <a:close/>
                  <a:moveTo>
                    <a:pt x="173604" y="164783"/>
                  </a:moveTo>
                  <a:lnTo>
                    <a:pt x="173604" y="172584"/>
                  </a:lnTo>
                  <a:lnTo>
                    <a:pt x="165871" y="172584"/>
                  </a:lnTo>
                  <a:lnTo>
                    <a:pt x="165871" y="164783"/>
                  </a:lnTo>
                  <a:close/>
                  <a:moveTo>
                    <a:pt x="181771" y="164783"/>
                  </a:moveTo>
                  <a:lnTo>
                    <a:pt x="181771" y="172584"/>
                  </a:lnTo>
                  <a:lnTo>
                    <a:pt x="174028" y="172584"/>
                  </a:lnTo>
                  <a:lnTo>
                    <a:pt x="174028" y="164783"/>
                  </a:lnTo>
                  <a:close/>
                  <a:moveTo>
                    <a:pt x="189927" y="164783"/>
                  </a:moveTo>
                  <a:lnTo>
                    <a:pt x="189927" y="172584"/>
                  </a:lnTo>
                  <a:lnTo>
                    <a:pt x="182195" y="172584"/>
                  </a:lnTo>
                  <a:lnTo>
                    <a:pt x="182195" y="164783"/>
                  </a:lnTo>
                  <a:close/>
                  <a:moveTo>
                    <a:pt x="198095" y="164783"/>
                  </a:moveTo>
                  <a:lnTo>
                    <a:pt x="198095" y="172584"/>
                  </a:lnTo>
                  <a:lnTo>
                    <a:pt x="190351" y="172584"/>
                  </a:lnTo>
                  <a:lnTo>
                    <a:pt x="190351" y="164783"/>
                  </a:lnTo>
                  <a:close/>
                  <a:moveTo>
                    <a:pt x="206251" y="164783"/>
                  </a:moveTo>
                  <a:lnTo>
                    <a:pt x="206251" y="172584"/>
                  </a:lnTo>
                  <a:lnTo>
                    <a:pt x="198519" y="172584"/>
                  </a:lnTo>
                  <a:lnTo>
                    <a:pt x="198519" y="164783"/>
                  </a:lnTo>
                  <a:close/>
                  <a:moveTo>
                    <a:pt x="214419" y="164783"/>
                  </a:moveTo>
                  <a:lnTo>
                    <a:pt x="214419" y="172584"/>
                  </a:lnTo>
                  <a:lnTo>
                    <a:pt x="206675" y="172584"/>
                  </a:lnTo>
                  <a:lnTo>
                    <a:pt x="206675" y="164783"/>
                  </a:lnTo>
                  <a:close/>
                  <a:moveTo>
                    <a:pt x="222575" y="164783"/>
                  </a:moveTo>
                  <a:lnTo>
                    <a:pt x="222575" y="172584"/>
                  </a:lnTo>
                  <a:lnTo>
                    <a:pt x="214842" y="172584"/>
                  </a:lnTo>
                  <a:lnTo>
                    <a:pt x="214842" y="164783"/>
                  </a:lnTo>
                  <a:close/>
                  <a:moveTo>
                    <a:pt x="230742" y="164783"/>
                  </a:moveTo>
                  <a:lnTo>
                    <a:pt x="230742" y="172584"/>
                  </a:lnTo>
                  <a:lnTo>
                    <a:pt x="222999" y="172584"/>
                  </a:lnTo>
                  <a:lnTo>
                    <a:pt x="222999" y="164783"/>
                  </a:lnTo>
                  <a:close/>
                  <a:moveTo>
                    <a:pt x="238898" y="164783"/>
                  </a:moveTo>
                  <a:lnTo>
                    <a:pt x="238898" y="172584"/>
                  </a:lnTo>
                  <a:lnTo>
                    <a:pt x="231166" y="172584"/>
                  </a:lnTo>
                  <a:lnTo>
                    <a:pt x="231166" y="164783"/>
                  </a:lnTo>
                  <a:close/>
                  <a:moveTo>
                    <a:pt x="247066" y="164783"/>
                  </a:moveTo>
                  <a:lnTo>
                    <a:pt x="247066" y="172584"/>
                  </a:lnTo>
                  <a:lnTo>
                    <a:pt x="239322" y="172584"/>
                  </a:lnTo>
                  <a:lnTo>
                    <a:pt x="239322" y="164783"/>
                  </a:lnTo>
                  <a:close/>
                  <a:moveTo>
                    <a:pt x="255222" y="164783"/>
                  </a:moveTo>
                  <a:lnTo>
                    <a:pt x="255222" y="172584"/>
                  </a:lnTo>
                  <a:lnTo>
                    <a:pt x="247490" y="172584"/>
                  </a:lnTo>
                  <a:lnTo>
                    <a:pt x="247490" y="164783"/>
                  </a:lnTo>
                  <a:close/>
                  <a:moveTo>
                    <a:pt x="263390" y="164783"/>
                  </a:moveTo>
                  <a:lnTo>
                    <a:pt x="263390" y="172584"/>
                  </a:lnTo>
                  <a:lnTo>
                    <a:pt x="255646" y="172584"/>
                  </a:lnTo>
                  <a:lnTo>
                    <a:pt x="255646" y="164783"/>
                  </a:lnTo>
                  <a:close/>
                  <a:moveTo>
                    <a:pt x="271546" y="164783"/>
                  </a:moveTo>
                  <a:lnTo>
                    <a:pt x="271546" y="172584"/>
                  </a:lnTo>
                  <a:lnTo>
                    <a:pt x="263813" y="172584"/>
                  </a:lnTo>
                  <a:lnTo>
                    <a:pt x="263813" y="164783"/>
                  </a:lnTo>
                  <a:close/>
                  <a:moveTo>
                    <a:pt x="11238" y="172996"/>
                  </a:moveTo>
                  <a:lnTo>
                    <a:pt x="11238" y="180786"/>
                  </a:lnTo>
                  <a:lnTo>
                    <a:pt x="3505" y="180786"/>
                  </a:lnTo>
                  <a:lnTo>
                    <a:pt x="3505" y="172996"/>
                  </a:lnTo>
                  <a:close/>
                  <a:moveTo>
                    <a:pt x="19394" y="172996"/>
                  </a:moveTo>
                  <a:lnTo>
                    <a:pt x="19394" y="180786"/>
                  </a:lnTo>
                  <a:lnTo>
                    <a:pt x="11662" y="180786"/>
                  </a:lnTo>
                  <a:lnTo>
                    <a:pt x="11662" y="172996"/>
                  </a:lnTo>
                  <a:close/>
                  <a:moveTo>
                    <a:pt x="27561" y="172996"/>
                  </a:moveTo>
                  <a:lnTo>
                    <a:pt x="27561" y="180786"/>
                  </a:lnTo>
                  <a:lnTo>
                    <a:pt x="19818" y="180786"/>
                  </a:lnTo>
                  <a:lnTo>
                    <a:pt x="19818" y="172996"/>
                  </a:lnTo>
                  <a:close/>
                  <a:moveTo>
                    <a:pt x="35328" y="172996"/>
                  </a:moveTo>
                  <a:lnTo>
                    <a:pt x="35328" y="180786"/>
                  </a:lnTo>
                  <a:lnTo>
                    <a:pt x="27985" y="180786"/>
                  </a:lnTo>
                  <a:lnTo>
                    <a:pt x="27985" y="172996"/>
                  </a:lnTo>
                  <a:close/>
                  <a:moveTo>
                    <a:pt x="43496" y="172996"/>
                  </a:moveTo>
                  <a:lnTo>
                    <a:pt x="43496" y="180786"/>
                  </a:lnTo>
                  <a:lnTo>
                    <a:pt x="35752" y="180786"/>
                  </a:lnTo>
                  <a:lnTo>
                    <a:pt x="35752" y="172996"/>
                  </a:lnTo>
                  <a:close/>
                  <a:moveTo>
                    <a:pt x="51652" y="172996"/>
                  </a:moveTo>
                  <a:lnTo>
                    <a:pt x="51652" y="180786"/>
                  </a:lnTo>
                  <a:lnTo>
                    <a:pt x="43919" y="180786"/>
                  </a:lnTo>
                  <a:lnTo>
                    <a:pt x="43919" y="172996"/>
                  </a:lnTo>
                  <a:close/>
                  <a:moveTo>
                    <a:pt x="59819" y="172996"/>
                  </a:moveTo>
                  <a:lnTo>
                    <a:pt x="59819" y="180786"/>
                  </a:lnTo>
                  <a:lnTo>
                    <a:pt x="52075" y="180786"/>
                  </a:lnTo>
                  <a:lnTo>
                    <a:pt x="52075" y="172996"/>
                  </a:lnTo>
                  <a:close/>
                  <a:moveTo>
                    <a:pt x="67975" y="172996"/>
                  </a:moveTo>
                  <a:lnTo>
                    <a:pt x="67975" y="180786"/>
                  </a:lnTo>
                  <a:lnTo>
                    <a:pt x="60243" y="180786"/>
                  </a:lnTo>
                  <a:lnTo>
                    <a:pt x="60243" y="172996"/>
                  </a:lnTo>
                  <a:close/>
                  <a:moveTo>
                    <a:pt x="76452" y="172996"/>
                  </a:moveTo>
                  <a:lnTo>
                    <a:pt x="76452" y="180786"/>
                  </a:lnTo>
                  <a:lnTo>
                    <a:pt x="68399" y="180786"/>
                  </a:lnTo>
                  <a:lnTo>
                    <a:pt x="68399" y="172996"/>
                  </a:lnTo>
                  <a:close/>
                  <a:moveTo>
                    <a:pt x="84608" y="172996"/>
                  </a:moveTo>
                  <a:lnTo>
                    <a:pt x="84608" y="180786"/>
                  </a:lnTo>
                  <a:lnTo>
                    <a:pt x="76876" y="180786"/>
                  </a:lnTo>
                  <a:lnTo>
                    <a:pt x="76876" y="172996"/>
                  </a:lnTo>
                  <a:close/>
                  <a:moveTo>
                    <a:pt x="92776" y="172996"/>
                  </a:moveTo>
                  <a:lnTo>
                    <a:pt x="92776" y="180786"/>
                  </a:lnTo>
                  <a:lnTo>
                    <a:pt x="85032" y="180786"/>
                  </a:lnTo>
                  <a:lnTo>
                    <a:pt x="85032" y="172996"/>
                  </a:lnTo>
                  <a:close/>
                  <a:moveTo>
                    <a:pt x="100932" y="172996"/>
                  </a:moveTo>
                  <a:lnTo>
                    <a:pt x="100932" y="180786"/>
                  </a:lnTo>
                  <a:lnTo>
                    <a:pt x="93200" y="180786"/>
                  </a:lnTo>
                  <a:lnTo>
                    <a:pt x="93200" y="172996"/>
                  </a:lnTo>
                  <a:close/>
                  <a:moveTo>
                    <a:pt x="109099" y="172996"/>
                  </a:moveTo>
                  <a:lnTo>
                    <a:pt x="109099" y="180786"/>
                  </a:lnTo>
                  <a:lnTo>
                    <a:pt x="101356" y="180786"/>
                  </a:lnTo>
                  <a:lnTo>
                    <a:pt x="101356" y="172996"/>
                  </a:lnTo>
                  <a:close/>
                  <a:moveTo>
                    <a:pt x="116866" y="172996"/>
                  </a:moveTo>
                  <a:lnTo>
                    <a:pt x="116866" y="180786"/>
                  </a:lnTo>
                  <a:lnTo>
                    <a:pt x="109523" y="180786"/>
                  </a:lnTo>
                  <a:lnTo>
                    <a:pt x="109523" y="172996"/>
                  </a:lnTo>
                  <a:close/>
                  <a:moveTo>
                    <a:pt x="125034" y="172996"/>
                  </a:moveTo>
                  <a:lnTo>
                    <a:pt x="125034" y="180786"/>
                  </a:lnTo>
                  <a:lnTo>
                    <a:pt x="117290" y="180786"/>
                  </a:lnTo>
                  <a:lnTo>
                    <a:pt x="117290" y="172996"/>
                  </a:lnTo>
                  <a:close/>
                  <a:moveTo>
                    <a:pt x="133190" y="172996"/>
                  </a:moveTo>
                  <a:lnTo>
                    <a:pt x="133190" y="180786"/>
                  </a:lnTo>
                  <a:lnTo>
                    <a:pt x="125446" y="180786"/>
                  </a:lnTo>
                  <a:lnTo>
                    <a:pt x="125446" y="172996"/>
                  </a:lnTo>
                  <a:close/>
                  <a:moveTo>
                    <a:pt x="141346" y="172996"/>
                  </a:moveTo>
                  <a:lnTo>
                    <a:pt x="141346" y="180786"/>
                  </a:lnTo>
                  <a:lnTo>
                    <a:pt x="133614" y="180786"/>
                  </a:lnTo>
                  <a:lnTo>
                    <a:pt x="133614" y="172996"/>
                  </a:lnTo>
                  <a:close/>
                  <a:moveTo>
                    <a:pt x="149513" y="172996"/>
                  </a:moveTo>
                  <a:lnTo>
                    <a:pt x="149513" y="180786"/>
                  </a:lnTo>
                  <a:lnTo>
                    <a:pt x="141770" y="180786"/>
                  </a:lnTo>
                  <a:lnTo>
                    <a:pt x="141770" y="172996"/>
                  </a:lnTo>
                  <a:close/>
                  <a:moveTo>
                    <a:pt x="157280" y="172996"/>
                  </a:moveTo>
                  <a:lnTo>
                    <a:pt x="157280" y="180786"/>
                  </a:lnTo>
                  <a:lnTo>
                    <a:pt x="149937" y="180786"/>
                  </a:lnTo>
                  <a:lnTo>
                    <a:pt x="149937" y="172996"/>
                  </a:lnTo>
                  <a:close/>
                  <a:moveTo>
                    <a:pt x="165448" y="172996"/>
                  </a:moveTo>
                  <a:lnTo>
                    <a:pt x="165448" y="180786"/>
                  </a:lnTo>
                  <a:lnTo>
                    <a:pt x="157704" y="180786"/>
                  </a:lnTo>
                  <a:lnTo>
                    <a:pt x="157704" y="172996"/>
                  </a:lnTo>
                  <a:close/>
                  <a:moveTo>
                    <a:pt x="173604" y="172996"/>
                  </a:moveTo>
                  <a:lnTo>
                    <a:pt x="173604" y="180786"/>
                  </a:lnTo>
                  <a:lnTo>
                    <a:pt x="165871" y="180786"/>
                  </a:lnTo>
                  <a:lnTo>
                    <a:pt x="165871" y="172996"/>
                  </a:lnTo>
                  <a:close/>
                  <a:moveTo>
                    <a:pt x="181771" y="172996"/>
                  </a:moveTo>
                  <a:lnTo>
                    <a:pt x="181771" y="180786"/>
                  </a:lnTo>
                  <a:lnTo>
                    <a:pt x="174028" y="180786"/>
                  </a:lnTo>
                  <a:lnTo>
                    <a:pt x="174028" y="172996"/>
                  </a:lnTo>
                  <a:close/>
                  <a:moveTo>
                    <a:pt x="189927" y="172996"/>
                  </a:moveTo>
                  <a:lnTo>
                    <a:pt x="189927" y="180786"/>
                  </a:lnTo>
                  <a:lnTo>
                    <a:pt x="182195" y="180786"/>
                  </a:lnTo>
                  <a:lnTo>
                    <a:pt x="182195" y="172996"/>
                  </a:lnTo>
                  <a:close/>
                  <a:moveTo>
                    <a:pt x="198095" y="172996"/>
                  </a:moveTo>
                  <a:lnTo>
                    <a:pt x="198095" y="180786"/>
                  </a:lnTo>
                  <a:lnTo>
                    <a:pt x="190351" y="180786"/>
                  </a:lnTo>
                  <a:lnTo>
                    <a:pt x="190351" y="172996"/>
                  </a:lnTo>
                  <a:close/>
                  <a:moveTo>
                    <a:pt x="206251" y="172996"/>
                  </a:moveTo>
                  <a:lnTo>
                    <a:pt x="206251" y="180786"/>
                  </a:lnTo>
                  <a:lnTo>
                    <a:pt x="198519" y="180786"/>
                  </a:lnTo>
                  <a:lnTo>
                    <a:pt x="198519" y="172996"/>
                  </a:lnTo>
                  <a:close/>
                  <a:moveTo>
                    <a:pt x="214419" y="172996"/>
                  </a:moveTo>
                  <a:lnTo>
                    <a:pt x="214419" y="180786"/>
                  </a:lnTo>
                  <a:lnTo>
                    <a:pt x="206675" y="180786"/>
                  </a:lnTo>
                  <a:lnTo>
                    <a:pt x="206675" y="172996"/>
                  </a:lnTo>
                  <a:close/>
                  <a:moveTo>
                    <a:pt x="222575" y="172996"/>
                  </a:moveTo>
                  <a:lnTo>
                    <a:pt x="222575" y="180786"/>
                  </a:lnTo>
                  <a:lnTo>
                    <a:pt x="214842" y="180786"/>
                  </a:lnTo>
                  <a:lnTo>
                    <a:pt x="214842" y="172996"/>
                  </a:lnTo>
                  <a:close/>
                  <a:moveTo>
                    <a:pt x="230742" y="172996"/>
                  </a:moveTo>
                  <a:lnTo>
                    <a:pt x="230742" y="180786"/>
                  </a:lnTo>
                  <a:lnTo>
                    <a:pt x="222999" y="180786"/>
                  </a:lnTo>
                  <a:lnTo>
                    <a:pt x="222999" y="172996"/>
                  </a:lnTo>
                  <a:close/>
                  <a:moveTo>
                    <a:pt x="238898" y="172996"/>
                  </a:moveTo>
                  <a:lnTo>
                    <a:pt x="238898" y="180786"/>
                  </a:lnTo>
                  <a:lnTo>
                    <a:pt x="231166" y="180786"/>
                  </a:lnTo>
                  <a:lnTo>
                    <a:pt x="231166" y="172996"/>
                  </a:lnTo>
                  <a:close/>
                  <a:moveTo>
                    <a:pt x="247066" y="172996"/>
                  </a:moveTo>
                  <a:lnTo>
                    <a:pt x="247066" y="180786"/>
                  </a:lnTo>
                  <a:lnTo>
                    <a:pt x="239322" y="180786"/>
                  </a:lnTo>
                  <a:lnTo>
                    <a:pt x="239322" y="172996"/>
                  </a:lnTo>
                  <a:close/>
                  <a:moveTo>
                    <a:pt x="255222" y="172996"/>
                  </a:moveTo>
                  <a:lnTo>
                    <a:pt x="255222" y="180786"/>
                  </a:lnTo>
                  <a:lnTo>
                    <a:pt x="247490" y="180786"/>
                  </a:lnTo>
                  <a:lnTo>
                    <a:pt x="247490" y="172996"/>
                  </a:lnTo>
                  <a:close/>
                  <a:moveTo>
                    <a:pt x="263390" y="172996"/>
                  </a:moveTo>
                  <a:lnTo>
                    <a:pt x="263390" y="180786"/>
                  </a:lnTo>
                  <a:lnTo>
                    <a:pt x="255646" y="180786"/>
                  </a:lnTo>
                  <a:lnTo>
                    <a:pt x="255646" y="172996"/>
                  </a:lnTo>
                  <a:close/>
                  <a:moveTo>
                    <a:pt x="271546" y="172996"/>
                  </a:moveTo>
                  <a:lnTo>
                    <a:pt x="271546" y="180786"/>
                  </a:lnTo>
                  <a:lnTo>
                    <a:pt x="263813" y="180786"/>
                  </a:lnTo>
                  <a:lnTo>
                    <a:pt x="263813" y="172996"/>
                  </a:lnTo>
                  <a:close/>
                  <a:moveTo>
                    <a:pt x="11238" y="181198"/>
                  </a:moveTo>
                  <a:lnTo>
                    <a:pt x="11238" y="188988"/>
                  </a:lnTo>
                  <a:lnTo>
                    <a:pt x="3494" y="188988"/>
                  </a:lnTo>
                  <a:lnTo>
                    <a:pt x="3494" y="181198"/>
                  </a:lnTo>
                  <a:close/>
                  <a:moveTo>
                    <a:pt x="19394" y="181198"/>
                  </a:moveTo>
                  <a:lnTo>
                    <a:pt x="19394" y="188988"/>
                  </a:lnTo>
                  <a:lnTo>
                    <a:pt x="11662" y="188988"/>
                  </a:lnTo>
                  <a:lnTo>
                    <a:pt x="11662" y="181198"/>
                  </a:lnTo>
                  <a:close/>
                  <a:moveTo>
                    <a:pt x="27561" y="181198"/>
                  </a:moveTo>
                  <a:lnTo>
                    <a:pt x="27561" y="188988"/>
                  </a:lnTo>
                  <a:lnTo>
                    <a:pt x="19818" y="188988"/>
                  </a:lnTo>
                  <a:lnTo>
                    <a:pt x="19818" y="181198"/>
                  </a:lnTo>
                  <a:close/>
                  <a:moveTo>
                    <a:pt x="35328" y="181198"/>
                  </a:moveTo>
                  <a:lnTo>
                    <a:pt x="35328" y="188988"/>
                  </a:lnTo>
                  <a:lnTo>
                    <a:pt x="27985" y="188988"/>
                  </a:lnTo>
                  <a:lnTo>
                    <a:pt x="27985" y="181198"/>
                  </a:lnTo>
                  <a:close/>
                  <a:moveTo>
                    <a:pt x="43496" y="181198"/>
                  </a:moveTo>
                  <a:lnTo>
                    <a:pt x="43496" y="188988"/>
                  </a:lnTo>
                  <a:lnTo>
                    <a:pt x="35752" y="188988"/>
                  </a:lnTo>
                  <a:lnTo>
                    <a:pt x="35752" y="181198"/>
                  </a:lnTo>
                  <a:close/>
                  <a:moveTo>
                    <a:pt x="51652" y="181198"/>
                  </a:moveTo>
                  <a:lnTo>
                    <a:pt x="51652" y="188988"/>
                  </a:lnTo>
                  <a:lnTo>
                    <a:pt x="43919" y="188988"/>
                  </a:lnTo>
                  <a:lnTo>
                    <a:pt x="43919" y="181198"/>
                  </a:lnTo>
                  <a:close/>
                  <a:moveTo>
                    <a:pt x="59819" y="181198"/>
                  </a:moveTo>
                  <a:lnTo>
                    <a:pt x="59819" y="188988"/>
                  </a:lnTo>
                  <a:lnTo>
                    <a:pt x="52075" y="188988"/>
                  </a:lnTo>
                  <a:lnTo>
                    <a:pt x="52075" y="181198"/>
                  </a:lnTo>
                  <a:close/>
                  <a:moveTo>
                    <a:pt x="67975" y="181198"/>
                  </a:moveTo>
                  <a:lnTo>
                    <a:pt x="67975" y="188988"/>
                  </a:lnTo>
                  <a:lnTo>
                    <a:pt x="60243" y="188988"/>
                  </a:lnTo>
                  <a:lnTo>
                    <a:pt x="60243" y="181198"/>
                  </a:lnTo>
                  <a:close/>
                  <a:moveTo>
                    <a:pt x="76441" y="181198"/>
                  </a:moveTo>
                  <a:lnTo>
                    <a:pt x="76441" y="188988"/>
                  </a:lnTo>
                  <a:lnTo>
                    <a:pt x="68399" y="188988"/>
                  </a:lnTo>
                  <a:lnTo>
                    <a:pt x="68399" y="181198"/>
                  </a:lnTo>
                  <a:close/>
                  <a:moveTo>
                    <a:pt x="84608" y="181198"/>
                  </a:moveTo>
                  <a:lnTo>
                    <a:pt x="84608" y="188988"/>
                  </a:lnTo>
                  <a:lnTo>
                    <a:pt x="76865" y="188988"/>
                  </a:lnTo>
                  <a:lnTo>
                    <a:pt x="76865" y="181198"/>
                  </a:lnTo>
                  <a:close/>
                  <a:moveTo>
                    <a:pt x="92776" y="181198"/>
                  </a:moveTo>
                  <a:lnTo>
                    <a:pt x="92776" y="188988"/>
                  </a:lnTo>
                  <a:lnTo>
                    <a:pt x="85032" y="188988"/>
                  </a:lnTo>
                  <a:lnTo>
                    <a:pt x="85032" y="181198"/>
                  </a:lnTo>
                  <a:close/>
                  <a:moveTo>
                    <a:pt x="100932" y="181198"/>
                  </a:moveTo>
                  <a:lnTo>
                    <a:pt x="100932" y="188988"/>
                  </a:lnTo>
                  <a:lnTo>
                    <a:pt x="93188" y="188988"/>
                  </a:lnTo>
                  <a:lnTo>
                    <a:pt x="93188" y="181198"/>
                  </a:lnTo>
                  <a:close/>
                  <a:moveTo>
                    <a:pt x="109099" y="181198"/>
                  </a:moveTo>
                  <a:lnTo>
                    <a:pt x="109099" y="188988"/>
                  </a:lnTo>
                  <a:lnTo>
                    <a:pt x="101356" y="188988"/>
                  </a:lnTo>
                  <a:lnTo>
                    <a:pt x="101356" y="181198"/>
                  </a:lnTo>
                  <a:close/>
                  <a:moveTo>
                    <a:pt x="116866" y="181198"/>
                  </a:moveTo>
                  <a:lnTo>
                    <a:pt x="116866" y="188988"/>
                  </a:lnTo>
                  <a:lnTo>
                    <a:pt x="109512" y="188988"/>
                  </a:lnTo>
                  <a:lnTo>
                    <a:pt x="109512" y="181198"/>
                  </a:lnTo>
                  <a:close/>
                  <a:moveTo>
                    <a:pt x="125022" y="181198"/>
                  </a:moveTo>
                  <a:lnTo>
                    <a:pt x="125022" y="188988"/>
                  </a:lnTo>
                  <a:lnTo>
                    <a:pt x="117290" y="188988"/>
                  </a:lnTo>
                  <a:lnTo>
                    <a:pt x="117290" y="181198"/>
                  </a:lnTo>
                  <a:close/>
                  <a:moveTo>
                    <a:pt x="133190" y="181198"/>
                  </a:moveTo>
                  <a:lnTo>
                    <a:pt x="133190" y="188988"/>
                  </a:lnTo>
                  <a:lnTo>
                    <a:pt x="125446" y="188988"/>
                  </a:lnTo>
                  <a:lnTo>
                    <a:pt x="125446" y="181198"/>
                  </a:lnTo>
                  <a:close/>
                  <a:moveTo>
                    <a:pt x="141346" y="181198"/>
                  </a:moveTo>
                  <a:lnTo>
                    <a:pt x="141346" y="188988"/>
                  </a:lnTo>
                  <a:lnTo>
                    <a:pt x="133614" y="188988"/>
                  </a:lnTo>
                  <a:lnTo>
                    <a:pt x="133614" y="181198"/>
                  </a:lnTo>
                  <a:close/>
                  <a:moveTo>
                    <a:pt x="149513" y="181198"/>
                  </a:moveTo>
                  <a:lnTo>
                    <a:pt x="149513" y="188988"/>
                  </a:lnTo>
                  <a:lnTo>
                    <a:pt x="141770" y="188988"/>
                  </a:lnTo>
                  <a:lnTo>
                    <a:pt x="141770" y="181198"/>
                  </a:lnTo>
                  <a:close/>
                  <a:moveTo>
                    <a:pt x="157280" y="181198"/>
                  </a:moveTo>
                  <a:lnTo>
                    <a:pt x="157280" y="188988"/>
                  </a:lnTo>
                  <a:lnTo>
                    <a:pt x="149937" y="188988"/>
                  </a:lnTo>
                  <a:lnTo>
                    <a:pt x="149937" y="181198"/>
                  </a:lnTo>
                  <a:close/>
                  <a:moveTo>
                    <a:pt x="165448" y="181198"/>
                  </a:moveTo>
                  <a:lnTo>
                    <a:pt x="165448" y="188988"/>
                  </a:lnTo>
                  <a:lnTo>
                    <a:pt x="157704" y="188988"/>
                  </a:lnTo>
                  <a:lnTo>
                    <a:pt x="157704" y="181198"/>
                  </a:lnTo>
                  <a:close/>
                  <a:moveTo>
                    <a:pt x="173604" y="181198"/>
                  </a:moveTo>
                  <a:lnTo>
                    <a:pt x="173604" y="188988"/>
                  </a:lnTo>
                  <a:lnTo>
                    <a:pt x="165871" y="188988"/>
                  </a:lnTo>
                  <a:lnTo>
                    <a:pt x="165871" y="181198"/>
                  </a:lnTo>
                  <a:close/>
                  <a:moveTo>
                    <a:pt x="181771" y="181198"/>
                  </a:moveTo>
                  <a:lnTo>
                    <a:pt x="181771" y="188988"/>
                  </a:lnTo>
                  <a:lnTo>
                    <a:pt x="174028" y="188988"/>
                  </a:lnTo>
                  <a:lnTo>
                    <a:pt x="174028" y="181198"/>
                  </a:lnTo>
                  <a:close/>
                  <a:moveTo>
                    <a:pt x="189927" y="181198"/>
                  </a:moveTo>
                  <a:lnTo>
                    <a:pt x="189927" y="188988"/>
                  </a:lnTo>
                  <a:lnTo>
                    <a:pt x="182195" y="188988"/>
                  </a:lnTo>
                  <a:lnTo>
                    <a:pt x="182195" y="181198"/>
                  </a:lnTo>
                  <a:close/>
                  <a:moveTo>
                    <a:pt x="198095" y="181198"/>
                  </a:moveTo>
                  <a:lnTo>
                    <a:pt x="198095" y="188988"/>
                  </a:lnTo>
                  <a:lnTo>
                    <a:pt x="190351" y="188988"/>
                  </a:lnTo>
                  <a:lnTo>
                    <a:pt x="190351" y="181198"/>
                  </a:lnTo>
                  <a:close/>
                  <a:moveTo>
                    <a:pt x="206251" y="181198"/>
                  </a:moveTo>
                  <a:lnTo>
                    <a:pt x="206251" y="188988"/>
                  </a:lnTo>
                  <a:lnTo>
                    <a:pt x="198519" y="188988"/>
                  </a:lnTo>
                  <a:lnTo>
                    <a:pt x="198519" y="181198"/>
                  </a:lnTo>
                  <a:close/>
                  <a:moveTo>
                    <a:pt x="214419" y="181198"/>
                  </a:moveTo>
                  <a:lnTo>
                    <a:pt x="214419" y="188988"/>
                  </a:lnTo>
                  <a:lnTo>
                    <a:pt x="206675" y="188988"/>
                  </a:lnTo>
                  <a:lnTo>
                    <a:pt x="206675" y="181198"/>
                  </a:lnTo>
                  <a:close/>
                  <a:moveTo>
                    <a:pt x="222575" y="181198"/>
                  </a:moveTo>
                  <a:lnTo>
                    <a:pt x="222575" y="188988"/>
                  </a:lnTo>
                  <a:lnTo>
                    <a:pt x="214842" y="188988"/>
                  </a:lnTo>
                  <a:lnTo>
                    <a:pt x="214842" y="181198"/>
                  </a:lnTo>
                  <a:close/>
                  <a:moveTo>
                    <a:pt x="230742" y="181198"/>
                  </a:moveTo>
                  <a:lnTo>
                    <a:pt x="230742" y="188988"/>
                  </a:lnTo>
                  <a:lnTo>
                    <a:pt x="222999" y="188988"/>
                  </a:lnTo>
                  <a:lnTo>
                    <a:pt x="222999" y="181198"/>
                  </a:lnTo>
                  <a:close/>
                  <a:moveTo>
                    <a:pt x="238898" y="181198"/>
                  </a:moveTo>
                  <a:lnTo>
                    <a:pt x="238898" y="188988"/>
                  </a:lnTo>
                  <a:lnTo>
                    <a:pt x="231166" y="188988"/>
                  </a:lnTo>
                  <a:lnTo>
                    <a:pt x="231166" y="181198"/>
                  </a:lnTo>
                  <a:close/>
                  <a:moveTo>
                    <a:pt x="247066" y="181198"/>
                  </a:moveTo>
                  <a:lnTo>
                    <a:pt x="247066" y="188988"/>
                  </a:lnTo>
                  <a:lnTo>
                    <a:pt x="239322" y="188988"/>
                  </a:lnTo>
                  <a:lnTo>
                    <a:pt x="239322" y="181198"/>
                  </a:lnTo>
                  <a:close/>
                  <a:moveTo>
                    <a:pt x="255222" y="181198"/>
                  </a:moveTo>
                  <a:lnTo>
                    <a:pt x="255222" y="188988"/>
                  </a:lnTo>
                  <a:lnTo>
                    <a:pt x="247490" y="188988"/>
                  </a:lnTo>
                  <a:lnTo>
                    <a:pt x="247490" y="181198"/>
                  </a:lnTo>
                  <a:close/>
                  <a:moveTo>
                    <a:pt x="263390" y="181198"/>
                  </a:moveTo>
                  <a:lnTo>
                    <a:pt x="263390" y="188988"/>
                  </a:lnTo>
                  <a:lnTo>
                    <a:pt x="255646" y="188988"/>
                  </a:lnTo>
                  <a:lnTo>
                    <a:pt x="255646" y="181198"/>
                  </a:lnTo>
                  <a:close/>
                  <a:moveTo>
                    <a:pt x="271546" y="181198"/>
                  </a:moveTo>
                  <a:lnTo>
                    <a:pt x="271546" y="188988"/>
                  </a:lnTo>
                  <a:lnTo>
                    <a:pt x="263813" y="188988"/>
                  </a:lnTo>
                  <a:lnTo>
                    <a:pt x="263813" y="181198"/>
                  </a:lnTo>
                  <a:close/>
                  <a:moveTo>
                    <a:pt x="3082" y="0"/>
                  </a:moveTo>
                  <a:lnTo>
                    <a:pt x="3082" y="11"/>
                  </a:lnTo>
                  <a:lnTo>
                    <a:pt x="0" y="11"/>
                  </a:lnTo>
                  <a:lnTo>
                    <a:pt x="0" y="424"/>
                  </a:lnTo>
                  <a:lnTo>
                    <a:pt x="3082" y="424"/>
                  </a:lnTo>
                  <a:lnTo>
                    <a:pt x="3082" y="8213"/>
                  </a:lnTo>
                  <a:lnTo>
                    <a:pt x="0" y="8213"/>
                  </a:lnTo>
                  <a:lnTo>
                    <a:pt x="0" y="8626"/>
                  </a:lnTo>
                  <a:lnTo>
                    <a:pt x="3082" y="8626"/>
                  </a:lnTo>
                  <a:lnTo>
                    <a:pt x="3082" y="16427"/>
                  </a:lnTo>
                  <a:lnTo>
                    <a:pt x="0" y="16427"/>
                  </a:lnTo>
                  <a:lnTo>
                    <a:pt x="0" y="16828"/>
                  </a:lnTo>
                  <a:lnTo>
                    <a:pt x="3082" y="16828"/>
                  </a:lnTo>
                  <a:lnTo>
                    <a:pt x="3082" y="24629"/>
                  </a:lnTo>
                  <a:lnTo>
                    <a:pt x="0" y="24629"/>
                  </a:lnTo>
                  <a:lnTo>
                    <a:pt x="0" y="25041"/>
                  </a:lnTo>
                  <a:lnTo>
                    <a:pt x="3082" y="25041"/>
                  </a:lnTo>
                  <a:lnTo>
                    <a:pt x="3082" y="32831"/>
                  </a:lnTo>
                  <a:lnTo>
                    <a:pt x="0" y="32831"/>
                  </a:lnTo>
                  <a:lnTo>
                    <a:pt x="0" y="33243"/>
                  </a:lnTo>
                  <a:lnTo>
                    <a:pt x="3082" y="33243"/>
                  </a:lnTo>
                  <a:lnTo>
                    <a:pt x="3082" y="41044"/>
                  </a:lnTo>
                  <a:lnTo>
                    <a:pt x="0" y="41044"/>
                  </a:lnTo>
                  <a:lnTo>
                    <a:pt x="0" y="41456"/>
                  </a:lnTo>
                  <a:lnTo>
                    <a:pt x="3082" y="41456"/>
                  </a:lnTo>
                  <a:lnTo>
                    <a:pt x="3082" y="49246"/>
                  </a:lnTo>
                  <a:lnTo>
                    <a:pt x="0" y="49246"/>
                  </a:lnTo>
                  <a:lnTo>
                    <a:pt x="0" y="49658"/>
                  </a:lnTo>
                  <a:lnTo>
                    <a:pt x="3082" y="49658"/>
                  </a:lnTo>
                  <a:lnTo>
                    <a:pt x="3082" y="57448"/>
                  </a:lnTo>
                  <a:lnTo>
                    <a:pt x="0" y="57448"/>
                  </a:lnTo>
                  <a:lnTo>
                    <a:pt x="0" y="57860"/>
                  </a:lnTo>
                  <a:lnTo>
                    <a:pt x="3082" y="57860"/>
                  </a:lnTo>
                  <a:lnTo>
                    <a:pt x="3082" y="65661"/>
                  </a:lnTo>
                  <a:lnTo>
                    <a:pt x="0" y="65661"/>
                  </a:lnTo>
                  <a:lnTo>
                    <a:pt x="0" y="66074"/>
                  </a:lnTo>
                  <a:lnTo>
                    <a:pt x="3082" y="66074"/>
                  </a:lnTo>
                  <a:lnTo>
                    <a:pt x="3082" y="73863"/>
                  </a:lnTo>
                  <a:lnTo>
                    <a:pt x="0" y="73863"/>
                  </a:lnTo>
                  <a:lnTo>
                    <a:pt x="0" y="74275"/>
                  </a:lnTo>
                  <a:lnTo>
                    <a:pt x="3082" y="74275"/>
                  </a:lnTo>
                  <a:lnTo>
                    <a:pt x="3082" y="82076"/>
                  </a:lnTo>
                  <a:lnTo>
                    <a:pt x="0" y="82076"/>
                  </a:lnTo>
                  <a:lnTo>
                    <a:pt x="0" y="82477"/>
                  </a:lnTo>
                  <a:lnTo>
                    <a:pt x="3082" y="82477"/>
                  </a:lnTo>
                  <a:lnTo>
                    <a:pt x="3082" y="90278"/>
                  </a:lnTo>
                  <a:lnTo>
                    <a:pt x="0" y="90278"/>
                  </a:lnTo>
                  <a:lnTo>
                    <a:pt x="0" y="90691"/>
                  </a:lnTo>
                  <a:lnTo>
                    <a:pt x="3082" y="90691"/>
                  </a:lnTo>
                  <a:lnTo>
                    <a:pt x="3082" y="98480"/>
                  </a:lnTo>
                  <a:lnTo>
                    <a:pt x="0" y="98480"/>
                  </a:lnTo>
                  <a:lnTo>
                    <a:pt x="0" y="98893"/>
                  </a:lnTo>
                  <a:lnTo>
                    <a:pt x="3082" y="98893"/>
                  </a:lnTo>
                  <a:lnTo>
                    <a:pt x="3082" y="106694"/>
                  </a:lnTo>
                  <a:lnTo>
                    <a:pt x="0" y="106694"/>
                  </a:lnTo>
                  <a:lnTo>
                    <a:pt x="0" y="107095"/>
                  </a:lnTo>
                  <a:lnTo>
                    <a:pt x="3082" y="107095"/>
                  </a:lnTo>
                  <a:lnTo>
                    <a:pt x="3082" y="114895"/>
                  </a:lnTo>
                  <a:lnTo>
                    <a:pt x="0" y="114895"/>
                  </a:lnTo>
                  <a:lnTo>
                    <a:pt x="0" y="115308"/>
                  </a:lnTo>
                  <a:lnTo>
                    <a:pt x="3082" y="115308"/>
                  </a:lnTo>
                  <a:lnTo>
                    <a:pt x="3082" y="123097"/>
                  </a:lnTo>
                  <a:lnTo>
                    <a:pt x="0" y="123097"/>
                  </a:lnTo>
                  <a:lnTo>
                    <a:pt x="0" y="123510"/>
                  </a:lnTo>
                  <a:lnTo>
                    <a:pt x="3082" y="123510"/>
                  </a:lnTo>
                  <a:lnTo>
                    <a:pt x="3082" y="131551"/>
                  </a:lnTo>
                  <a:lnTo>
                    <a:pt x="0" y="131551"/>
                  </a:lnTo>
                  <a:lnTo>
                    <a:pt x="0" y="131964"/>
                  </a:lnTo>
                  <a:lnTo>
                    <a:pt x="3082" y="131964"/>
                  </a:lnTo>
                  <a:lnTo>
                    <a:pt x="3082" y="139765"/>
                  </a:lnTo>
                  <a:lnTo>
                    <a:pt x="0" y="139765"/>
                  </a:lnTo>
                  <a:lnTo>
                    <a:pt x="0" y="140166"/>
                  </a:lnTo>
                  <a:lnTo>
                    <a:pt x="3082" y="140166"/>
                  </a:lnTo>
                  <a:lnTo>
                    <a:pt x="3082" y="147967"/>
                  </a:lnTo>
                  <a:lnTo>
                    <a:pt x="0" y="147967"/>
                  </a:lnTo>
                  <a:lnTo>
                    <a:pt x="0" y="148379"/>
                  </a:lnTo>
                  <a:lnTo>
                    <a:pt x="3082" y="148379"/>
                  </a:lnTo>
                  <a:lnTo>
                    <a:pt x="3082" y="156169"/>
                  </a:lnTo>
                  <a:lnTo>
                    <a:pt x="0" y="156169"/>
                  </a:lnTo>
                  <a:lnTo>
                    <a:pt x="0" y="156581"/>
                  </a:lnTo>
                  <a:lnTo>
                    <a:pt x="3082" y="156581"/>
                  </a:lnTo>
                  <a:lnTo>
                    <a:pt x="3082" y="164382"/>
                  </a:lnTo>
                  <a:lnTo>
                    <a:pt x="0" y="164382"/>
                  </a:lnTo>
                  <a:lnTo>
                    <a:pt x="0" y="164794"/>
                  </a:lnTo>
                  <a:lnTo>
                    <a:pt x="3082" y="164794"/>
                  </a:lnTo>
                  <a:lnTo>
                    <a:pt x="3082" y="172584"/>
                  </a:lnTo>
                  <a:lnTo>
                    <a:pt x="0" y="172584"/>
                  </a:lnTo>
                  <a:lnTo>
                    <a:pt x="0" y="172996"/>
                  </a:lnTo>
                  <a:lnTo>
                    <a:pt x="3082" y="172996"/>
                  </a:lnTo>
                  <a:lnTo>
                    <a:pt x="3082" y="180786"/>
                  </a:lnTo>
                  <a:lnTo>
                    <a:pt x="0" y="180786"/>
                  </a:lnTo>
                  <a:lnTo>
                    <a:pt x="0" y="181198"/>
                  </a:lnTo>
                  <a:lnTo>
                    <a:pt x="3082" y="181198"/>
                  </a:lnTo>
                  <a:lnTo>
                    <a:pt x="3082" y="188999"/>
                  </a:lnTo>
                  <a:lnTo>
                    <a:pt x="0" y="188999"/>
                  </a:lnTo>
                  <a:lnTo>
                    <a:pt x="0" y="189411"/>
                  </a:lnTo>
                  <a:lnTo>
                    <a:pt x="275085" y="189411"/>
                  </a:lnTo>
                  <a:lnTo>
                    <a:pt x="275085" y="188999"/>
                  </a:lnTo>
                  <a:lnTo>
                    <a:pt x="272004" y="188999"/>
                  </a:lnTo>
                  <a:lnTo>
                    <a:pt x="272004" y="181198"/>
                  </a:lnTo>
                  <a:lnTo>
                    <a:pt x="275085" y="181198"/>
                  </a:lnTo>
                  <a:lnTo>
                    <a:pt x="275085" y="180786"/>
                  </a:lnTo>
                  <a:lnTo>
                    <a:pt x="272004" y="180786"/>
                  </a:lnTo>
                  <a:lnTo>
                    <a:pt x="272004" y="172996"/>
                  </a:lnTo>
                  <a:lnTo>
                    <a:pt x="275085" y="172996"/>
                  </a:lnTo>
                  <a:lnTo>
                    <a:pt x="275085" y="172584"/>
                  </a:lnTo>
                  <a:lnTo>
                    <a:pt x="272004" y="172584"/>
                  </a:lnTo>
                  <a:lnTo>
                    <a:pt x="272004" y="164794"/>
                  </a:lnTo>
                  <a:lnTo>
                    <a:pt x="275085" y="164794"/>
                  </a:lnTo>
                  <a:lnTo>
                    <a:pt x="275085" y="164382"/>
                  </a:lnTo>
                  <a:lnTo>
                    <a:pt x="272004" y="164382"/>
                  </a:lnTo>
                  <a:lnTo>
                    <a:pt x="272004" y="156581"/>
                  </a:lnTo>
                  <a:lnTo>
                    <a:pt x="275085" y="156581"/>
                  </a:lnTo>
                  <a:lnTo>
                    <a:pt x="275085" y="156169"/>
                  </a:lnTo>
                  <a:lnTo>
                    <a:pt x="272004" y="156169"/>
                  </a:lnTo>
                  <a:lnTo>
                    <a:pt x="272004" y="148379"/>
                  </a:lnTo>
                  <a:lnTo>
                    <a:pt x="275085" y="148379"/>
                  </a:lnTo>
                  <a:lnTo>
                    <a:pt x="275085" y="147967"/>
                  </a:lnTo>
                  <a:lnTo>
                    <a:pt x="272004" y="147967"/>
                  </a:lnTo>
                  <a:lnTo>
                    <a:pt x="272004" y="140166"/>
                  </a:lnTo>
                  <a:lnTo>
                    <a:pt x="275085" y="140166"/>
                  </a:lnTo>
                  <a:lnTo>
                    <a:pt x="275085" y="139765"/>
                  </a:lnTo>
                  <a:lnTo>
                    <a:pt x="272004" y="139765"/>
                  </a:lnTo>
                  <a:lnTo>
                    <a:pt x="272004" y="131964"/>
                  </a:lnTo>
                  <a:lnTo>
                    <a:pt x="275085" y="131964"/>
                  </a:lnTo>
                  <a:lnTo>
                    <a:pt x="275085" y="131551"/>
                  </a:lnTo>
                  <a:lnTo>
                    <a:pt x="272004" y="131551"/>
                  </a:lnTo>
                  <a:lnTo>
                    <a:pt x="272004" y="123510"/>
                  </a:lnTo>
                  <a:lnTo>
                    <a:pt x="275085" y="123510"/>
                  </a:lnTo>
                  <a:lnTo>
                    <a:pt x="275085" y="123097"/>
                  </a:lnTo>
                  <a:lnTo>
                    <a:pt x="272004" y="123097"/>
                  </a:lnTo>
                  <a:lnTo>
                    <a:pt x="272004" y="115308"/>
                  </a:lnTo>
                  <a:lnTo>
                    <a:pt x="275085" y="115308"/>
                  </a:lnTo>
                  <a:lnTo>
                    <a:pt x="275085" y="114895"/>
                  </a:lnTo>
                  <a:lnTo>
                    <a:pt x="272004" y="114895"/>
                  </a:lnTo>
                  <a:lnTo>
                    <a:pt x="272004" y="107095"/>
                  </a:lnTo>
                  <a:lnTo>
                    <a:pt x="275085" y="107095"/>
                  </a:lnTo>
                  <a:lnTo>
                    <a:pt x="275085" y="106694"/>
                  </a:lnTo>
                  <a:lnTo>
                    <a:pt x="272004" y="106694"/>
                  </a:lnTo>
                  <a:lnTo>
                    <a:pt x="272004" y="98893"/>
                  </a:lnTo>
                  <a:lnTo>
                    <a:pt x="275085" y="98893"/>
                  </a:lnTo>
                  <a:lnTo>
                    <a:pt x="275085" y="98480"/>
                  </a:lnTo>
                  <a:lnTo>
                    <a:pt x="272004" y="98480"/>
                  </a:lnTo>
                  <a:lnTo>
                    <a:pt x="272004" y="90691"/>
                  </a:lnTo>
                  <a:lnTo>
                    <a:pt x="275085" y="90691"/>
                  </a:lnTo>
                  <a:lnTo>
                    <a:pt x="275085" y="90278"/>
                  </a:lnTo>
                  <a:lnTo>
                    <a:pt x="272004" y="90278"/>
                  </a:lnTo>
                  <a:lnTo>
                    <a:pt x="272004" y="82477"/>
                  </a:lnTo>
                  <a:lnTo>
                    <a:pt x="275085" y="82477"/>
                  </a:lnTo>
                  <a:lnTo>
                    <a:pt x="275085" y="82076"/>
                  </a:lnTo>
                  <a:lnTo>
                    <a:pt x="272004" y="82076"/>
                  </a:lnTo>
                  <a:lnTo>
                    <a:pt x="272004" y="74275"/>
                  </a:lnTo>
                  <a:lnTo>
                    <a:pt x="275085" y="74275"/>
                  </a:lnTo>
                  <a:lnTo>
                    <a:pt x="275085" y="73863"/>
                  </a:lnTo>
                  <a:lnTo>
                    <a:pt x="272004" y="73863"/>
                  </a:lnTo>
                  <a:lnTo>
                    <a:pt x="272004" y="66074"/>
                  </a:lnTo>
                  <a:lnTo>
                    <a:pt x="275085" y="66074"/>
                  </a:lnTo>
                  <a:lnTo>
                    <a:pt x="275085" y="65661"/>
                  </a:lnTo>
                  <a:lnTo>
                    <a:pt x="272004" y="65661"/>
                  </a:lnTo>
                  <a:lnTo>
                    <a:pt x="272004" y="57860"/>
                  </a:lnTo>
                  <a:lnTo>
                    <a:pt x="275085" y="57860"/>
                  </a:lnTo>
                  <a:lnTo>
                    <a:pt x="275085" y="57448"/>
                  </a:lnTo>
                  <a:lnTo>
                    <a:pt x="272004" y="57448"/>
                  </a:lnTo>
                  <a:lnTo>
                    <a:pt x="272004" y="49658"/>
                  </a:lnTo>
                  <a:lnTo>
                    <a:pt x="275085" y="49658"/>
                  </a:lnTo>
                  <a:lnTo>
                    <a:pt x="275085" y="49246"/>
                  </a:lnTo>
                  <a:lnTo>
                    <a:pt x="272004" y="49246"/>
                  </a:lnTo>
                  <a:lnTo>
                    <a:pt x="272004" y="41456"/>
                  </a:lnTo>
                  <a:lnTo>
                    <a:pt x="275085" y="41456"/>
                  </a:lnTo>
                  <a:lnTo>
                    <a:pt x="275085" y="41044"/>
                  </a:lnTo>
                  <a:lnTo>
                    <a:pt x="272004" y="41044"/>
                  </a:lnTo>
                  <a:lnTo>
                    <a:pt x="272004" y="33243"/>
                  </a:lnTo>
                  <a:lnTo>
                    <a:pt x="275085" y="33243"/>
                  </a:lnTo>
                  <a:lnTo>
                    <a:pt x="275085" y="32831"/>
                  </a:lnTo>
                  <a:lnTo>
                    <a:pt x="272004" y="32831"/>
                  </a:lnTo>
                  <a:lnTo>
                    <a:pt x="272004" y="25041"/>
                  </a:lnTo>
                  <a:lnTo>
                    <a:pt x="275085" y="25041"/>
                  </a:lnTo>
                  <a:lnTo>
                    <a:pt x="275085" y="24629"/>
                  </a:lnTo>
                  <a:lnTo>
                    <a:pt x="272004" y="24629"/>
                  </a:lnTo>
                  <a:lnTo>
                    <a:pt x="272004" y="16828"/>
                  </a:lnTo>
                  <a:lnTo>
                    <a:pt x="275085" y="16828"/>
                  </a:lnTo>
                  <a:lnTo>
                    <a:pt x="275085" y="16427"/>
                  </a:lnTo>
                  <a:lnTo>
                    <a:pt x="272004" y="16427"/>
                  </a:lnTo>
                  <a:lnTo>
                    <a:pt x="272004" y="8626"/>
                  </a:lnTo>
                  <a:lnTo>
                    <a:pt x="275085" y="8626"/>
                  </a:lnTo>
                  <a:lnTo>
                    <a:pt x="275085" y="8213"/>
                  </a:lnTo>
                  <a:lnTo>
                    <a:pt x="272004" y="8213"/>
                  </a:lnTo>
                  <a:lnTo>
                    <a:pt x="272004" y="424"/>
                  </a:lnTo>
                  <a:lnTo>
                    <a:pt x="275085" y="424"/>
                  </a:lnTo>
                  <a:lnTo>
                    <a:pt x="275085" y="11"/>
                  </a:lnTo>
                  <a:lnTo>
                    <a:pt x="272004" y="11"/>
                  </a:lnTo>
                  <a:lnTo>
                    <a:pt x="272004" y="0"/>
                  </a:lnTo>
                  <a:lnTo>
                    <a:pt x="271546" y="0"/>
                  </a:lnTo>
                  <a:lnTo>
                    <a:pt x="271546" y="11"/>
                  </a:lnTo>
                  <a:lnTo>
                    <a:pt x="263813" y="11"/>
                  </a:lnTo>
                  <a:lnTo>
                    <a:pt x="263813" y="0"/>
                  </a:lnTo>
                  <a:lnTo>
                    <a:pt x="263390" y="0"/>
                  </a:lnTo>
                  <a:lnTo>
                    <a:pt x="263390" y="11"/>
                  </a:lnTo>
                  <a:lnTo>
                    <a:pt x="255646" y="11"/>
                  </a:lnTo>
                  <a:lnTo>
                    <a:pt x="255646" y="0"/>
                  </a:lnTo>
                  <a:lnTo>
                    <a:pt x="255222" y="0"/>
                  </a:lnTo>
                  <a:lnTo>
                    <a:pt x="255222" y="11"/>
                  </a:lnTo>
                  <a:lnTo>
                    <a:pt x="247490" y="11"/>
                  </a:lnTo>
                  <a:lnTo>
                    <a:pt x="247490" y="0"/>
                  </a:lnTo>
                  <a:lnTo>
                    <a:pt x="247066" y="0"/>
                  </a:lnTo>
                  <a:lnTo>
                    <a:pt x="247066" y="11"/>
                  </a:lnTo>
                  <a:lnTo>
                    <a:pt x="239322" y="11"/>
                  </a:lnTo>
                  <a:lnTo>
                    <a:pt x="239322" y="0"/>
                  </a:lnTo>
                  <a:lnTo>
                    <a:pt x="238898" y="0"/>
                  </a:lnTo>
                  <a:lnTo>
                    <a:pt x="238898" y="11"/>
                  </a:lnTo>
                  <a:lnTo>
                    <a:pt x="231166" y="11"/>
                  </a:lnTo>
                  <a:lnTo>
                    <a:pt x="231166" y="0"/>
                  </a:lnTo>
                  <a:lnTo>
                    <a:pt x="230742" y="0"/>
                  </a:lnTo>
                  <a:lnTo>
                    <a:pt x="230742" y="11"/>
                  </a:lnTo>
                  <a:lnTo>
                    <a:pt x="222999" y="11"/>
                  </a:lnTo>
                  <a:lnTo>
                    <a:pt x="222999" y="0"/>
                  </a:lnTo>
                  <a:lnTo>
                    <a:pt x="222575" y="0"/>
                  </a:lnTo>
                  <a:lnTo>
                    <a:pt x="222575" y="11"/>
                  </a:lnTo>
                  <a:lnTo>
                    <a:pt x="214831" y="11"/>
                  </a:lnTo>
                  <a:lnTo>
                    <a:pt x="214831" y="0"/>
                  </a:lnTo>
                  <a:lnTo>
                    <a:pt x="214407" y="0"/>
                  </a:lnTo>
                  <a:lnTo>
                    <a:pt x="214407" y="11"/>
                  </a:lnTo>
                  <a:lnTo>
                    <a:pt x="206675" y="11"/>
                  </a:lnTo>
                  <a:lnTo>
                    <a:pt x="206675" y="0"/>
                  </a:lnTo>
                  <a:lnTo>
                    <a:pt x="206251" y="0"/>
                  </a:lnTo>
                  <a:lnTo>
                    <a:pt x="206251" y="11"/>
                  </a:lnTo>
                  <a:lnTo>
                    <a:pt x="198507" y="11"/>
                  </a:lnTo>
                  <a:lnTo>
                    <a:pt x="198507" y="0"/>
                  </a:lnTo>
                  <a:lnTo>
                    <a:pt x="198083" y="0"/>
                  </a:lnTo>
                  <a:lnTo>
                    <a:pt x="198083" y="11"/>
                  </a:lnTo>
                  <a:lnTo>
                    <a:pt x="190351" y="11"/>
                  </a:lnTo>
                  <a:lnTo>
                    <a:pt x="190351" y="0"/>
                  </a:lnTo>
                  <a:lnTo>
                    <a:pt x="189927" y="0"/>
                  </a:lnTo>
                  <a:lnTo>
                    <a:pt x="189927" y="11"/>
                  </a:lnTo>
                  <a:lnTo>
                    <a:pt x="182184" y="11"/>
                  </a:lnTo>
                  <a:lnTo>
                    <a:pt x="182184" y="0"/>
                  </a:lnTo>
                  <a:lnTo>
                    <a:pt x="181760" y="0"/>
                  </a:lnTo>
                  <a:lnTo>
                    <a:pt x="181760" y="11"/>
                  </a:lnTo>
                  <a:lnTo>
                    <a:pt x="174016" y="11"/>
                  </a:lnTo>
                  <a:lnTo>
                    <a:pt x="174016" y="0"/>
                  </a:lnTo>
                  <a:lnTo>
                    <a:pt x="173592" y="0"/>
                  </a:lnTo>
                  <a:lnTo>
                    <a:pt x="173592" y="11"/>
                  </a:lnTo>
                  <a:lnTo>
                    <a:pt x="165860" y="11"/>
                  </a:lnTo>
                  <a:lnTo>
                    <a:pt x="165860" y="0"/>
                  </a:lnTo>
                  <a:lnTo>
                    <a:pt x="165436" y="0"/>
                  </a:lnTo>
                  <a:lnTo>
                    <a:pt x="165436" y="11"/>
                  </a:lnTo>
                  <a:lnTo>
                    <a:pt x="157692" y="11"/>
                  </a:lnTo>
                  <a:lnTo>
                    <a:pt x="157692" y="0"/>
                  </a:lnTo>
                  <a:lnTo>
                    <a:pt x="157269" y="0"/>
                  </a:lnTo>
                  <a:lnTo>
                    <a:pt x="157269" y="11"/>
                  </a:lnTo>
                  <a:lnTo>
                    <a:pt x="149926" y="11"/>
                  </a:lnTo>
                  <a:lnTo>
                    <a:pt x="149926" y="0"/>
                  </a:lnTo>
                  <a:lnTo>
                    <a:pt x="149502" y="0"/>
                  </a:lnTo>
                  <a:lnTo>
                    <a:pt x="149502" y="11"/>
                  </a:lnTo>
                  <a:lnTo>
                    <a:pt x="141758" y="11"/>
                  </a:lnTo>
                  <a:lnTo>
                    <a:pt x="141758" y="0"/>
                  </a:lnTo>
                  <a:lnTo>
                    <a:pt x="141334" y="0"/>
                  </a:lnTo>
                  <a:lnTo>
                    <a:pt x="141334" y="11"/>
                  </a:lnTo>
                  <a:lnTo>
                    <a:pt x="133602" y="11"/>
                  </a:lnTo>
                  <a:lnTo>
                    <a:pt x="133602" y="0"/>
                  </a:lnTo>
                  <a:lnTo>
                    <a:pt x="133178" y="0"/>
                  </a:lnTo>
                  <a:lnTo>
                    <a:pt x="133178" y="11"/>
                  </a:lnTo>
                  <a:lnTo>
                    <a:pt x="125435" y="11"/>
                  </a:lnTo>
                  <a:lnTo>
                    <a:pt x="125435" y="0"/>
                  </a:lnTo>
                  <a:lnTo>
                    <a:pt x="125011" y="0"/>
                  </a:lnTo>
                  <a:lnTo>
                    <a:pt x="125011" y="11"/>
                  </a:lnTo>
                  <a:lnTo>
                    <a:pt x="117267" y="11"/>
                  </a:lnTo>
                  <a:lnTo>
                    <a:pt x="117267" y="0"/>
                  </a:lnTo>
                  <a:lnTo>
                    <a:pt x="116843" y="0"/>
                  </a:lnTo>
                  <a:lnTo>
                    <a:pt x="116843" y="11"/>
                  </a:lnTo>
                  <a:lnTo>
                    <a:pt x="109500" y="11"/>
                  </a:lnTo>
                  <a:lnTo>
                    <a:pt x="109500" y="0"/>
                  </a:lnTo>
                  <a:lnTo>
                    <a:pt x="109077" y="0"/>
                  </a:lnTo>
                  <a:lnTo>
                    <a:pt x="109077" y="11"/>
                  </a:lnTo>
                  <a:lnTo>
                    <a:pt x="101333" y="11"/>
                  </a:lnTo>
                  <a:lnTo>
                    <a:pt x="101333" y="0"/>
                  </a:lnTo>
                  <a:lnTo>
                    <a:pt x="100909" y="0"/>
                  </a:lnTo>
                  <a:lnTo>
                    <a:pt x="100909" y="11"/>
                  </a:lnTo>
                  <a:lnTo>
                    <a:pt x="93177" y="11"/>
                  </a:lnTo>
                  <a:lnTo>
                    <a:pt x="93177" y="0"/>
                  </a:lnTo>
                  <a:lnTo>
                    <a:pt x="92753" y="0"/>
                  </a:lnTo>
                  <a:lnTo>
                    <a:pt x="92753" y="11"/>
                  </a:lnTo>
                  <a:lnTo>
                    <a:pt x="85009" y="11"/>
                  </a:lnTo>
                  <a:lnTo>
                    <a:pt x="85009" y="0"/>
                  </a:lnTo>
                  <a:lnTo>
                    <a:pt x="84585" y="0"/>
                  </a:lnTo>
                  <a:lnTo>
                    <a:pt x="84585" y="11"/>
                  </a:lnTo>
                  <a:lnTo>
                    <a:pt x="76853" y="11"/>
                  </a:lnTo>
                  <a:lnTo>
                    <a:pt x="76853" y="0"/>
                  </a:lnTo>
                  <a:lnTo>
                    <a:pt x="76429" y="0"/>
                  </a:lnTo>
                  <a:lnTo>
                    <a:pt x="76429" y="11"/>
                  </a:lnTo>
                  <a:lnTo>
                    <a:pt x="68376" y="11"/>
                  </a:lnTo>
                  <a:lnTo>
                    <a:pt x="68376" y="0"/>
                  </a:lnTo>
                  <a:lnTo>
                    <a:pt x="67952" y="0"/>
                  </a:lnTo>
                  <a:lnTo>
                    <a:pt x="67952" y="11"/>
                  </a:lnTo>
                  <a:lnTo>
                    <a:pt x="60220" y="11"/>
                  </a:lnTo>
                  <a:lnTo>
                    <a:pt x="60220" y="0"/>
                  </a:lnTo>
                  <a:lnTo>
                    <a:pt x="59796" y="0"/>
                  </a:lnTo>
                  <a:lnTo>
                    <a:pt x="59796" y="11"/>
                  </a:lnTo>
                  <a:lnTo>
                    <a:pt x="52053" y="11"/>
                  </a:lnTo>
                  <a:lnTo>
                    <a:pt x="52053" y="0"/>
                  </a:lnTo>
                  <a:lnTo>
                    <a:pt x="51629" y="0"/>
                  </a:lnTo>
                  <a:lnTo>
                    <a:pt x="51629" y="11"/>
                  </a:lnTo>
                  <a:lnTo>
                    <a:pt x="43896" y="11"/>
                  </a:lnTo>
                  <a:lnTo>
                    <a:pt x="43896" y="0"/>
                  </a:lnTo>
                  <a:lnTo>
                    <a:pt x="43473" y="0"/>
                  </a:lnTo>
                  <a:lnTo>
                    <a:pt x="43473" y="11"/>
                  </a:lnTo>
                  <a:lnTo>
                    <a:pt x="35729" y="11"/>
                  </a:lnTo>
                  <a:lnTo>
                    <a:pt x="35729" y="0"/>
                  </a:lnTo>
                  <a:lnTo>
                    <a:pt x="35305" y="0"/>
                  </a:lnTo>
                  <a:lnTo>
                    <a:pt x="35305" y="11"/>
                  </a:lnTo>
                  <a:lnTo>
                    <a:pt x="27962" y="11"/>
                  </a:lnTo>
                  <a:lnTo>
                    <a:pt x="27962" y="0"/>
                  </a:lnTo>
                  <a:lnTo>
                    <a:pt x="27538" y="0"/>
                  </a:lnTo>
                  <a:lnTo>
                    <a:pt x="27538" y="11"/>
                  </a:lnTo>
                  <a:lnTo>
                    <a:pt x="19795" y="11"/>
                  </a:lnTo>
                  <a:lnTo>
                    <a:pt x="19795" y="0"/>
                  </a:lnTo>
                  <a:lnTo>
                    <a:pt x="19371" y="0"/>
                  </a:lnTo>
                  <a:lnTo>
                    <a:pt x="19371" y="11"/>
                  </a:lnTo>
                  <a:lnTo>
                    <a:pt x="11639" y="11"/>
                  </a:lnTo>
                  <a:lnTo>
                    <a:pt x="11639" y="0"/>
                  </a:lnTo>
                  <a:lnTo>
                    <a:pt x="11215" y="0"/>
                  </a:lnTo>
                  <a:lnTo>
                    <a:pt x="11215" y="11"/>
                  </a:lnTo>
                  <a:lnTo>
                    <a:pt x="3505" y="11"/>
                  </a:lnTo>
                  <a:lnTo>
                    <a:pt x="3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47" name="Google Shape;247;p6"/>
            <p:cNvSpPr/>
            <p:nvPr/>
          </p:nvSpPr>
          <p:spPr>
            <a:xfrm>
              <a:off x="238125" y="490000"/>
              <a:ext cx="10600" cy="4735300"/>
            </a:xfrm>
            <a:custGeom>
              <a:avLst/>
              <a:gdLst/>
              <a:ahLst/>
              <a:cxnLst/>
              <a:rect l="l" t="t" r="r" b="b"/>
              <a:pathLst>
                <a:path w="424"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248" name="Google Shape;248;p6"/>
          <p:cNvSpPr txBox="1">
            <a:spLocks noGrp="1"/>
          </p:cNvSpPr>
          <p:nvPr>
            <p:ph type="title"/>
          </p:nvPr>
        </p:nvSpPr>
        <p:spPr>
          <a:xfrm>
            <a:off x="960057" y="713270"/>
            <a:ext cx="10272698" cy="643647"/>
          </a:xfrm>
          <a:prstGeom prst="rect">
            <a:avLst/>
          </a:prstGeom>
        </p:spPr>
        <p:txBody>
          <a:bodyPr spcFirstLastPara="1" wrap="square" lIns="116050" tIns="116050" rIns="116050" bIns="116050" anchor="t" anchorCtr="0">
            <a:noAutofit/>
          </a:bodyPr>
          <a:lstStyle>
            <a:lvl1pPr lvl="0" algn="ctr" rtl="0">
              <a:spcBef>
                <a:spcPts val="0"/>
              </a:spcBef>
              <a:spcAft>
                <a:spcPts val="0"/>
              </a:spcAft>
              <a:buSzPts val="4600"/>
              <a:buNone/>
              <a:defRPr sz="5234"/>
            </a:lvl1pPr>
            <a:lvl2pPr lvl="1" rtl="0">
              <a:spcBef>
                <a:spcPts val="0"/>
              </a:spcBef>
              <a:spcAft>
                <a:spcPts val="0"/>
              </a:spcAft>
              <a:buSzPts val="4600"/>
              <a:buNone/>
              <a:defRPr/>
            </a:lvl2pPr>
            <a:lvl3pPr lvl="2" rtl="0">
              <a:spcBef>
                <a:spcPts val="0"/>
              </a:spcBef>
              <a:spcAft>
                <a:spcPts val="0"/>
              </a:spcAft>
              <a:buSzPts val="4600"/>
              <a:buNone/>
              <a:defRPr/>
            </a:lvl3pPr>
            <a:lvl4pPr lvl="3" rtl="0">
              <a:spcBef>
                <a:spcPts val="0"/>
              </a:spcBef>
              <a:spcAft>
                <a:spcPts val="0"/>
              </a:spcAft>
              <a:buSzPts val="4600"/>
              <a:buNone/>
              <a:defRPr/>
            </a:lvl4pPr>
            <a:lvl5pPr lvl="4" rtl="0">
              <a:spcBef>
                <a:spcPts val="0"/>
              </a:spcBef>
              <a:spcAft>
                <a:spcPts val="0"/>
              </a:spcAft>
              <a:buSzPts val="4600"/>
              <a:buNone/>
              <a:defRPr/>
            </a:lvl5pPr>
            <a:lvl6pPr lvl="5" rtl="0">
              <a:spcBef>
                <a:spcPts val="0"/>
              </a:spcBef>
              <a:spcAft>
                <a:spcPts val="0"/>
              </a:spcAft>
              <a:buSzPts val="4600"/>
              <a:buNone/>
              <a:defRPr/>
            </a:lvl6pPr>
            <a:lvl7pPr lvl="6" rtl="0">
              <a:spcBef>
                <a:spcPts val="0"/>
              </a:spcBef>
              <a:spcAft>
                <a:spcPts val="0"/>
              </a:spcAft>
              <a:buSzPts val="4600"/>
              <a:buNone/>
              <a:defRPr/>
            </a:lvl7pPr>
            <a:lvl8pPr lvl="7" rtl="0">
              <a:spcBef>
                <a:spcPts val="0"/>
              </a:spcBef>
              <a:spcAft>
                <a:spcPts val="0"/>
              </a:spcAft>
              <a:buSzPts val="4600"/>
              <a:buNone/>
              <a:defRPr/>
            </a:lvl8pPr>
            <a:lvl9pPr lvl="8" rtl="0">
              <a:spcBef>
                <a:spcPts val="0"/>
              </a:spcBef>
              <a:spcAft>
                <a:spcPts val="0"/>
              </a:spcAft>
              <a:buSzPts val="4600"/>
              <a:buNone/>
              <a:defRPr/>
            </a:lvl9pPr>
          </a:lstStyle>
          <a:p>
            <a:endParaRPr/>
          </a:p>
        </p:txBody>
      </p:sp>
      <p:grpSp>
        <p:nvGrpSpPr>
          <p:cNvPr id="249" name="Google Shape;249;p6"/>
          <p:cNvGrpSpPr/>
          <p:nvPr/>
        </p:nvGrpSpPr>
        <p:grpSpPr>
          <a:xfrm>
            <a:off x="10643856" y="5689880"/>
            <a:ext cx="1661120" cy="1333210"/>
            <a:chOff x="3206750" y="1492575"/>
            <a:chExt cx="634550" cy="640625"/>
          </a:xfrm>
        </p:grpSpPr>
        <p:sp>
          <p:nvSpPr>
            <p:cNvPr id="250" name="Google Shape;250;p6"/>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1" name="Google Shape;251;p6"/>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2" name="Google Shape;252;p6"/>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3" name="Google Shape;253;p6"/>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4" name="Google Shape;254;p6"/>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5" name="Google Shape;255;p6"/>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6" name="Google Shape;256;p6"/>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7" name="Google Shape;257;p6"/>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8" name="Google Shape;258;p6"/>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 name="Google Shape;259;p6"/>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 name="Google Shape;260;p6"/>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 name="Google Shape;261;p6"/>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 name="Google Shape;262;p6"/>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 name="Google Shape;263;p6"/>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 name="Google Shape;264;p6"/>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 name="Google Shape;265;p6"/>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 name="Google Shape;266;p6"/>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 name="Google Shape;267;p6"/>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 name="Google Shape;268;p6"/>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9" name="Google Shape;269;p6"/>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 name="Google Shape;270;p6"/>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 name="Google Shape;271;p6"/>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 name="Google Shape;272;p6"/>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 name="Google Shape;273;p6"/>
            <p:cNvSpPr/>
            <p:nvPr/>
          </p:nvSpPr>
          <p:spPr>
            <a:xfrm>
              <a:off x="3661625" y="2046375"/>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 name="Google Shape;274;p6"/>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 name="Google Shape;275;p6"/>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 name="Google Shape;276;p6"/>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 name="Google Shape;277;p6"/>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 name="Google Shape;278;p6"/>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 name="Google Shape;279;p6"/>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0" name="Google Shape;280;p6"/>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1" name="Google Shape;281;p6"/>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 name="Google Shape;282;p6"/>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3" name="Google Shape;283;p6"/>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4" name="Google Shape;284;p6"/>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5" name="Google Shape;285;p6"/>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6" name="Google Shape;286;p6"/>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 name="Google Shape;287;p6"/>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8" name="Google Shape;288;p6"/>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9" name="Google Shape;289;p6"/>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0" name="Google Shape;290;p6"/>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1" name="Google Shape;291;p6"/>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2" name="Google Shape;292;p6"/>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3" name="Google Shape;293;p6"/>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4" name="Google Shape;294;p6"/>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 name="Google Shape;295;p6"/>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 name="Google Shape;296;p6"/>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 name="Google Shape;297;p6"/>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 name="Google Shape;298;p6"/>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 name="Google Shape;299;p6"/>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 name="Google Shape;300;p6"/>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 name="Google Shape;301;p6"/>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 name="Google Shape;302;p6"/>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 name="Google Shape;303;p6"/>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 name="Google Shape;304;p6"/>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 name="Google Shape;305;p6"/>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 name="Google Shape;306;p6"/>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 name="Google Shape;307;p6"/>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 name="Google Shape;308;p6"/>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9" name="Google Shape;309;p6"/>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 name="Google Shape;310;p6"/>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 name="Google Shape;311;p6"/>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 name="Google Shape;312;p6"/>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 name="Google Shape;313;p6"/>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 name="Google Shape;314;p6"/>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 name="Google Shape;315;p6"/>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 name="Google Shape;316;p6"/>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 name="Google Shape;317;p6"/>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 name="Google Shape;318;p6"/>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 name="Google Shape;319;p6"/>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 name="Google Shape;320;p6"/>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 name="Google Shape;321;p6"/>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 name="Google Shape;322;p6"/>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3" name="Google Shape;323;p6"/>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4" name="Google Shape;324;p6"/>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5" name="Google Shape;325;p6"/>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6" name="Google Shape;326;p6"/>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 name="Google Shape;327;p6"/>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 name="Google Shape;328;p6"/>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9" name="Google Shape;329;p6"/>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0" name="Google Shape;330;p6"/>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1" name="Google Shape;331;p6"/>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2" name="Google Shape;332;p6"/>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 name="Google Shape;333;p6"/>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4" name="Google Shape;334;p6"/>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5" name="Google Shape;335;p6"/>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6" name="Google Shape;336;p6"/>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7" name="Google Shape;337;p6"/>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8" name="Google Shape;338;p6"/>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9" name="Google Shape;339;p6"/>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0" name="Google Shape;340;p6"/>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1" name="Google Shape;341;p6"/>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2" name="Google Shape;342;p6"/>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3" name="Google Shape;343;p6"/>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4" name="Google Shape;344;p6"/>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5" name="Google Shape;345;p6"/>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6" name="Google Shape;346;p6"/>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7" name="Google Shape;347;p6"/>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8" name="Google Shape;348;p6"/>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9" name="Google Shape;349;p6"/>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0" name="Google Shape;350;p6"/>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1" name="Google Shape;351;p6"/>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2" name="Google Shape;352;p6"/>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3" name="Google Shape;353;p6"/>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4" name="Google Shape;354;p6"/>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5" name="Google Shape;355;p6"/>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6" name="Google Shape;356;p6"/>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7" name="Google Shape;357;p6"/>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8" name="Google Shape;358;p6"/>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9" name="Google Shape;359;p6"/>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60" name="Google Shape;360;p6"/>
          <p:cNvGrpSpPr/>
          <p:nvPr/>
        </p:nvGrpSpPr>
        <p:grpSpPr>
          <a:xfrm flipH="1">
            <a:off x="-112193" y="5689880"/>
            <a:ext cx="1661120" cy="1333210"/>
            <a:chOff x="3206750" y="1492575"/>
            <a:chExt cx="634550" cy="640625"/>
          </a:xfrm>
        </p:grpSpPr>
        <p:sp>
          <p:nvSpPr>
            <p:cNvPr id="361" name="Google Shape;361;p6"/>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2" name="Google Shape;362;p6"/>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3" name="Google Shape;363;p6"/>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4" name="Google Shape;364;p6"/>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5" name="Google Shape;365;p6"/>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6" name="Google Shape;366;p6"/>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7" name="Google Shape;367;p6"/>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8" name="Google Shape;368;p6"/>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9" name="Google Shape;369;p6"/>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0" name="Google Shape;370;p6"/>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1" name="Google Shape;371;p6"/>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2" name="Google Shape;372;p6"/>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3" name="Google Shape;373;p6"/>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4" name="Google Shape;374;p6"/>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5" name="Google Shape;375;p6"/>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6" name="Google Shape;376;p6"/>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7" name="Google Shape;377;p6"/>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8" name="Google Shape;378;p6"/>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9" name="Google Shape;379;p6"/>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0" name="Google Shape;380;p6"/>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1" name="Google Shape;381;p6"/>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2" name="Google Shape;382;p6"/>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3" name="Google Shape;383;p6"/>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4" name="Google Shape;384;p6"/>
            <p:cNvSpPr/>
            <p:nvPr/>
          </p:nvSpPr>
          <p:spPr>
            <a:xfrm>
              <a:off x="3661625" y="2046375"/>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5" name="Google Shape;385;p6"/>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6" name="Google Shape;386;p6"/>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7" name="Google Shape;387;p6"/>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8" name="Google Shape;388;p6"/>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9" name="Google Shape;389;p6"/>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0" name="Google Shape;390;p6"/>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1" name="Google Shape;391;p6"/>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2" name="Google Shape;392;p6"/>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3" name="Google Shape;393;p6"/>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4" name="Google Shape;394;p6"/>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5" name="Google Shape;395;p6"/>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6" name="Google Shape;396;p6"/>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7" name="Google Shape;397;p6"/>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8" name="Google Shape;398;p6"/>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9" name="Google Shape;399;p6"/>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0" name="Google Shape;400;p6"/>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1" name="Google Shape;401;p6"/>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2" name="Google Shape;402;p6"/>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3" name="Google Shape;403;p6"/>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4" name="Google Shape;404;p6"/>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5" name="Google Shape;405;p6"/>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6" name="Google Shape;406;p6"/>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7" name="Google Shape;407;p6"/>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8" name="Google Shape;408;p6"/>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9" name="Google Shape;409;p6"/>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0" name="Google Shape;410;p6"/>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1" name="Google Shape;411;p6"/>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2" name="Google Shape;412;p6"/>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3" name="Google Shape;413;p6"/>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4" name="Google Shape;414;p6"/>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5" name="Google Shape;415;p6"/>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6" name="Google Shape;416;p6"/>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7" name="Google Shape;417;p6"/>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8" name="Google Shape;418;p6"/>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9" name="Google Shape;419;p6"/>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0" name="Google Shape;420;p6"/>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1" name="Google Shape;421;p6"/>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2" name="Google Shape;422;p6"/>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3" name="Google Shape;423;p6"/>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4" name="Google Shape;424;p6"/>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5" name="Google Shape;425;p6"/>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6" name="Google Shape;426;p6"/>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7" name="Google Shape;427;p6"/>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8" name="Google Shape;428;p6"/>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9" name="Google Shape;429;p6"/>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0" name="Google Shape;430;p6"/>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1" name="Google Shape;431;p6"/>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2" name="Google Shape;432;p6"/>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3" name="Google Shape;433;p6"/>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4" name="Google Shape;434;p6"/>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5" name="Google Shape;435;p6"/>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6" name="Google Shape;436;p6"/>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7" name="Google Shape;437;p6"/>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8" name="Google Shape;438;p6"/>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9" name="Google Shape;439;p6"/>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0" name="Google Shape;440;p6"/>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1" name="Google Shape;441;p6"/>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2" name="Google Shape;442;p6"/>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3" name="Google Shape;443;p6"/>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4" name="Google Shape;444;p6"/>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5" name="Google Shape;445;p6"/>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6" name="Google Shape;446;p6"/>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7" name="Google Shape;447;p6"/>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8" name="Google Shape;448;p6"/>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9" name="Google Shape;449;p6"/>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0" name="Google Shape;450;p6"/>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1" name="Google Shape;451;p6"/>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2" name="Google Shape;452;p6"/>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3" name="Google Shape;453;p6"/>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4" name="Google Shape;454;p6"/>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5" name="Google Shape;455;p6"/>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6" name="Google Shape;456;p6"/>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7" name="Google Shape;457;p6"/>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8" name="Google Shape;458;p6"/>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9" name="Google Shape;459;p6"/>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0" name="Google Shape;460;p6"/>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1" name="Google Shape;461;p6"/>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2" name="Google Shape;462;p6"/>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3" name="Google Shape;463;p6"/>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4" name="Google Shape;464;p6"/>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5" name="Google Shape;465;p6"/>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6" name="Google Shape;466;p6"/>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7" name="Google Shape;467;p6"/>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8" name="Google Shape;468;p6"/>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9" name="Google Shape;469;p6"/>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70" name="Google Shape;470;p6"/>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471" name="Google Shape;471;p6"/>
          <p:cNvSpPr/>
          <p:nvPr/>
        </p:nvSpPr>
        <p:spPr>
          <a:xfrm>
            <a:off x="346587" y="2005743"/>
            <a:ext cx="363144" cy="273633"/>
          </a:xfrm>
          <a:custGeom>
            <a:avLst/>
            <a:gdLst/>
            <a:ahLst/>
            <a:cxnLst/>
            <a:rect l="l" t="t" r="r" b="b"/>
            <a:pathLst>
              <a:path w="3680" h="3488" extrusionOk="0">
                <a:moveTo>
                  <a:pt x="2596" y="1"/>
                </a:moveTo>
                <a:cubicBezTo>
                  <a:pt x="2586" y="1"/>
                  <a:pt x="2577" y="4"/>
                  <a:pt x="2569" y="11"/>
                </a:cubicBezTo>
                <a:cubicBezTo>
                  <a:pt x="2551" y="26"/>
                  <a:pt x="2550" y="53"/>
                  <a:pt x="2551" y="76"/>
                </a:cubicBezTo>
                <a:cubicBezTo>
                  <a:pt x="2555" y="189"/>
                  <a:pt x="2563" y="301"/>
                  <a:pt x="2578" y="414"/>
                </a:cubicBezTo>
                <a:cubicBezTo>
                  <a:pt x="2582" y="446"/>
                  <a:pt x="2587" y="478"/>
                  <a:pt x="2579" y="509"/>
                </a:cubicBezTo>
                <a:cubicBezTo>
                  <a:pt x="2573" y="532"/>
                  <a:pt x="2561" y="553"/>
                  <a:pt x="2550" y="573"/>
                </a:cubicBezTo>
                <a:cubicBezTo>
                  <a:pt x="2442" y="774"/>
                  <a:pt x="2382" y="997"/>
                  <a:pt x="2354" y="1225"/>
                </a:cubicBezTo>
                <a:cubicBezTo>
                  <a:pt x="2347" y="1275"/>
                  <a:pt x="2342" y="1326"/>
                  <a:pt x="2338" y="1376"/>
                </a:cubicBezTo>
                <a:cubicBezTo>
                  <a:pt x="2297" y="1330"/>
                  <a:pt x="2257" y="1284"/>
                  <a:pt x="2215" y="1237"/>
                </a:cubicBezTo>
                <a:cubicBezTo>
                  <a:pt x="2083" y="1095"/>
                  <a:pt x="1949" y="948"/>
                  <a:pt x="1775" y="864"/>
                </a:cubicBezTo>
                <a:cubicBezTo>
                  <a:pt x="1656" y="807"/>
                  <a:pt x="1518" y="777"/>
                  <a:pt x="1426" y="682"/>
                </a:cubicBezTo>
                <a:cubicBezTo>
                  <a:pt x="1323" y="575"/>
                  <a:pt x="1298" y="407"/>
                  <a:pt x="1187" y="308"/>
                </a:cubicBezTo>
                <a:cubicBezTo>
                  <a:pt x="1174" y="296"/>
                  <a:pt x="1157" y="284"/>
                  <a:pt x="1138" y="284"/>
                </a:cubicBezTo>
                <a:cubicBezTo>
                  <a:pt x="1138" y="284"/>
                  <a:pt x="1137" y="284"/>
                  <a:pt x="1137" y="284"/>
                </a:cubicBezTo>
                <a:cubicBezTo>
                  <a:pt x="1100" y="284"/>
                  <a:pt x="1076" y="327"/>
                  <a:pt x="1076" y="364"/>
                </a:cubicBezTo>
                <a:cubicBezTo>
                  <a:pt x="1074" y="444"/>
                  <a:pt x="1129" y="511"/>
                  <a:pt x="1161" y="584"/>
                </a:cubicBezTo>
                <a:cubicBezTo>
                  <a:pt x="1270" y="823"/>
                  <a:pt x="1137" y="1095"/>
                  <a:pt x="1099" y="1356"/>
                </a:cubicBezTo>
                <a:cubicBezTo>
                  <a:pt x="1065" y="1581"/>
                  <a:pt x="1108" y="1808"/>
                  <a:pt x="1203" y="2017"/>
                </a:cubicBezTo>
                <a:cubicBezTo>
                  <a:pt x="1093" y="2000"/>
                  <a:pt x="983" y="1990"/>
                  <a:pt x="872" y="1990"/>
                </a:cubicBezTo>
                <a:cubicBezTo>
                  <a:pt x="770" y="1990"/>
                  <a:pt x="668" y="1998"/>
                  <a:pt x="568" y="2018"/>
                </a:cubicBezTo>
                <a:cubicBezTo>
                  <a:pt x="548" y="2022"/>
                  <a:pt x="528" y="2026"/>
                  <a:pt x="509" y="2026"/>
                </a:cubicBezTo>
                <a:cubicBezTo>
                  <a:pt x="505" y="2026"/>
                  <a:pt x="502" y="2026"/>
                  <a:pt x="498" y="2026"/>
                </a:cubicBezTo>
                <a:cubicBezTo>
                  <a:pt x="466" y="2024"/>
                  <a:pt x="436" y="2010"/>
                  <a:pt x="407" y="1997"/>
                </a:cubicBezTo>
                <a:cubicBezTo>
                  <a:pt x="305" y="1949"/>
                  <a:pt x="200" y="1907"/>
                  <a:pt x="93" y="1871"/>
                </a:cubicBezTo>
                <a:cubicBezTo>
                  <a:pt x="80" y="1866"/>
                  <a:pt x="65" y="1862"/>
                  <a:pt x="51" y="1862"/>
                </a:cubicBezTo>
                <a:cubicBezTo>
                  <a:pt x="41" y="1862"/>
                  <a:pt x="32" y="1864"/>
                  <a:pt x="24" y="1869"/>
                </a:cubicBezTo>
                <a:cubicBezTo>
                  <a:pt x="0" y="1884"/>
                  <a:pt x="0" y="1923"/>
                  <a:pt x="17" y="1947"/>
                </a:cubicBezTo>
                <a:cubicBezTo>
                  <a:pt x="34" y="1971"/>
                  <a:pt x="62" y="1985"/>
                  <a:pt x="87" y="2000"/>
                </a:cubicBezTo>
                <a:cubicBezTo>
                  <a:pt x="304" y="2129"/>
                  <a:pt x="343" y="2410"/>
                  <a:pt x="459" y="2618"/>
                </a:cubicBezTo>
                <a:cubicBezTo>
                  <a:pt x="598" y="2868"/>
                  <a:pt x="795" y="3083"/>
                  <a:pt x="1038" y="3235"/>
                </a:cubicBezTo>
                <a:cubicBezTo>
                  <a:pt x="1302" y="3401"/>
                  <a:pt x="1614" y="3488"/>
                  <a:pt x="1925" y="3488"/>
                </a:cubicBezTo>
                <a:cubicBezTo>
                  <a:pt x="2029" y="3488"/>
                  <a:pt x="2133" y="3478"/>
                  <a:pt x="2236" y="3458"/>
                </a:cubicBezTo>
                <a:cubicBezTo>
                  <a:pt x="2454" y="3415"/>
                  <a:pt x="2667" y="3327"/>
                  <a:pt x="2837" y="3182"/>
                </a:cubicBezTo>
                <a:cubicBezTo>
                  <a:pt x="2856" y="3166"/>
                  <a:pt x="2876" y="3146"/>
                  <a:pt x="2890" y="3125"/>
                </a:cubicBezTo>
                <a:cubicBezTo>
                  <a:pt x="2924" y="3122"/>
                  <a:pt x="2959" y="3104"/>
                  <a:pt x="2988" y="3085"/>
                </a:cubicBezTo>
                <a:cubicBezTo>
                  <a:pt x="3177" y="2967"/>
                  <a:pt x="3325" y="2791"/>
                  <a:pt x="3431" y="2594"/>
                </a:cubicBezTo>
                <a:cubicBezTo>
                  <a:pt x="3628" y="2228"/>
                  <a:pt x="3679" y="1786"/>
                  <a:pt x="3573" y="1383"/>
                </a:cubicBezTo>
                <a:cubicBezTo>
                  <a:pt x="3501" y="1106"/>
                  <a:pt x="3353" y="855"/>
                  <a:pt x="3155" y="648"/>
                </a:cubicBezTo>
                <a:cubicBezTo>
                  <a:pt x="2992" y="476"/>
                  <a:pt x="2736" y="355"/>
                  <a:pt x="2676" y="109"/>
                </a:cubicBezTo>
                <a:cubicBezTo>
                  <a:pt x="2669" y="80"/>
                  <a:pt x="2664" y="50"/>
                  <a:pt x="2646" y="26"/>
                </a:cubicBezTo>
                <a:cubicBezTo>
                  <a:pt x="2635" y="11"/>
                  <a:pt x="2615" y="1"/>
                  <a:pt x="2596"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472" name="Google Shape;472;p6"/>
          <p:cNvSpPr/>
          <p:nvPr/>
        </p:nvSpPr>
        <p:spPr>
          <a:xfrm rot="-1998728">
            <a:off x="11295208" y="5397270"/>
            <a:ext cx="358406" cy="263276"/>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473" name="Google Shape;473;p6"/>
          <p:cNvSpPr/>
          <p:nvPr/>
        </p:nvSpPr>
        <p:spPr>
          <a:xfrm rot="-632712">
            <a:off x="286730" y="4374130"/>
            <a:ext cx="358402" cy="263272"/>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474" name="Google Shape;474;p6"/>
          <p:cNvSpPr/>
          <p:nvPr/>
        </p:nvSpPr>
        <p:spPr>
          <a:xfrm rot="-338711">
            <a:off x="11587185" y="3227920"/>
            <a:ext cx="358406" cy="263276"/>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475" name="Google Shape;475;p6"/>
          <p:cNvSpPr/>
          <p:nvPr/>
        </p:nvSpPr>
        <p:spPr>
          <a:xfrm rot="-1684279">
            <a:off x="5643397" y="6384939"/>
            <a:ext cx="358406" cy="263275"/>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Tree>
    <p:extLst>
      <p:ext uri="{BB962C8B-B14F-4D97-AF65-F5344CB8AC3E}">
        <p14:creationId xmlns:p14="http://schemas.microsoft.com/office/powerpoint/2010/main" val="663757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userDrawn="1">
  <p:cSld name="Big number">
    <p:spTree>
      <p:nvGrpSpPr>
        <p:cNvPr id="1" name="Shape 1391"/>
        <p:cNvGrpSpPr/>
        <p:nvPr/>
      </p:nvGrpSpPr>
      <p:grpSpPr>
        <a:xfrm>
          <a:off x="0" y="0"/>
          <a:ext cx="0" cy="0"/>
          <a:chOff x="0" y="0"/>
          <a:chExt cx="0" cy="0"/>
        </a:xfrm>
      </p:grpSpPr>
      <p:grpSp>
        <p:nvGrpSpPr>
          <p:cNvPr id="1398" name="Google Shape;1398;p11"/>
          <p:cNvGrpSpPr/>
          <p:nvPr/>
        </p:nvGrpSpPr>
        <p:grpSpPr>
          <a:xfrm rot="-1258759">
            <a:off x="-853255" y="-317936"/>
            <a:ext cx="2165763" cy="2059362"/>
            <a:chOff x="1288525" y="846925"/>
            <a:chExt cx="396175" cy="473850"/>
          </a:xfrm>
        </p:grpSpPr>
        <p:sp>
          <p:nvSpPr>
            <p:cNvPr id="1399" name="Google Shape;1399;p11"/>
            <p:cNvSpPr/>
            <p:nvPr/>
          </p:nvSpPr>
          <p:spPr>
            <a:xfrm>
              <a:off x="1288525" y="846925"/>
              <a:ext cx="396175" cy="473850"/>
            </a:xfrm>
            <a:custGeom>
              <a:avLst/>
              <a:gdLst/>
              <a:ahLst/>
              <a:cxnLst/>
              <a:rect l="l" t="t" r="r" b="b"/>
              <a:pathLst>
                <a:path w="15847" h="18954" extrusionOk="0">
                  <a:moveTo>
                    <a:pt x="9848" y="0"/>
                  </a:moveTo>
                  <a:cubicBezTo>
                    <a:pt x="9617" y="0"/>
                    <a:pt x="9397" y="48"/>
                    <a:pt x="9209" y="162"/>
                  </a:cubicBezTo>
                  <a:cubicBezTo>
                    <a:pt x="8958" y="312"/>
                    <a:pt x="6633" y="2497"/>
                    <a:pt x="6905" y="2681"/>
                  </a:cubicBezTo>
                  <a:cubicBezTo>
                    <a:pt x="6302" y="2273"/>
                    <a:pt x="5689" y="1861"/>
                    <a:pt x="4992" y="1651"/>
                  </a:cubicBezTo>
                  <a:cubicBezTo>
                    <a:pt x="4716" y="1568"/>
                    <a:pt x="4416" y="1525"/>
                    <a:pt x="4112" y="1525"/>
                  </a:cubicBezTo>
                  <a:cubicBezTo>
                    <a:pt x="3660" y="1525"/>
                    <a:pt x="3201" y="1620"/>
                    <a:pt x="2812" y="1816"/>
                  </a:cubicBezTo>
                  <a:cubicBezTo>
                    <a:pt x="2189" y="2132"/>
                    <a:pt x="1699" y="2947"/>
                    <a:pt x="1286" y="3490"/>
                  </a:cubicBezTo>
                  <a:cubicBezTo>
                    <a:pt x="745" y="4202"/>
                    <a:pt x="237" y="4989"/>
                    <a:pt x="147" y="5878"/>
                  </a:cubicBezTo>
                  <a:cubicBezTo>
                    <a:pt x="105" y="6294"/>
                    <a:pt x="183" y="6764"/>
                    <a:pt x="513" y="7020"/>
                  </a:cubicBezTo>
                  <a:cubicBezTo>
                    <a:pt x="711" y="7173"/>
                    <a:pt x="954" y="7227"/>
                    <a:pt x="1221" y="7227"/>
                  </a:cubicBezTo>
                  <a:cubicBezTo>
                    <a:pt x="1882" y="7227"/>
                    <a:pt x="2688" y="6893"/>
                    <a:pt x="3299" y="6893"/>
                  </a:cubicBezTo>
                  <a:cubicBezTo>
                    <a:pt x="3359" y="6893"/>
                    <a:pt x="3417" y="6896"/>
                    <a:pt x="3473" y="6903"/>
                  </a:cubicBezTo>
                  <a:cubicBezTo>
                    <a:pt x="4120" y="6984"/>
                    <a:pt x="4778" y="7461"/>
                    <a:pt x="4804" y="8112"/>
                  </a:cubicBezTo>
                  <a:cubicBezTo>
                    <a:pt x="4815" y="8396"/>
                    <a:pt x="4686" y="8698"/>
                    <a:pt x="4433" y="8824"/>
                  </a:cubicBezTo>
                  <a:cubicBezTo>
                    <a:pt x="4310" y="8886"/>
                    <a:pt x="4181" y="8910"/>
                    <a:pt x="4049" y="8910"/>
                  </a:cubicBezTo>
                  <a:cubicBezTo>
                    <a:pt x="3640" y="8910"/>
                    <a:pt x="3204" y="8676"/>
                    <a:pt x="2830" y="8589"/>
                  </a:cubicBezTo>
                  <a:cubicBezTo>
                    <a:pt x="2244" y="8454"/>
                    <a:pt x="1634" y="8310"/>
                    <a:pt x="1026" y="8273"/>
                  </a:cubicBezTo>
                  <a:cubicBezTo>
                    <a:pt x="1021" y="8273"/>
                    <a:pt x="1017" y="8273"/>
                    <a:pt x="1012" y="8273"/>
                  </a:cubicBezTo>
                  <a:cubicBezTo>
                    <a:pt x="847" y="8273"/>
                    <a:pt x="367" y="8438"/>
                    <a:pt x="243" y="8536"/>
                  </a:cubicBezTo>
                  <a:cubicBezTo>
                    <a:pt x="39" y="8696"/>
                    <a:pt x="0" y="9012"/>
                    <a:pt x="1" y="9251"/>
                  </a:cubicBezTo>
                  <a:cubicBezTo>
                    <a:pt x="10" y="10493"/>
                    <a:pt x="315" y="11966"/>
                    <a:pt x="974" y="13024"/>
                  </a:cubicBezTo>
                  <a:cubicBezTo>
                    <a:pt x="1429" y="13753"/>
                    <a:pt x="2000" y="14410"/>
                    <a:pt x="2660" y="14961"/>
                  </a:cubicBezTo>
                  <a:cubicBezTo>
                    <a:pt x="2898" y="15159"/>
                    <a:pt x="3161" y="15350"/>
                    <a:pt x="3467" y="15393"/>
                  </a:cubicBezTo>
                  <a:cubicBezTo>
                    <a:pt x="3501" y="15398"/>
                    <a:pt x="3536" y="15401"/>
                    <a:pt x="3570" y="15401"/>
                  </a:cubicBezTo>
                  <a:cubicBezTo>
                    <a:pt x="3849" y="15401"/>
                    <a:pt x="4139" y="15248"/>
                    <a:pt x="4211" y="14982"/>
                  </a:cubicBezTo>
                  <a:cubicBezTo>
                    <a:pt x="4388" y="14339"/>
                    <a:pt x="4863" y="13794"/>
                    <a:pt x="5436" y="13466"/>
                  </a:cubicBezTo>
                  <a:cubicBezTo>
                    <a:pt x="5653" y="13342"/>
                    <a:pt x="6282" y="13042"/>
                    <a:pt x="6694" y="13042"/>
                  </a:cubicBezTo>
                  <a:cubicBezTo>
                    <a:pt x="6839" y="13042"/>
                    <a:pt x="6957" y="13078"/>
                    <a:pt x="7021" y="13172"/>
                  </a:cubicBezTo>
                  <a:cubicBezTo>
                    <a:pt x="7085" y="13266"/>
                    <a:pt x="7096" y="13419"/>
                    <a:pt x="7024" y="13649"/>
                  </a:cubicBezTo>
                  <a:cubicBezTo>
                    <a:pt x="6941" y="13921"/>
                    <a:pt x="6715" y="14117"/>
                    <a:pt x="6508" y="14312"/>
                  </a:cubicBezTo>
                  <a:cubicBezTo>
                    <a:pt x="6099" y="14694"/>
                    <a:pt x="5727" y="15115"/>
                    <a:pt x="5400" y="15569"/>
                  </a:cubicBezTo>
                  <a:cubicBezTo>
                    <a:pt x="5286" y="15728"/>
                    <a:pt x="5173" y="15902"/>
                    <a:pt x="5169" y="16098"/>
                  </a:cubicBezTo>
                  <a:cubicBezTo>
                    <a:pt x="5161" y="16530"/>
                    <a:pt x="5654" y="16777"/>
                    <a:pt x="6074" y="16885"/>
                  </a:cubicBezTo>
                  <a:cubicBezTo>
                    <a:pt x="7118" y="17151"/>
                    <a:pt x="8225" y="17231"/>
                    <a:pt x="9186" y="17718"/>
                  </a:cubicBezTo>
                  <a:cubicBezTo>
                    <a:pt x="9801" y="18031"/>
                    <a:pt x="10324" y="18494"/>
                    <a:pt x="10838" y="18954"/>
                  </a:cubicBezTo>
                  <a:cubicBezTo>
                    <a:pt x="11530" y="17760"/>
                    <a:pt x="12229" y="16551"/>
                    <a:pt x="12606" y="15225"/>
                  </a:cubicBezTo>
                  <a:cubicBezTo>
                    <a:pt x="12788" y="14585"/>
                    <a:pt x="12845" y="13788"/>
                    <a:pt x="12334" y="13366"/>
                  </a:cubicBezTo>
                  <a:cubicBezTo>
                    <a:pt x="12129" y="13196"/>
                    <a:pt x="11866" y="13119"/>
                    <a:pt x="11630" y="12997"/>
                  </a:cubicBezTo>
                  <a:cubicBezTo>
                    <a:pt x="11395" y="12874"/>
                    <a:pt x="11167" y="12672"/>
                    <a:pt x="11148" y="12407"/>
                  </a:cubicBezTo>
                  <a:cubicBezTo>
                    <a:pt x="11125" y="12086"/>
                    <a:pt x="11445" y="11816"/>
                    <a:pt x="11768" y="11798"/>
                  </a:cubicBezTo>
                  <a:cubicBezTo>
                    <a:pt x="11783" y="11797"/>
                    <a:pt x="11798" y="11797"/>
                    <a:pt x="11813" y="11797"/>
                  </a:cubicBezTo>
                  <a:cubicBezTo>
                    <a:pt x="12119" y="11797"/>
                    <a:pt x="12405" y="11963"/>
                    <a:pt x="12635" y="12166"/>
                  </a:cubicBezTo>
                  <a:cubicBezTo>
                    <a:pt x="12851" y="12356"/>
                    <a:pt x="13128" y="12643"/>
                    <a:pt x="13431" y="12643"/>
                  </a:cubicBezTo>
                  <a:cubicBezTo>
                    <a:pt x="13505" y="12643"/>
                    <a:pt x="13580" y="12626"/>
                    <a:pt x="13657" y="12586"/>
                  </a:cubicBezTo>
                  <a:cubicBezTo>
                    <a:pt x="13901" y="12459"/>
                    <a:pt x="14129" y="11997"/>
                    <a:pt x="14268" y="11755"/>
                  </a:cubicBezTo>
                  <a:cubicBezTo>
                    <a:pt x="14615" y="11153"/>
                    <a:pt x="14864" y="10449"/>
                    <a:pt x="15074" y="9789"/>
                  </a:cubicBezTo>
                  <a:cubicBezTo>
                    <a:pt x="15361" y="8885"/>
                    <a:pt x="15847" y="7041"/>
                    <a:pt x="14516" y="6713"/>
                  </a:cubicBezTo>
                  <a:cubicBezTo>
                    <a:pt x="14400" y="6684"/>
                    <a:pt x="14287" y="6672"/>
                    <a:pt x="14179" y="6672"/>
                  </a:cubicBezTo>
                  <a:cubicBezTo>
                    <a:pt x="13354" y="6672"/>
                    <a:pt x="12753" y="7415"/>
                    <a:pt x="11938" y="7415"/>
                  </a:cubicBezTo>
                  <a:cubicBezTo>
                    <a:pt x="11828" y="7415"/>
                    <a:pt x="11714" y="7402"/>
                    <a:pt x="11596" y="7371"/>
                  </a:cubicBezTo>
                  <a:cubicBezTo>
                    <a:pt x="11320" y="7300"/>
                    <a:pt x="11029" y="7096"/>
                    <a:pt x="11038" y="6812"/>
                  </a:cubicBezTo>
                  <a:cubicBezTo>
                    <a:pt x="11045" y="6573"/>
                    <a:pt x="11257" y="6398"/>
                    <a:pt x="11462" y="6277"/>
                  </a:cubicBezTo>
                  <a:cubicBezTo>
                    <a:pt x="12297" y="5790"/>
                    <a:pt x="13296" y="5697"/>
                    <a:pt x="14260" y="5652"/>
                  </a:cubicBezTo>
                  <a:cubicBezTo>
                    <a:pt x="14447" y="5644"/>
                    <a:pt x="14666" y="5618"/>
                    <a:pt x="14759" y="5457"/>
                  </a:cubicBezTo>
                  <a:cubicBezTo>
                    <a:pt x="14823" y="5348"/>
                    <a:pt x="14806" y="5212"/>
                    <a:pt x="14784" y="5088"/>
                  </a:cubicBezTo>
                  <a:cubicBezTo>
                    <a:pt x="14610" y="4127"/>
                    <a:pt x="14220" y="3204"/>
                    <a:pt x="13649" y="2411"/>
                  </a:cubicBezTo>
                  <a:cubicBezTo>
                    <a:pt x="13339" y="1982"/>
                    <a:pt x="12792" y="1465"/>
                    <a:pt x="12231" y="1415"/>
                  </a:cubicBezTo>
                  <a:cubicBezTo>
                    <a:pt x="12214" y="1413"/>
                    <a:pt x="12197" y="1412"/>
                    <a:pt x="12180" y="1412"/>
                  </a:cubicBezTo>
                  <a:cubicBezTo>
                    <a:pt x="11978" y="1412"/>
                    <a:pt x="11785" y="1516"/>
                    <a:pt x="11620" y="1636"/>
                  </a:cubicBezTo>
                  <a:cubicBezTo>
                    <a:pt x="11229" y="1919"/>
                    <a:pt x="10917" y="2307"/>
                    <a:pt x="10503" y="2554"/>
                  </a:cubicBezTo>
                  <a:cubicBezTo>
                    <a:pt x="10407" y="2610"/>
                    <a:pt x="10287" y="2654"/>
                    <a:pt x="10178" y="2654"/>
                  </a:cubicBezTo>
                  <a:cubicBezTo>
                    <a:pt x="10092" y="2654"/>
                    <a:pt x="10013" y="2626"/>
                    <a:pt x="9962" y="2555"/>
                  </a:cubicBezTo>
                  <a:cubicBezTo>
                    <a:pt x="9911" y="2484"/>
                    <a:pt x="9905" y="2392"/>
                    <a:pt x="9911" y="2305"/>
                  </a:cubicBezTo>
                  <a:cubicBezTo>
                    <a:pt x="9935" y="1905"/>
                    <a:pt x="10154" y="1533"/>
                    <a:pt x="10450" y="1261"/>
                  </a:cubicBezTo>
                  <a:cubicBezTo>
                    <a:pt x="10746" y="990"/>
                    <a:pt x="11112" y="807"/>
                    <a:pt x="11487" y="665"/>
                  </a:cubicBezTo>
                  <a:cubicBezTo>
                    <a:pt x="11105" y="318"/>
                    <a:pt x="10440" y="0"/>
                    <a:pt x="9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0" name="Google Shape;1400;p11"/>
            <p:cNvSpPr/>
            <p:nvPr/>
          </p:nvSpPr>
          <p:spPr>
            <a:xfrm>
              <a:off x="1465750" y="923875"/>
              <a:ext cx="91725" cy="361925"/>
            </a:xfrm>
            <a:custGeom>
              <a:avLst/>
              <a:gdLst/>
              <a:ahLst/>
              <a:cxnLst/>
              <a:rect l="l" t="t" r="r" b="b"/>
              <a:pathLst>
                <a:path w="3669" h="14477" extrusionOk="0">
                  <a:moveTo>
                    <a:pt x="140" y="0"/>
                  </a:moveTo>
                  <a:cubicBezTo>
                    <a:pt x="132" y="0"/>
                    <a:pt x="123" y="1"/>
                    <a:pt x="115" y="2"/>
                  </a:cubicBezTo>
                  <a:cubicBezTo>
                    <a:pt x="46" y="17"/>
                    <a:pt x="0" y="84"/>
                    <a:pt x="15" y="154"/>
                  </a:cubicBezTo>
                  <a:cubicBezTo>
                    <a:pt x="470" y="2454"/>
                    <a:pt x="939" y="4833"/>
                    <a:pt x="1661" y="7113"/>
                  </a:cubicBezTo>
                  <a:cubicBezTo>
                    <a:pt x="1793" y="7529"/>
                    <a:pt x="1936" y="7953"/>
                    <a:pt x="2074" y="8362"/>
                  </a:cubicBezTo>
                  <a:cubicBezTo>
                    <a:pt x="2729" y="10304"/>
                    <a:pt x="3407" y="12312"/>
                    <a:pt x="3180" y="14333"/>
                  </a:cubicBezTo>
                  <a:cubicBezTo>
                    <a:pt x="3172" y="14404"/>
                    <a:pt x="3223" y="14468"/>
                    <a:pt x="3293" y="14476"/>
                  </a:cubicBezTo>
                  <a:cubicBezTo>
                    <a:pt x="3298" y="14476"/>
                    <a:pt x="3303" y="14477"/>
                    <a:pt x="3308" y="14477"/>
                  </a:cubicBezTo>
                  <a:lnTo>
                    <a:pt x="3308" y="14476"/>
                  </a:lnTo>
                  <a:cubicBezTo>
                    <a:pt x="3373" y="14476"/>
                    <a:pt x="3428" y="14427"/>
                    <a:pt x="3436" y="14362"/>
                  </a:cubicBezTo>
                  <a:cubicBezTo>
                    <a:pt x="3669" y="12283"/>
                    <a:pt x="2982" y="10248"/>
                    <a:pt x="2317" y="8281"/>
                  </a:cubicBezTo>
                  <a:cubicBezTo>
                    <a:pt x="2179" y="7872"/>
                    <a:pt x="2037" y="7449"/>
                    <a:pt x="1906" y="7035"/>
                  </a:cubicBezTo>
                  <a:cubicBezTo>
                    <a:pt x="1188" y="4769"/>
                    <a:pt x="720" y="2398"/>
                    <a:pt x="266" y="104"/>
                  </a:cubicBezTo>
                  <a:cubicBezTo>
                    <a:pt x="255" y="43"/>
                    <a:pt x="201" y="0"/>
                    <a:pt x="140"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1" name="Google Shape;1401;p11"/>
            <p:cNvSpPr/>
            <p:nvPr/>
          </p:nvSpPr>
          <p:spPr>
            <a:xfrm>
              <a:off x="1361600" y="1081375"/>
              <a:ext cx="128075" cy="99675"/>
            </a:xfrm>
            <a:custGeom>
              <a:avLst/>
              <a:gdLst/>
              <a:ahLst/>
              <a:cxnLst/>
              <a:rect l="l" t="t" r="r" b="b"/>
              <a:pathLst>
                <a:path w="5123" h="3987" extrusionOk="0">
                  <a:moveTo>
                    <a:pt x="4976" y="1"/>
                  </a:moveTo>
                  <a:cubicBezTo>
                    <a:pt x="4959" y="1"/>
                    <a:pt x="4941" y="4"/>
                    <a:pt x="4924" y="12"/>
                  </a:cubicBezTo>
                  <a:cubicBezTo>
                    <a:pt x="3032" y="859"/>
                    <a:pt x="1344" y="2162"/>
                    <a:pt x="44" y="3777"/>
                  </a:cubicBezTo>
                  <a:cubicBezTo>
                    <a:pt x="0" y="3832"/>
                    <a:pt x="9" y="3914"/>
                    <a:pt x="64" y="3958"/>
                  </a:cubicBezTo>
                  <a:cubicBezTo>
                    <a:pt x="89" y="3977"/>
                    <a:pt x="116" y="3986"/>
                    <a:pt x="145" y="3986"/>
                  </a:cubicBezTo>
                  <a:lnTo>
                    <a:pt x="145" y="3985"/>
                  </a:lnTo>
                  <a:cubicBezTo>
                    <a:pt x="182" y="3985"/>
                    <a:pt x="220" y="3970"/>
                    <a:pt x="245" y="3938"/>
                  </a:cubicBezTo>
                  <a:cubicBezTo>
                    <a:pt x="1519" y="2354"/>
                    <a:pt x="3173" y="1078"/>
                    <a:pt x="5029" y="246"/>
                  </a:cubicBezTo>
                  <a:cubicBezTo>
                    <a:pt x="5094" y="218"/>
                    <a:pt x="5122" y="141"/>
                    <a:pt x="5094" y="76"/>
                  </a:cubicBezTo>
                  <a:cubicBezTo>
                    <a:pt x="5073" y="29"/>
                    <a:pt x="5025" y="1"/>
                    <a:pt x="4976"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2" name="Google Shape;1402;p11"/>
            <p:cNvSpPr/>
            <p:nvPr/>
          </p:nvSpPr>
          <p:spPr>
            <a:xfrm>
              <a:off x="1335175" y="964825"/>
              <a:ext cx="129500" cy="33200"/>
            </a:xfrm>
            <a:custGeom>
              <a:avLst/>
              <a:gdLst/>
              <a:ahLst/>
              <a:cxnLst/>
              <a:rect l="l" t="t" r="r" b="b"/>
              <a:pathLst>
                <a:path w="5180" h="1328" extrusionOk="0">
                  <a:moveTo>
                    <a:pt x="1788" y="1"/>
                  </a:moveTo>
                  <a:cubicBezTo>
                    <a:pt x="1161" y="1"/>
                    <a:pt x="576" y="141"/>
                    <a:pt x="85" y="415"/>
                  </a:cubicBezTo>
                  <a:cubicBezTo>
                    <a:pt x="23" y="450"/>
                    <a:pt x="1" y="528"/>
                    <a:pt x="36" y="590"/>
                  </a:cubicBezTo>
                  <a:cubicBezTo>
                    <a:pt x="59" y="632"/>
                    <a:pt x="103" y="656"/>
                    <a:pt x="148" y="656"/>
                  </a:cubicBezTo>
                  <a:cubicBezTo>
                    <a:pt x="169" y="656"/>
                    <a:pt x="191" y="651"/>
                    <a:pt x="211" y="640"/>
                  </a:cubicBezTo>
                  <a:cubicBezTo>
                    <a:pt x="662" y="387"/>
                    <a:pt x="1204" y="258"/>
                    <a:pt x="1786" y="258"/>
                  </a:cubicBezTo>
                  <a:cubicBezTo>
                    <a:pt x="2061" y="258"/>
                    <a:pt x="2344" y="286"/>
                    <a:pt x="2631" y="345"/>
                  </a:cubicBezTo>
                  <a:cubicBezTo>
                    <a:pt x="3509" y="521"/>
                    <a:pt x="4305" y="932"/>
                    <a:pt x="4968" y="1311"/>
                  </a:cubicBezTo>
                  <a:cubicBezTo>
                    <a:pt x="4989" y="1322"/>
                    <a:pt x="5010" y="1327"/>
                    <a:pt x="5032" y="1327"/>
                  </a:cubicBezTo>
                  <a:cubicBezTo>
                    <a:pt x="5077" y="1327"/>
                    <a:pt x="5121" y="1304"/>
                    <a:pt x="5144" y="1262"/>
                  </a:cubicBezTo>
                  <a:cubicBezTo>
                    <a:pt x="5179" y="1200"/>
                    <a:pt x="5158" y="1122"/>
                    <a:pt x="5096" y="1087"/>
                  </a:cubicBezTo>
                  <a:cubicBezTo>
                    <a:pt x="4415" y="699"/>
                    <a:pt x="3595" y="276"/>
                    <a:pt x="2682" y="92"/>
                  </a:cubicBezTo>
                  <a:cubicBezTo>
                    <a:pt x="2379" y="31"/>
                    <a:pt x="2079" y="1"/>
                    <a:pt x="178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3" name="Google Shape;1403;p11"/>
            <p:cNvSpPr/>
            <p:nvPr/>
          </p:nvSpPr>
          <p:spPr>
            <a:xfrm>
              <a:off x="1360525" y="919325"/>
              <a:ext cx="81725" cy="38550"/>
            </a:xfrm>
            <a:custGeom>
              <a:avLst/>
              <a:gdLst/>
              <a:ahLst/>
              <a:cxnLst/>
              <a:rect l="l" t="t" r="r" b="b"/>
              <a:pathLst>
                <a:path w="3269" h="1542" extrusionOk="0">
                  <a:moveTo>
                    <a:pt x="528" y="1"/>
                  </a:moveTo>
                  <a:cubicBezTo>
                    <a:pt x="392" y="1"/>
                    <a:pt x="256" y="9"/>
                    <a:pt x="120" y="26"/>
                  </a:cubicBezTo>
                  <a:cubicBezTo>
                    <a:pt x="50" y="35"/>
                    <a:pt x="0" y="99"/>
                    <a:pt x="9" y="170"/>
                  </a:cubicBezTo>
                  <a:cubicBezTo>
                    <a:pt x="17" y="236"/>
                    <a:pt x="74" y="282"/>
                    <a:pt x="138" y="282"/>
                  </a:cubicBezTo>
                  <a:cubicBezTo>
                    <a:pt x="143" y="282"/>
                    <a:pt x="148" y="282"/>
                    <a:pt x="152" y="281"/>
                  </a:cubicBezTo>
                  <a:cubicBezTo>
                    <a:pt x="278" y="265"/>
                    <a:pt x="404" y="258"/>
                    <a:pt x="530" y="258"/>
                  </a:cubicBezTo>
                  <a:cubicBezTo>
                    <a:pt x="1491" y="258"/>
                    <a:pt x="2439" y="718"/>
                    <a:pt x="3020" y="1490"/>
                  </a:cubicBezTo>
                  <a:cubicBezTo>
                    <a:pt x="3046" y="1523"/>
                    <a:pt x="3084" y="1541"/>
                    <a:pt x="3123" y="1541"/>
                  </a:cubicBezTo>
                  <a:cubicBezTo>
                    <a:pt x="3150" y="1541"/>
                    <a:pt x="3177" y="1533"/>
                    <a:pt x="3200" y="1516"/>
                  </a:cubicBezTo>
                  <a:cubicBezTo>
                    <a:pt x="3257" y="1473"/>
                    <a:pt x="3269" y="1392"/>
                    <a:pt x="3226" y="1336"/>
                  </a:cubicBezTo>
                  <a:cubicBezTo>
                    <a:pt x="2596" y="499"/>
                    <a:pt x="1570" y="1"/>
                    <a:pt x="52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4" name="Google Shape;1404;p11"/>
            <p:cNvSpPr/>
            <p:nvPr/>
          </p:nvSpPr>
          <p:spPr>
            <a:xfrm>
              <a:off x="1507775" y="942000"/>
              <a:ext cx="108025" cy="62250"/>
            </a:xfrm>
            <a:custGeom>
              <a:avLst/>
              <a:gdLst/>
              <a:ahLst/>
              <a:cxnLst/>
              <a:rect l="l" t="t" r="r" b="b"/>
              <a:pathLst>
                <a:path w="4321" h="2490" extrusionOk="0">
                  <a:moveTo>
                    <a:pt x="4195" y="1"/>
                  </a:moveTo>
                  <a:cubicBezTo>
                    <a:pt x="4191" y="1"/>
                    <a:pt x="4187" y="1"/>
                    <a:pt x="4183" y="2"/>
                  </a:cubicBezTo>
                  <a:cubicBezTo>
                    <a:pt x="2554" y="69"/>
                    <a:pt x="967" y="945"/>
                    <a:pt x="41" y="2289"/>
                  </a:cubicBezTo>
                  <a:cubicBezTo>
                    <a:pt x="1" y="2347"/>
                    <a:pt x="16" y="2427"/>
                    <a:pt x="75" y="2468"/>
                  </a:cubicBezTo>
                  <a:cubicBezTo>
                    <a:pt x="97" y="2482"/>
                    <a:pt x="122" y="2490"/>
                    <a:pt x="147" y="2490"/>
                  </a:cubicBezTo>
                  <a:cubicBezTo>
                    <a:pt x="188" y="2490"/>
                    <a:pt x="228" y="2471"/>
                    <a:pt x="253" y="2435"/>
                  </a:cubicBezTo>
                  <a:cubicBezTo>
                    <a:pt x="1133" y="1156"/>
                    <a:pt x="2643" y="323"/>
                    <a:pt x="4194" y="258"/>
                  </a:cubicBezTo>
                  <a:cubicBezTo>
                    <a:pt x="4265" y="255"/>
                    <a:pt x="4320" y="196"/>
                    <a:pt x="4317" y="124"/>
                  </a:cubicBezTo>
                  <a:cubicBezTo>
                    <a:pt x="4315" y="58"/>
                    <a:pt x="4259" y="1"/>
                    <a:pt x="4195"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5" name="Google Shape;1405;p11"/>
            <p:cNvSpPr/>
            <p:nvPr/>
          </p:nvSpPr>
          <p:spPr>
            <a:xfrm>
              <a:off x="1520200" y="1072625"/>
              <a:ext cx="114775" cy="48325"/>
            </a:xfrm>
            <a:custGeom>
              <a:avLst/>
              <a:gdLst/>
              <a:ahLst/>
              <a:cxnLst/>
              <a:rect l="l" t="t" r="r" b="b"/>
              <a:pathLst>
                <a:path w="4591" h="1933" extrusionOk="0">
                  <a:moveTo>
                    <a:pt x="1042" y="1"/>
                  </a:moveTo>
                  <a:cubicBezTo>
                    <a:pt x="706" y="1"/>
                    <a:pt x="388" y="57"/>
                    <a:pt x="100" y="167"/>
                  </a:cubicBezTo>
                  <a:cubicBezTo>
                    <a:pt x="34" y="191"/>
                    <a:pt x="0" y="266"/>
                    <a:pt x="26" y="333"/>
                  </a:cubicBezTo>
                  <a:cubicBezTo>
                    <a:pt x="45" y="384"/>
                    <a:pt x="94" y="415"/>
                    <a:pt x="145" y="415"/>
                  </a:cubicBezTo>
                  <a:cubicBezTo>
                    <a:pt x="161" y="415"/>
                    <a:pt x="176" y="412"/>
                    <a:pt x="191" y="406"/>
                  </a:cubicBezTo>
                  <a:cubicBezTo>
                    <a:pt x="449" y="308"/>
                    <a:pt x="736" y="258"/>
                    <a:pt x="1038" y="258"/>
                  </a:cubicBezTo>
                  <a:cubicBezTo>
                    <a:pt x="1241" y="258"/>
                    <a:pt x="1450" y="281"/>
                    <a:pt x="1664" y="325"/>
                  </a:cubicBezTo>
                  <a:cubicBezTo>
                    <a:pt x="2095" y="413"/>
                    <a:pt x="2546" y="591"/>
                    <a:pt x="3084" y="881"/>
                  </a:cubicBezTo>
                  <a:cubicBezTo>
                    <a:pt x="3389" y="1046"/>
                    <a:pt x="3690" y="1228"/>
                    <a:pt x="3977" y="1423"/>
                  </a:cubicBezTo>
                  <a:cubicBezTo>
                    <a:pt x="4142" y="1536"/>
                    <a:pt x="4300" y="1663"/>
                    <a:pt x="4326" y="1823"/>
                  </a:cubicBezTo>
                  <a:cubicBezTo>
                    <a:pt x="4335" y="1887"/>
                    <a:pt x="4391" y="1932"/>
                    <a:pt x="4452" y="1932"/>
                  </a:cubicBezTo>
                  <a:cubicBezTo>
                    <a:pt x="4459" y="1932"/>
                    <a:pt x="4466" y="1931"/>
                    <a:pt x="4473" y="1930"/>
                  </a:cubicBezTo>
                  <a:cubicBezTo>
                    <a:pt x="4543" y="1919"/>
                    <a:pt x="4590" y="1853"/>
                    <a:pt x="4579" y="1783"/>
                  </a:cubicBezTo>
                  <a:cubicBezTo>
                    <a:pt x="4539" y="1526"/>
                    <a:pt x="4335" y="1356"/>
                    <a:pt x="4121" y="1210"/>
                  </a:cubicBezTo>
                  <a:cubicBezTo>
                    <a:pt x="3828" y="1010"/>
                    <a:pt x="3520" y="823"/>
                    <a:pt x="3206" y="654"/>
                  </a:cubicBezTo>
                  <a:cubicBezTo>
                    <a:pt x="2645" y="352"/>
                    <a:pt x="2173" y="167"/>
                    <a:pt x="1716" y="72"/>
                  </a:cubicBezTo>
                  <a:cubicBezTo>
                    <a:pt x="1486" y="25"/>
                    <a:pt x="1261" y="1"/>
                    <a:pt x="1042"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6" name="Google Shape;1406;p11"/>
            <p:cNvSpPr/>
            <p:nvPr/>
          </p:nvSpPr>
          <p:spPr>
            <a:xfrm>
              <a:off x="1478750" y="1153550"/>
              <a:ext cx="29875" cy="92050"/>
            </a:xfrm>
            <a:custGeom>
              <a:avLst/>
              <a:gdLst/>
              <a:ahLst/>
              <a:cxnLst/>
              <a:rect l="l" t="t" r="r" b="b"/>
              <a:pathLst>
                <a:path w="1195" h="3682" extrusionOk="0">
                  <a:moveTo>
                    <a:pt x="982" y="1"/>
                  </a:moveTo>
                  <a:cubicBezTo>
                    <a:pt x="978" y="1"/>
                    <a:pt x="975" y="1"/>
                    <a:pt x="972" y="1"/>
                  </a:cubicBezTo>
                  <a:cubicBezTo>
                    <a:pt x="901" y="5"/>
                    <a:pt x="848" y="67"/>
                    <a:pt x="853" y="138"/>
                  </a:cubicBezTo>
                  <a:cubicBezTo>
                    <a:pt x="934" y="1301"/>
                    <a:pt x="645" y="2490"/>
                    <a:pt x="38" y="3486"/>
                  </a:cubicBezTo>
                  <a:cubicBezTo>
                    <a:pt x="0" y="3547"/>
                    <a:pt x="20" y="3626"/>
                    <a:pt x="81" y="3663"/>
                  </a:cubicBezTo>
                  <a:cubicBezTo>
                    <a:pt x="102" y="3676"/>
                    <a:pt x="125" y="3682"/>
                    <a:pt x="147" y="3682"/>
                  </a:cubicBezTo>
                  <a:cubicBezTo>
                    <a:pt x="191" y="3682"/>
                    <a:pt x="233" y="3659"/>
                    <a:pt x="258" y="3620"/>
                  </a:cubicBezTo>
                  <a:cubicBezTo>
                    <a:pt x="891" y="2579"/>
                    <a:pt x="1195" y="1336"/>
                    <a:pt x="1110" y="120"/>
                  </a:cubicBezTo>
                  <a:cubicBezTo>
                    <a:pt x="1104" y="53"/>
                    <a:pt x="1047" y="1"/>
                    <a:pt x="982"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7" name="Google Shape;1407;p11"/>
            <p:cNvSpPr/>
            <p:nvPr/>
          </p:nvSpPr>
          <p:spPr>
            <a:xfrm>
              <a:off x="1541775" y="1163800"/>
              <a:ext cx="36550" cy="67975"/>
            </a:xfrm>
            <a:custGeom>
              <a:avLst/>
              <a:gdLst/>
              <a:ahLst/>
              <a:cxnLst/>
              <a:rect l="l" t="t" r="r" b="b"/>
              <a:pathLst>
                <a:path w="1462" h="2719" extrusionOk="0">
                  <a:moveTo>
                    <a:pt x="148" y="1"/>
                  </a:moveTo>
                  <a:cubicBezTo>
                    <a:pt x="101" y="1"/>
                    <a:pt x="56" y="26"/>
                    <a:pt x="33" y="71"/>
                  </a:cubicBezTo>
                  <a:cubicBezTo>
                    <a:pt x="1" y="134"/>
                    <a:pt x="26" y="211"/>
                    <a:pt x="89" y="243"/>
                  </a:cubicBezTo>
                  <a:cubicBezTo>
                    <a:pt x="460" y="434"/>
                    <a:pt x="769" y="787"/>
                    <a:pt x="958" y="1236"/>
                  </a:cubicBezTo>
                  <a:cubicBezTo>
                    <a:pt x="1116" y="1610"/>
                    <a:pt x="1195" y="2054"/>
                    <a:pt x="1203" y="2591"/>
                  </a:cubicBezTo>
                  <a:cubicBezTo>
                    <a:pt x="1204" y="2661"/>
                    <a:pt x="1261" y="2718"/>
                    <a:pt x="1332" y="2718"/>
                  </a:cubicBezTo>
                  <a:lnTo>
                    <a:pt x="1333" y="2718"/>
                  </a:lnTo>
                  <a:cubicBezTo>
                    <a:pt x="1405" y="2717"/>
                    <a:pt x="1461" y="2659"/>
                    <a:pt x="1460" y="2587"/>
                  </a:cubicBezTo>
                  <a:cubicBezTo>
                    <a:pt x="1452" y="2016"/>
                    <a:pt x="1365" y="1542"/>
                    <a:pt x="1195" y="1135"/>
                  </a:cubicBezTo>
                  <a:cubicBezTo>
                    <a:pt x="982" y="631"/>
                    <a:pt x="631" y="232"/>
                    <a:pt x="206" y="15"/>
                  </a:cubicBezTo>
                  <a:cubicBezTo>
                    <a:pt x="187" y="5"/>
                    <a:pt x="167" y="1"/>
                    <a:pt x="14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08" name="Google Shape;1408;p11"/>
            <p:cNvSpPr/>
            <p:nvPr/>
          </p:nvSpPr>
          <p:spPr>
            <a:xfrm>
              <a:off x="1483675" y="866950"/>
              <a:ext cx="61750" cy="72450"/>
            </a:xfrm>
            <a:custGeom>
              <a:avLst/>
              <a:gdLst/>
              <a:ahLst/>
              <a:cxnLst/>
              <a:rect l="l" t="t" r="r" b="b"/>
              <a:pathLst>
                <a:path w="2470" h="2898" extrusionOk="0">
                  <a:moveTo>
                    <a:pt x="2322" y="0"/>
                  </a:moveTo>
                  <a:cubicBezTo>
                    <a:pt x="2300" y="0"/>
                    <a:pt x="2278" y="6"/>
                    <a:pt x="2257" y="17"/>
                  </a:cubicBezTo>
                  <a:cubicBezTo>
                    <a:pt x="1236" y="618"/>
                    <a:pt x="423" y="1603"/>
                    <a:pt x="24" y="2718"/>
                  </a:cubicBezTo>
                  <a:cubicBezTo>
                    <a:pt x="1" y="2784"/>
                    <a:pt x="35" y="2863"/>
                    <a:pt x="100" y="2888"/>
                  </a:cubicBezTo>
                  <a:cubicBezTo>
                    <a:pt x="117" y="2894"/>
                    <a:pt x="133" y="2898"/>
                    <a:pt x="150" y="2898"/>
                  </a:cubicBezTo>
                  <a:cubicBezTo>
                    <a:pt x="206" y="2898"/>
                    <a:pt x="260" y="2864"/>
                    <a:pt x="284" y="2810"/>
                  </a:cubicBezTo>
                  <a:cubicBezTo>
                    <a:pt x="293" y="2787"/>
                    <a:pt x="296" y="2762"/>
                    <a:pt x="290" y="2737"/>
                  </a:cubicBezTo>
                  <a:cubicBezTo>
                    <a:pt x="678" y="1705"/>
                    <a:pt x="1438" y="798"/>
                    <a:pt x="2388" y="239"/>
                  </a:cubicBezTo>
                  <a:cubicBezTo>
                    <a:pt x="2449" y="204"/>
                    <a:pt x="2469" y="125"/>
                    <a:pt x="2434" y="64"/>
                  </a:cubicBezTo>
                  <a:cubicBezTo>
                    <a:pt x="2410" y="23"/>
                    <a:pt x="2366" y="0"/>
                    <a:pt x="232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1409" name="Google Shape;1409;p11"/>
          <p:cNvGrpSpPr/>
          <p:nvPr/>
        </p:nvGrpSpPr>
        <p:grpSpPr>
          <a:xfrm rot="2332656">
            <a:off x="191475" y="-453541"/>
            <a:ext cx="2951854" cy="2065686"/>
            <a:chOff x="1218400" y="279000"/>
            <a:chExt cx="468300" cy="412225"/>
          </a:xfrm>
        </p:grpSpPr>
        <p:sp>
          <p:nvSpPr>
            <p:cNvPr id="1410" name="Google Shape;1410;p11"/>
            <p:cNvSpPr/>
            <p:nvPr/>
          </p:nvSpPr>
          <p:spPr>
            <a:xfrm>
              <a:off x="1218400" y="279000"/>
              <a:ext cx="468300" cy="412225"/>
            </a:xfrm>
            <a:custGeom>
              <a:avLst/>
              <a:gdLst/>
              <a:ahLst/>
              <a:cxnLst/>
              <a:rect l="l" t="t" r="r" b="b"/>
              <a:pathLst>
                <a:path w="18732" h="16489" extrusionOk="0">
                  <a:moveTo>
                    <a:pt x="6894" y="1"/>
                  </a:moveTo>
                  <a:cubicBezTo>
                    <a:pt x="6875" y="1"/>
                    <a:pt x="6855" y="1"/>
                    <a:pt x="6835" y="1"/>
                  </a:cubicBezTo>
                  <a:cubicBezTo>
                    <a:pt x="6306" y="7"/>
                    <a:pt x="5569" y="156"/>
                    <a:pt x="5203" y="585"/>
                  </a:cubicBezTo>
                  <a:cubicBezTo>
                    <a:pt x="5059" y="754"/>
                    <a:pt x="5028" y="990"/>
                    <a:pt x="5032" y="1212"/>
                  </a:cubicBezTo>
                  <a:cubicBezTo>
                    <a:pt x="5038" y="1694"/>
                    <a:pt x="5174" y="2172"/>
                    <a:pt x="5138" y="2654"/>
                  </a:cubicBezTo>
                  <a:cubicBezTo>
                    <a:pt x="5122" y="2852"/>
                    <a:pt x="5025" y="3094"/>
                    <a:pt x="4826" y="3096"/>
                  </a:cubicBezTo>
                  <a:cubicBezTo>
                    <a:pt x="4825" y="3096"/>
                    <a:pt x="4824" y="3096"/>
                    <a:pt x="4823" y="3096"/>
                  </a:cubicBezTo>
                  <a:cubicBezTo>
                    <a:pt x="4738" y="3096"/>
                    <a:pt x="4660" y="3048"/>
                    <a:pt x="4593" y="2995"/>
                  </a:cubicBezTo>
                  <a:cubicBezTo>
                    <a:pt x="4280" y="2743"/>
                    <a:pt x="4103" y="2350"/>
                    <a:pt x="4051" y="1952"/>
                  </a:cubicBezTo>
                  <a:cubicBezTo>
                    <a:pt x="3999" y="1554"/>
                    <a:pt x="4062" y="1149"/>
                    <a:pt x="4162" y="761"/>
                  </a:cubicBezTo>
                  <a:lnTo>
                    <a:pt x="4162" y="761"/>
                  </a:lnTo>
                  <a:cubicBezTo>
                    <a:pt x="3461" y="916"/>
                    <a:pt x="2495" y="1551"/>
                    <a:pt x="2437" y="2331"/>
                  </a:cubicBezTo>
                  <a:cubicBezTo>
                    <a:pt x="2416" y="2618"/>
                    <a:pt x="2845" y="5671"/>
                    <a:pt x="3150" y="5671"/>
                  </a:cubicBezTo>
                  <a:cubicBezTo>
                    <a:pt x="3156" y="5671"/>
                    <a:pt x="3161" y="5670"/>
                    <a:pt x="3167" y="5667"/>
                  </a:cubicBezTo>
                  <a:lnTo>
                    <a:pt x="3167" y="5667"/>
                  </a:lnTo>
                  <a:cubicBezTo>
                    <a:pt x="2487" y="5924"/>
                    <a:pt x="1795" y="6187"/>
                    <a:pt x="1223" y="6637"/>
                  </a:cubicBezTo>
                  <a:cubicBezTo>
                    <a:pt x="659" y="7078"/>
                    <a:pt x="208" y="7794"/>
                    <a:pt x="102" y="8513"/>
                  </a:cubicBezTo>
                  <a:cubicBezTo>
                    <a:pt x="0" y="9204"/>
                    <a:pt x="383" y="10075"/>
                    <a:pt x="589" y="10724"/>
                  </a:cubicBezTo>
                  <a:cubicBezTo>
                    <a:pt x="859" y="11577"/>
                    <a:pt x="1209" y="12447"/>
                    <a:pt x="1883" y="13033"/>
                  </a:cubicBezTo>
                  <a:cubicBezTo>
                    <a:pt x="2135" y="13251"/>
                    <a:pt x="2460" y="13428"/>
                    <a:pt x="2784" y="13428"/>
                  </a:cubicBezTo>
                  <a:cubicBezTo>
                    <a:pt x="2865" y="13428"/>
                    <a:pt x="2947" y="13416"/>
                    <a:pt x="3028" y="13392"/>
                  </a:cubicBezTo>
                  <a:cubicBezTo>
                    <a:pt x="3917" y="13118"/>
                    <a:pt x="4058" y="11541"/>
                    <a:pt x="4639" y="10906"/>
                  </a:cubicBezTo>
                  <a:cubicBezTo>
                    <a:pt x="4938" y="10578"/>
                    <a:pt x="5389" y="10351"/>
                    <a:pt x="5819" y="10351"/>
                  </a:cubicBezTo>
                  <a:cubicBezTo>
                    <a:pt x="6022" y="10351"/>
                    <a:pt x="6220" y="10401"/>
                    <a:pt x="6395" y="10515"/>
                  </a:cubicBezTo>
                  <a:cubicBezTo>
                    <a:pt x="6632" y="10668"/>
                    <a:pt x="6805" y="10949"/>
                    <a:pt x="6763" y="11229"/>
                  </a:cubicBezTo>
                  <a:cubicBezTo>
                    <a:pt x="6676" y="11788"/>
                    <a:pt x="6025" y="12065"/>
                    <a:pt x="5647" y="12402"/>
                  </a:cubicBezTo>
                  <a:cubicBezTo>
                    <a:pt x="5198" y="12803"/>
                    <a:pt x="4728" y="13219"/>
                    <a:pt x="4347" y="13695"/>
                  </a:cubicBezTo>
                  <a:cubicBezTo>
                    <a:pt x="4253" y="13813"/>
                    <a:pt x="4103" y="14323"/>
                    <a:pt x="4111" y="14487"/>
                  </a:cubicBezTo>
                  <a:cubicBezTo>
                    <a:pt x="4123" y="14745"/>
                    <a:pt x="4359" y="14959"/>
                    <a:pt x="4557" y="15096"/>
                  </a:cubicBezTo>
                  <a:cubicBezTo>
                    <a:pt x="5576" y="15805"/>
                    <a:pt x="6955" y="16405"/>
                    <a:pt x="8200" y="16476"/>
                  </a:cubicBezTo>
                  <a:cubicBezTo>
                    <a:pt x="8352" y="16485"/>
                    <a:pt x="8505" y="16489"/>
                    <a:pt x="8658" y="16489"/>
                  </a:cubicBezTo>
                  <a:cubicBezTo>
                    <a:pt x="9365" y="16489"/>
                    <a:pt x="10072" y="16397"/>
                    <a:pt x="10754" y="16215"/>
                  </a:cubicBezTo>
                  <a:cubicBezTo>
                    <a:pt x="11053" y="16136"/>
                    <a:pt x="11361" y="16031"/>
                    <a:pt x="11573" y="15805"/>
                  </a:cubicBezTo>
                  <a:cubicBezTo>
                    <a:pt x="11785" y="15579"/>
                    <a:pt x="11863" y="15199"/>
                    <a:pt x="11666" y="14960"/>
                  </a:cubicBezTo>
                  <a:cubicBezTo>
                    <a:pt x="11242" y="14445"/>
                    <a:pt x="11071" y="13744"/>
                    <a:pt x="11133" y="13086"/>
                  </a:cubicBezTo>
                  <a:cubicBezTo>
                    <a:pt x="11165" y="12750"/>
                    <a:pt x="11367" y="11621"/>
                    <a:pt x="11803" y="11621"/>
                  </a:cubicBezTo>
                  <a:cubicBezTo>
                    <a:pt x="11804" y="11621"/>
                    <a:pt x="11805" y="11621"/>
                    <a:pt x="11806" y="11621"/>
                  </a:cubicBezTo>
                  <a:cubicBezTo>
                    <a:pt x="11921" y="11623"/>
                    <a:pt x="12051" y="11701"/>
                    <a:pt x="12199" y="11894"/>
                  </a:cubicBezTo>
                  <a:cubicBezTo>
                    <a:pt x="12373" y="12118"/>
                    <a:pt x="12404" y="12416"/>
                    <a:pt x="12442" y="12696"/>
                  </a:cubicBezTo>
                  <a:cubicBezTo>
                    <a:pt x="12518" y="13251"/>
                    <a:pt x="12649" y="13798"/>
                    <a:pt x="12831" y="14327"/>
                  </a:cubicBezTo>
                  <a:cubicBezTo>
                    <a:pt x="12895" y="14512"/>
                    <a:pt x="12972" y="14705"/>
                    <a:pt x="13130" y="14821"/>
                  </a:cubicBezTo>
                  <a:cubicBezTo>
                    <a:pt x="13230" y="14895"/>
                    <a:pt x="13341" y="14925"/>
                    <a:pt x="13457" y="14925"/>
                  </a:cubicBezTo>
                  <a:cubicBezTo>
                    <a:pt x="13745" y="14925"/>
                    <a:pt x="14059" y="14735"/>
                    <a:pt x="14295" y="14534"/>
                  </a:cubicBezTo>
                  <a:cubicBezTo>
                    <a:pt x="15114" y="13835"/>
                    <a:pt x="15818" y="12976"/>
                    <a:pt x="16770" y="12473"/>
                  </a:cubicBezTo>
                  <a:cubicBezTo>
                    <a:pt x="17379" y="12150"/>
                    <a:pt x="18060" y="11991"/>
                    <a:pt x="18731" y="11834"/>
                  </a:cubicBezTo>
                  <a:cubicBezTo>
                    <a:pt x="18156" y="10581"/>
                    <a:pt x="17571" y="9313"/>
                    <a:pt x="16704" y="8241"/>
                  </a:cubicBezTo>
                  <a:cubicBezTo>
                    <a:pt x="16343" y="7795"/>
                    <a:pt x="15834" y="7356"/>
                    <a:pt x="15289" y="7356"/>
                  </a:cubicBezTo>
                  <a:cubicBezTo>
                    <a:pt x="15203" y="7356"/>
                    <a:pt x="15115" y="7367"/>
                    <a:pt x="15028" y="7391"/>
                  </a:cubicBezTo>
                  <a:cubicBezTo>
                    <a:pt x="14771" y="7460"/>
                    <a:pt x="14556" y="7631"/>
                    <a:pt x="14321" y="7753"/>
                  </a:cubicBezTo>
                  <a:cubicBezTo>
                    <a:pt x="14177" y="7828"/>
                    <a:pt x="14010" y="7883"/>
                    <a:pt x="13850" y="7883"/>
                  </a:cubicBezTo>
                  <a:cubicBezTo>
                    <a:pt x="13749" y="7883"/>
                    <a:pt x="13650" y="7860"/>
                    <a:pt x="13562" y="7807"/>
                  </a:cubicBezTo>
                  <a:cubicBezTo>
                    <a:pt x="13286" y="7640"/>
                    <a:pt x="13249" y="7223"/>
                    <a:pt x="13420" y="6950"/>
                  </a:cubicBezTo>
                  <a:cubicBezTo>
                    <a:pt x="13591" y="6676"/>
                    <a:pt x="13908" y="6527"/>
                    <a:pt x="14222" y="6452"/>
                  </a:cubicBezTo>
                  <a:cubicBezTo>
                    <a:pt x="14568" y="6370"/>
                    <a:pt x="15094" y="6296"/>
                    <a:pt x="15153" y="5861"/>
                  </a:cubicBezTo>
                  <a:cubicBezTo>
                    <a:pt x="15191" y="5588"/>
                    <a:pt x="14945" y="5135"/>
                    <a:pt x="14828" y="4881"/>
                  </a:cubicBezTo>
                  <a:cubicBezTo>
                    <a:pt x="14535" y="4251"/>
                    <a:pt x="14104" y="3642"/>
                    <a:pt x="13685" y="3090"/>
                  </a:cubicBezTo>
                  <a:cubicBezTo>
                    <a:pt x="13240" y="2502"/>
                    <a:pt x="12399" y="1489"/>
                    <a:pt x="11561" y="1489"/>
                  </a:cubicBezTo>
                  <a:cubicBezTo>
                    <a:pt x="11321" y="1489"/>
                    <a:pt x="11081" y="1572"/>
                    <a:pt x="10850" y="1772"/>
                  </a:cubicBezTo>
                  <a:cubicBezTo>
                    <a:pt x="9971" y="2534"/>
                    <a:pt x="10582" y="3793"/>
                    <a:pt x="9704" y="4537"/>
                  </a:cubicBezTo>
                  <a:cubicBezTo>
                    <a:pt x="9561" y="4659"/>
                    <a:pt x="9365" y="4753"/>
                    <a:pt x="9184" y="4753"/>
                  </a:cubicBezTo>
                  <a:cubicBezTo>
                    <a:pt x="9091" y="4753"/>
                    <a:pt x="9002" y="4729"/>
                    <a:pt x="8925" y="4671"/>
                  </a:cubicBezTo>
                  <a:cubicBezTo>
                    <a:pt x="8735" y="4528"/>
                    <a:pt x="8713" y="4253"/>
                    <a:pt x="8733" y="4017"/>
                  </a:cubicBezTo>
                  <a:cubicBezTo>
                    <a:pt x="8817" y="3054"/>
                    <a:pt x="9316" y="2183"/>
                    <a:pt x="9836" y="1370"/>
                  </a:cubicBezTo>
                  <a:cubicBezTo>
                    <a:pt x="9936" y="1212"/>
                    <a:pt x="10041" y="1019"/>
                    <a:pt x="9964" y="850"/>
                  </a:cubicBezTo>
                  <a:cubicBezTo>
                    <a:pt x="9912" y="735"/>
                    <a:pt x="9791" y="670"/>
                    <a:pt x="9677" y="617"/>
                  </a:cubicBezTo>
                  <a:cubicBezTo>
                    <a:pt x="8808" y="212"/>
                    <a:pt x="7852" y="1"/>
                    <a:pt x="6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1" name="Google Shape;1411;p11"/>
            <p:cNvSpPr/>
            <p:nvPr/>
          </p:nvSpPr>
          <p:spPr>
            <a:xfrm>
              <a:off x="1309350" y="418400"/>
              <a:ext cx="343350" cy="146700"/>
            </a:xfrm>
            <a:custGeom>
              <a:avLst/>
              <a:gdLst/>
              <a:ahLst/>
              <a:cxnLst/>
              <a:rect l="l" t="t" r="r" b="b"/>
              <a:pathLst>
                <a:path w="13734" h="5868" extrusionOk="0">
                  <a:moveTo>
                    <a:pt x="147" y="1"/>
                  </a:moveTo>
                  <a:cubicBezTo>
                    <a:pt x="98" y="1"/>
                    <a:pt x="51" y="29"/>
                    <a:pt x="29" y="77"/>
                  </a:cubicBezTo>
                  <a:cubicBezTo>
                    <a:pt x="0" y="142"/>
                    <a:pt x="29" y="218"/>
                    <a:pt x="94" y="247"/>
                  </a:cubicBezTo>
                  <a:cubicBezTo>
                    <a:pt x="2236" y="1202"/>
                    <a:pt x="4450" y="2189"/>
                    <a:pt x="6730" y="2914"/>
                  </a:cubicBezTo>
                  <a:cubicBezTo>
                    <a:pt x="7146" y="3045"/>
                    <a:pt x="7574" y="3174"/>
                    <a:pt x="7990" y="3296"/>
                  </a:cubicBezTo>
                  <a:cubicBezTo>
                    <a:pt x="9953" y="3880"/>
                    <a:pt x="11985" y="4484"/>
                    <a:pt x="13506" y="5835"/>
                  </a:cubicBezTo>
                  <a:cubicBezTo>
                    <a:pt x="13530" y="5857"/>
                    <a:pt x="13560" y="5868"/>
                    <a:pt x="13590" y="5868"/>
                  </a:cubicBezTo>
                  <a:cubicBezTo>
                    <a:pt x="13626" y="5868"/>
                    <a:pt x="13661" y="5853"/>
                    <a:pt x="13687" y="5824"/>
                  </a:cubicBezTo>
                  <a:cubicBezTo>
                    <a:pt x="13690" y="5821"/>
                    <a:pt x="13693" y="5816"/>
                    <a:pt x="13696" y="5813"/>
                  </a:cubicBezTo>
                  <a:cubicBezTo>
                    <a:pt x="13733" y="5760"/>
                    <a:pt x="13725" y="5687"/>
                    <a:pt x="13676" y="5643"/>
                  </a:cubicBezTo>
                  <a:cubicBezTo>
                    <a:pt x="12113" y="4254"/>
                    <a:pt x="10054" y="3642"/>
                    <a:pt x="8062" y="3050"/>
                  </a:cubicBezTo>
                  <a:cubicBezTo>
                    <a:pt x="7648" y="2927"/>
                    <a:pt x="7221" y="2800"/>
                    <a:pt x="6808" y="2669"/>
                  </a:cubicBezTo>
                  <a:cubicBezTo>
                    <a:pt x="4542" y="1948"/>
                    <a:pt x="2334" y="964"/>
                    <a:pt x="199" y="12"/>
                  </a:cubicBezTo>
                  <a:cubicBezTo>
                    <a:pt x="182" y="4"/>
                    <a:pt x="164"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2" name="Google Shape;1412;p11"/>
            <p:cNvSpPr/>
            <p:nvPr/>
          </p:nvSpPr>
          <p:spPr>
            <a:xfrm>
              <a:off x="1438225" y="495525"/>
              <a:ext cx="23050" cy="158900"/>
            </a:xfrm>
            <a:custGeom>
              <a:avLst/>
              <a:gdLst/>
              <a:ahLst/>
              <a:cxnLst/>
              <a:rect l="l" t="t" r="r" b="b"/>
              <a:pathLst>
                <a:path w="922" h="6356" extrusionOk="0">
                  <a:moveTo>
                    <a:pt x="526" y="0"/>
                  </a:moveTo>
                  <a:cubicBezTo>
                    <a:pt x="466" y="0"/>
                    <a:pt x="411" y="43"/>
                    <a:pt x="399" y="104"/>
                  </a:cubicBezTo>
                  <a:cubicBezTo>
                    <a:pt x="1" y="2140"/>
                    <a:pt x="92" y="4268"/>
                    <a:pt x="663" y="6262"/>
                  </a:cubicBezTo>
                  <a:cubicBezTo>
                    <a:pt x="680" y="6318"/>
                    <a:pt x="731" y="6355"/>
                    <a:pt x="786" y="6355"/>
                  </a:cubicBezTo>
                  <a:cubicBezTo>
                    <a:pt x="798" y="6355"/>
                    <a:pt x="810" y="6353"/>
                    <a:pt x="822" y="6350"/>
                  </a:cubicBezTo>
                  <a:cubicBezTo>
                    <a:pt x="852" y="6341"/>
                    <a:pt x="875" y="6323"/>
                    <a:pt x="892" y="6300"/>
                  </a:cubicBezTo>
                  <a:cubicBezTo>
                    <a:pt x="914" y="6269"/>
                    <a:pt x="921" y="6230"/>
                    <a:pt x="910" y="6191"/>
                  </a:cubicBezTo>
                  <a:cubicBezTo>
                    <a:pt x="351" y="4236"/>
                    <a:pt x="261" y="2150"/>
                    <a:pt x="652" y="154"/>
                  </a:cubicBezTo>
                  <a:cubicBezTo>
                    <a:pt x="665" y="84"/>
                    <a:pt x="620" y="17"/>
                    <a:pt x="551" y="2"/>
                  </a:cubicBezTo>
                  <a:cubicBezTo>
                    <a:pt x="542" y="1"/>
                    <a:pt x="534" y="0"/>
                    <a:pt x="5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3" name="Google Shape;1413;p11"/>
            <p:cNvSpPr/>
            <p:nvPr/>
          </p:nvSpPr>
          <p:spPr>
            <a:xfrm>
              <a:off x="1276050" y="464200"/>
              <a:ext cx="90925" cy="96550"/>
            </a:xfrm>
            <a:custGeom>
              <a:avLst/>
              <a:gdLst/>
              <a:ahLst/>
              <a:cxnLst/>
              <a:rect l="l" t="t" r="r" b="b"/>
              <a:pathLst>
                <a:path w="3637" h="3862" extrusionOk="0">
                  <a:moveTo>
                    <a:pt x="3500" y="0"/>
                  </a:moveTo>
                  <a:cubicBezTo>
                    <a:pt x="3481" y="0"/>
                    <a:pt x="3463" y="4"/>
                    <a:pt x="3445" y="12"/>
                  </a:cubicBezTo>
                  <a:cubicBezTo>
                    <a:pt x="2736" y="345"/>
                    <a:pt x="1919" y="771"/>
                    <a:pt x="1241" y="1411"/>
                  </a:cubicBezTo>
                  <a:cubicBezTo>
                    <a:pt x="532" y="2082"/>
                    <a:pt x="94" y="2901"/>
                    <a:pt x="8" y="3719"/>
                  </a:cubicBezTo>
                  <a:cubicBezTo>
                    <a:pt x="0" y="3790"/>
                    <a:pt x="51" y="3853"/>
                    <a:pt x="122" y="3861"/>
                  </a:cubicBezTo>
                  <a:cubicBezTo>
                    <a:pt x="126" y="3861"/>
                    <a:pt x="131" y="3861"/>
                    <a:pt x="135" y="3861"/>
                  </a:cubicBezTo>
                  <a:cubicBezTo>
                    <a:pt x="200" y="3861"/>
                    <a:pt x="257" y="3812"/>
                    <a:pt x="263" y="3746"/>
                  </a:cubicBezTo>
                  <a:cubicBezTo>
                    <a:pt x="343" y="2990"/>
                    <a:pt x="753" y="2227"/>
                    <a:pt x="1417" y="1599"/>
                  </a:cubicBezTo>
                  <a:cubicBezTo>
                    <a:pt x="2069" y="984"/>
                    <a:pt x="2864" y="569"/>
                    <a:pt x="3555" y="245"/>
                  </a:cubicBezTo>
                  <a:cubicBezTo>
                    <a:pt x="3576" y="235"/>
                    <a:pt x="3592" y="221"/>
                    <a:pt x="3605" y="203"/>
                  </a:cubicBezTo>
                  <a:lnTo>
                    <a:pt x="3605" y="202"/>
                  </a:lnTo>
                  <a:cubicBezTo>
                    <a:pt x="3631" y="166"/>
                    <a:pt x="3636" y="117"/>
                    <a:pt x="3616" y="74"/>
                  </a:cubicBezTo>
                  <a:cubicBezTo>
                    <a:pt x="3595" y="28"/>
                    <a:pt x="3548" y="0"/>
                    <a:pt x="3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4" name="Google Shape;1414;p11"/>
            <p:cNvSpPr/>
            <p:nvPr/>
          </p:nvSpPr>
          <p:spPr>
            <a:xfrm>
              <a:off x="1245400" y="459325"/>
              <a:ext cx="75700" cy="49300"/>
            </a:xfrm>
            <a:custGeom>
              <a:avLst/>
              <a:gdLst/>
              <a:ahLst/>
              <a:cxnLst/>
              <a:rect l="l" t="t" r="r" b="b"/>
              <a:pathLst>
                <a:path w="3028" h="1972" extrusionOk="0">
                  <a:moveTo>
                    <a:pt x="2898" y="1"/>
                  </a:moveTo>
                  <a:cubicBezTo>
                    <a:pt x="2897" y="1"/>
                    <a:pt x="2895" y="1"/>
                    <a:pt x="2894" y="1"/>
                  </a:cubicBezTo>
                  <a:cubicBezTo>
                    <a:pt x="1711" y="37"/>
                    <a:pt x="588" y="737"/>
                    <a:pt x="34" y="1784"/>
                  </a:cubicBezTo>
                  <a:cubicBezTo>
                    <a:pt x="1" y="1847"/>
                    <a:pt x="25" y="1924"/>
                    <a:pt x="87" y="1957"/>
                  </a:cubicBezTo>
                  <a:cubicBezTo>
                    <a:pt x="106" y="1967"/>
                    <a:pt x="126" y="1972"/>
                    <a:pt x="147" y="1972"/>
                  </a:cubicBezTo>
                  <a:cubicBezTo>
                    <a:pt x="193" y="1972"/>
                    <a:pt x="237" y="1947"/>
                    <a:pt x="261" y="1904"/>
                  </a:cubicBezTo>
                  <a:cubicBezTo>
                    <a:pt x="772" y="938"/>
                    <a:pt x="1809" y="292"/>
                    <a:pt x="2902" y="258"/>
                  </a:cubicBezTo>
                  <a:cubicBezTo>
                    <a:pt x="2944" y="257"/>
                    <a:pt x="2980" y="235"/>
                    <a:pt x="3003" y="204"/>
                  </a:cubicBezTo>
                  <a:cubicBezTo>
                    <a:pt x="3019" y="182"/>
                    <a:pt x="3028" y="154"/>
                    <a:pt x="3027" y="126"/>
                  </a:cubicBezTo>
                  <a:cubicBezTo>
                    <a:pt x="3024" y="56"/>
                    <a:pt x="2967" y="1"/>
                    <a:pt x="28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5" name="Google Shape;1415;p11"/>
            <p:cNvSpPr/>
            <p:nvPr/>
          </p:nvSpPr>
          <p:spPr>
            <a:xfrm>
              <a:off x="1380600" y="311825"/>
              <a:ext cx="33475" cy="121175"/>
            </a:xfrm>
            <a:custGeom>
              <a:avLst/>
              <a:gdLst/>
              <a:ahLst/>
              <a:cxnLst/>
              <a:rect l="l" t="t" r="r" b="b"/>
              <a:pathLst>
                <a:path w="1339" h="4847" extrusionOk="0">
                  <a:moveTo>
                    <a:pt x="1191" y="1"/>
                  </a:moveTo>
                  <a:cubicBezTo>
                    <a:pt x="1148" y="1"/>
                    <a:pt x="1106" y="22"/>
                    <a:pt x="1085" y="60"/>
                  </a:cubicBezTo>
                  <a:cubicBezTo>
                    <a:pt x="200" y="1430"/>
                    <a:pt x="1" y="3232"/>
                    <a:pt x="566" y="4763"/>
                  </a:cubicBezTo>
                  <a:cubicBezTo>
                    <a:pt x="585" y="4815"/>
                    <a:pt x="634" y="4847"/>
                    <a:pt x="687" y="4847"/>
                  </a:cubicBezTo>
                  <a:cubicBezTo>
                    <a:pt x="701" y="4847"/>
                    <a:pt x="716" y="4844"/>
                    <a:pt x="730" y="4839"/>
                  </a:cubicBezTo>
                  <a:cubicBezTo>
                    <a:pt x="756" y="4829"/>
                    <a:pt x="777" y="4813"/>
                    <a:pt x="791" y="4793"/>
                  </a:cubicBezTo>
                  <a:cubicBezTo>
                    <a:pt x="814" y="4760"/>
                    <a:pt x="822" y="4715"/>
                    <a:pt x="807" y="4673"/>
                  </a:cubicBezTo>
                  <a:cubicBezTo>
                    <a:pt x="270" y="3217"/>
                    <a:pt x="459" y="1503"/>
                    <a:pt x="1300" y="199"/>
                  </a:cubicBezTo>
                  <a:cubicBezTo>
                    <a:pt x="1339" y="140"/>
                    <a:pt x="1322" y="60"/>
                    <a:pt x="1263" y="22"/>
                  </a:cubicBezTo>
                  <a:cubicBezTo>
                    <a:pt x="1241" y="8"/>
                    <a:pt x="1216" y="1"/>
                    <a:pt x="1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6" name="Google Shape;1416;p11"/>
            <p:cNvSpPr/>
            <p:nvPr/>
          </p:nvSpPr>
          <p:spPr>
            <a:xfrm>
              <a:off x="1465700" y="394550"/>
              <a:ext cx="100275" cy="73750"/>
            </a:xfrm>
            <a:custGeom>
              <a:avLst/>
              <a:gdLst/>
              <a:ahLst/>
              <a:cxnLst/>
              <a:rect l="l" t="t" r="r" b="b"/>
              <a:pathLst>
                <a:path w="4011" h="2950" extrusionOk="0">
                  <a:moveTo>
                    <a:pt x="3652" y="0"/>
                  </a:moveTo>
                  <a:cubicBezTo>
                    <a:pt x="3498" y="0"/>
                    <a:pt x="3341" y="48"/>
                    <a:pt x="3189" y="105"/>
                  </a:cubicBezTo>
                  <a:cubicBezTo>
                    <a:pt x="2856" y="230"/>
                    <a:pt x="2526" y="373"/>
                    <a:pt x="2207" y="532"/>
                  </a:cubicBezTo>
                  <a:cubicBezTo>
                    <a:pt x="1637" y="816"/>
                    <a:pt x="1212" y="1095"/>
                    <a:pt x="872" y="1414"/>
                  </a:cubicBezTo>
                  <a:cubicBezTo>
                    <a:pt x="438" y="1819"/>
                    <a:pt x="144" y="2295"/>
                    <a:pt x="18" y="2788"/>
                  </a:cubicBezTo>
                  <a:cubicBezTo>
                    <a:pt x="0" y="2858"/>
                    <a:pt x="41" y="2928"/>
                    <a:pt x="111" y="2945"/>
                  </a:cubicBezTo>
                  <a:cubicBezTo>
                    <a:pt x="121" y="2948"/>
                    <a:pt x="132" y="2949"/>
                    <a:pt x="142" y="2949"/>
                  </a:cubicBezTo>
                  <a:cubicBezTo>
                    <a:pt x="200" y="2949"/>
                    <a:pt x="252" y="2910"/>
                    <a:pt x="266" y="2853"/>
                  </a:cubicBezTo>
                  <a:cubicBezTo>
                    <a:pt x="380" y="2407"/>
                    <a:pt x="650" y="1974"/>
                    <a:pt x="1048" y="1602"/>
                  </a:cubicBezTo>
                  <a:cubicBezTo>
                    <a:pt x="1369" y="1300"/>
                    <a:pt x="1774" y="1034"/>
                    <a:pt x="2322" y="762"/>
                  </a:cubicBezTo>
                  <a:cubicBezTo>
                    <a:pt x="2632" y="607"/>
                    <a:pt x="2954" y="468"/>
                    <a:pt x="3280" y="346"/>
                  </a:cubicBezTo>
                  <a:cubicBezTo>
                    <a:pt x="3406" y="298"/>
                    <a:pt x="3534" y="258"/>
                    <a:pt x="3649" y="258"/>
                  </a:cubicBezTo>
                  <a:cubicBezTo>
                    <a:pt x="3706" y="258"/>
                    <a:pt x="3759" y="268"/>
                    <a:pt x="3808" y="291"/>
                  </a:cubicBezTo>
                  <a:cubicBezTo>
                    <a:pt x="3826" y="300"/>
                    <a:pt x="3845" y="304"/>
                    <a:pt x="3863" y="304"/>
                  </a:cubicBezTo>
                  <a:cubicBezTo>
                    <a:pt x="3905" y="304"/>
                    <a:pt x="3944" y="284"/>
                    <a:pt x="3969" y="249"/>
                  </a:cubicBezTo>
                  <a:cubicBezTo>
                    <a:pt x="3973" y="244"/>
                    <a:pt x="3976" y="238"/>
                    <a:pt x="3980" y="232"/>
                  </a:cubicBezTo>
                  <a:cubicBezTo>
                    <a:pt x="4011" y="169"/>
                    <a:pt x="3984" y="92"/>
                    <a:pt x="3921" y="60"/>
                  </a:cubicBezTo>
                  <a:cubicBezTo>
                    <a:pt x="3834" y="17"/>
                    <a:pt x="3743" y="0"/>
                    <a:pt x="36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7" name="Google Shape;1417;p11"/>
            <p:cNvSpPr/>
            <p:nvPr/>
          </p:nvSpPr>
          <p:spPr>
            <a:xfrm>
              <a:off x="1516600" y="523025"/>
              <a:ext cx="65025" cy="72825"/>
            </a:xfrm>
            <a:custGeom>
              <a:avLst/>
              <a:gdLst/>
              <a:ahLst/>
              <a:cxnLst/>
              <a:rect l="l" t="t" r="r" b="b"/>
              <a:pathLst>
                <a:path w="2601" h="2913" extrusionOk="0">
                  <a:moveTo>
                    <a:pt x="148" y="1"/>
                  </a:moveTo>
                  <a:cubicBezTo>
                    <a:pt x="104" y="1"/>
                    <a:pt x="61" y="23"/>
                    <a:pt x="37" y="63"/>
                  </a:cubicBezTo>
                  <a:cubicBezTo>
                    <a:pt x="1" y="123"/>
                    <a:pt x="20" y="202"/>
                    <a:pt x="80" y="239"/>
                  </a:cubicBezTo>
                  <a:cubicBezTo>
                    <a:pt x="1078" y="843"/>
                    <a:pt x="1883" y="1765"/>
                    <a:pt x="2347" y="2836"/>
                  </a:cubicBezTo>
                  <a:cubicBezTo>
                    <a:pt x="2368" y="2884"/>
                    <a:pt x="2415" y="2913"/>
                    <a:pt x="2464" y="2913"/>
                  </a:cubicBezTo>
                  <a:cubicBezTo>
                    <a:pt x="2481" y="2913"/>
                    <a:pt x="2499" y="2909"/>
                    <a:pt x="2516" y="2902"/>
                  </a:cubicBezTo>
                  <a:cubicBezTo>
                    <a:pt x="2539" y="2892"/>
                    <a:pt x="2556" y="2877"/>
                    <a:pt x="2570" y="2859"/>
                  </a:cubicBezTo>
                  <a:cubicBezTo>
                    <a:pt x="2595" y="2822"/>
                    <a:pt x="2601" y="2776"/>
                    <a:pt x="2583" y="2733"/>
                  </a:cubicBezTo>
                  <a:cubicBezTo>
                    <a:pt x="2097" y="1615"/>
                    <a:pt x="1257" y="651"/>
                    <a:pt x="214" y="20"/>
                  </a:cubicBezTo>
                  <a:cubicBezTo>
                    <a:pt x="193" y="7"/>
                    <a:pt x="170" y="1"/>
                    <a:pt x="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8" name="Google Shape;1418;p11"/>
            <p:cNvSpPr/>
            <p:nvPr/>
          </p:nvSpPr>
          <p:spPr>
            <a:xfrm>
              <a:off x="1549325" y="489300"/>
              <a:ext cx="74625" cy="22900"/>
            </a:xfrm>
            <a:custGeom>
              <a:avLst/>
              <a:gdLst/>
              <a:ahLst/>
              <a:cxnLst/>
              <a:rect l="l" t="t" r="r" b="b"/>
              <a:pathLst>
                <a:path w="2985" h="916" extrusionOk="0">
                  <a:moveTo>
                    <a:pt x="1033" y="0"/>
                  </a:moveTo>
                  <a:cubicBezTo>
                    <a:pt x="691" y="0"/>
                    <a:pt x="366" y="75"/>
                    <a:pt x="87" y="222"/>
                  </a:cubicBezTo>
                  <a:cubicBezTo>
                    <a:pt x="24" y="255"/>
                    <a:pt x="0" y="332"/>
                    <a:pt x="33" y="396"/>
                  </a:cubicBezTo>
                  <a:cubicBezTo>
                    <a:pt x="56" y="439"/>
                    <a:pt x="101" y="464"/>
                    <a:pt x="147" y="464"/>
                  </a:cubicBezTo>
                  <a:cubicBezTo>
                    <a:pt x="167" y="464"/>
                    <a:pt x="188" y="460"/>
                    <a:pt x="206" y="450"/>
                  </a:cubicBezTo>
                  <a:cubicBezTo>
                    <a:pt x="449" y="323"/>
                    <a:pt x="733" y="258"/>
                    <a:pt x="1035" y="258"/>
                  </a:cubicBezTo>
                  <a:cubicBezTo>
                    <a:pt x="1192" y="258"/>
                    <a:pt x="1354" y="275"/>
                    <a:pt x="1518" y="311"/>
                  </a:cubicBezTo>
                  <a:cubicBezTo>
                    <a:pt x="1914" y="398"/>
                    <a:pt x="2323" y="588"/>
                    <a:pt x="2766" y="893"/>
                  </a:cubicBezTo>
                  <a:cubicBezTo>
                    <a:pt x="2789" y="908"/>
                    <a:pt x="2814" y="915"/>
                    <a:pt x="2839" y="915"/>
                  </a:cubicBezTo>
                  <a:cubicBezTo>
                    <a:pt x="2880" y="915"/>
                    <a:pt x="2920" y="896"/>
                    <a:pt x="2944" y="861"/>
                  </a:cubicBezTo>
                  <a:cubicBezTo>
                    <a:pt x="2945" y="860"/>
                    <a:pt x="2945" y="860"/>
                    <a:pt x="2945" y="860"/>
                  </a:cubicBezTo>
                  <a:cubicBezTo>
                    <a:pt x="2985" y="800"/>
                    <a:pt x="2971" y="721"/>
                    <a:pt x="2912" y="681"/>
                  </a:cubicBezTo>
                  <a:cubicBezTo>
                    <a:pt x="2441" y="357"/>
                    <a:pt x="2003" y="154"/>
                    <a:pt x="1573" y="60"/>
                  </a:cubicBezTo>
                  <a:cubicBezTo>
                    <a:pt x="1391" y="20"/>
                    <a:pt x="1210" y="0"/>
                    <a:pt x="1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19" name="Google Shape;1419;p11"/>
            <p:cNvSpPr/>
            <p:nvPr/>
          </p:nvSpPr>
          <p:spPr>
            <a:xfrm>
              <a:off x="1302625" y="326350"/>
              <a:ext cx="31825" cy="88925"/>
            </a:xfrm>
            <a:custGeom>
              <a:avLst/>
              <a:gdLst/>
              <a:ahLst/>
              <a:cxnLst/>
              <a:rect l="l" t="t" r="r" b="b"/>
              <a:pathLst>
                <a:path w="1273" h="3557" extrusionOk="0">
                  <a:moveTo>
                    <a:pt x="227" y="1"/>
                  </a:moveTo>
                  <a:cubicBezTo>
                    <a:pt x="160" y="1"/>
                    <a:pt x="104" y="51"/>
                    <a:pt x="98" y="118"/>
                  </a:cubicBezTo>
                  <a:cubicBezTo>
                    <a:pt x="0" y="1300"/>
                    <a:pt x="335" y="2532"/>
                    <a:pt x="1017" y="3501"/>
                  </a:cubicBezTo>
                  <a:cubicBezTo>
                    <a:pt x="1042" y="3537"/>
                    <a:pt x="1086" y="3557"/>
                    <a:pt x="1129" y="3557"/>
                  </a:cubicBezTo>
                  <a:cubicBezTo>
                    <a:pt x="1154" y="3557"/>
                    <a:pt x="1179" y="3550"/>
                    <a:pt x="1200" y="3536"/>
                  </a:cubicBezTo>
                  <a:cubicBezTo>
                    <a:pt x="1214" y="3527"/>
                    <a:pt x="1227" y="3515"/>
                    <a:pt x="1237" y="3501"/>
                  </a:cubicBezTo>
                  <a:lnTo>
                    <a:pt x="1235" y="3501"/>
                  </a:lnTo>
                  <a:cubicBezTo>
                    <a:pt x="1269" y="3455"/>
                    <a:pt x="1273" y="3391"/>
                    <a:pt x="1242" y="3342"/>
                  </a:cubicBezTo>
                  <a:cubicBezTo>
                    <a:pt x="1229" y="3321"/>
                    <a:pt x="1209" y="3304"/>
                    <a:pt x="1187" y="3294"/>
                  </a:cubicBezTo>
                  <a:cubicBezTo>
                    <a:pt x="566" y="2384"/>
                    <a:pt x="263" y="1238"/>
                    <a:pt x="354" y="140"/>
                  </a:cubicBezTo>
                  <a:cubicBezTo>
                    <a:pt x="360" y="70"/>
                    <a:pt x="308" y="7"/>
                    <a:pt x="237" y="1"/>
                  </a:cubicBezTo>
                  <a:cubicBezTo>
                    <a:pt x="234" y="1"/>
                    <a:pt x="230" y="1"/>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1420" name="Google Shape;1420;p11"/>
          <p:cNvGrpSpPr/>
          <p:nvPr/>
        </p:nvGrpSpPr>
        <p:grpSpPr>
          <a:xfrm rot="1258759" flipH="1">
            <a:off x="10880278" y="-248837"/>
            <a:ext cx="2165763" cy="2059362"/>
            <a:chOff x="1288525" y="846925"/>
            <a:chExt cx="396175" cy="473850"/>
          </a:xfrm>
        </p:grpSpPr>
        <p:sp>
          <p:nvSpPr>
            <p:cNvPr id="1421" name="Google Shape;1421;p11"/>
            <p:cNvSpPr/>
            <p:nvPr/>
          </p:nvSpPr>
          <p:spPr>
            <a:xfrm>
              <a:off x="1288525" y="846925"/>
              <a:ext cx="396175" cy="473850"/>
            </a:xfrm>
            <a:custGeom>
              <a:avLst/>
              <a:gdLst/>
              <a:ahLst/>
              <a:cxnLst/>
              <a:rect l="l" t="t" r="r" b="b"/>
              <a:pathLst>
                <a:path w="15847" h="18954" extrusionOk="0">
                  <a:moveTo>
                    <a:pt x="9848" y="0"/>
                  </a:moveTo>
                  <a:cubicBezTo>
                    <a:pt x="9617" y="0"/>
                    <a:pt x="9397" y="48"/>
                    <a:pt x="9209" y="162"/>
                  </a:cubicBezTo>
                  <a:cubicBezTo>
                    <a:pt x="8958" y="312"/>
                    <a:pt x="6633" y="2497"/>
                    <a:pt x="6905" y="2681"/>
                  </a:cubicBezTo>
                  <a:cubicBezTo>
                    <a:pt x="6302" y="2273"/>
                    <a:pt x="5689" y="1861"/>
                    <a:pt x="4992" y="1651"/>
                  </a:cubicBezTo>
                  <a:cubicBezTo>
                    <a:pt x="4716" y="1568"/>
                    <a:pt x="4416" y="1525"/>
                    <a:pt x="4112" y="1525"/>
                  </a:cubicBezTo>
                  <a:cubicBezTo>
                    <a:pt x="3660" y="1525"/>
                    <a:pt x="3201" y="1620"/>
                    <a:pt x="2812" y="1816"/>
                  </a:cubicBezTo>
                  <a:cubicBezTo>
                    <a:pt x="2189" y="2132"/>
                    <a:pt x="1699" y="2947"/>
                    <a:pt x="1286" y="3490"/>
                  </a:cubicBezTo>
                  <a:cubicBezTo>
                    <a:pt x="745" y="4202"/>
                    <a:pt x="237" y="4989"/>
                    <a:pt x="147" y="5878"/>
                  </a:cubicBezTo>
                  <a:cubicBezTo>
                    <a:pt x="105" y="6294"/>
                    <a:pt x="183" y="6764"/>
                    <a:pt x="513" y="7020"/>
                  </a:cubicBezTo>
                  <a:cubicBezTo>
                    <a:pt x="711" y="7173"/>
                    <a:pt x="954" y="7227"/>
                    <a:pt x="1221" y="7227"/>
                  </a:cubicBezTo>
                  <a:cubicBezTo>
                    <a:pt x="1882" y="7227"/>
                    <a:pt x="2688" y="6893"/>
                    <a:pt x="3299" y="6893"/>
                  </a:cubicBezTo>
                  <a:cubicBezTo>
                    <a:pt x="3359" y="6893"/>
                    <a:pt x="3417" y="6896"/>
                    <a:pt x="3473" y="6903"/>
                  </a:cubicBezTo>
                  <a:cubicBezTo>
                    <a:pt x="4120" y="6984"/>
                    <a:pt x="4778" y="7461"/>
                    <a:pt x="4804" y="8112"/>
                  </a:cubicBezTo>
                  <a:cubicBezTo>
                    <a:pt x="4815" y="8396"/>
                    <a:pt x="4686" y="8698"/>
                    <a:pt x="4433" y="8824"/>
                  </a:cubicBezTo>
                  <a:cubicBezTo>
                    <a:pt x="4310" y="8886"/>
                    <a:pt x="4181" y="8910"/>
                    <a:pt x="4049" y="8910"/>
                  </a:cubicBezTo>
                  <a:cubicBezTo>
                    <a:pt x="3640" y="8910"/>
                    <a:pt x="3204" y="8676"/>
                    <a:pt x="2830" y="8589"/>
                  </a:cubicBezTo>
                  <a:cubicBezTo>
                    <a:pt x="2244" y="8454"/>
                    <a:pt x="1634" y="8310"/>
                    <a:pt x="1026" y="8273"/>
                  </a:cubicBezTo>
                  <a:cubicBezTo>
                    <a:pt x="1021" y="8273"/>
                    <a:pt x="1017" y="8273"/>
                    <a:pt x="1012" y="8273"/>
                  </a:cubicBezTo>
                  <a:cubicBezTo>
                    <a:pt x="847" y="8273"/>
                    <a:pt x="367" y="8438"/>
                    <a:pt x="243" y="8536"/>
                  </a:cubicBezTo>
                  <a:cubicBezTo>
                    <a:pt x="39" y="8696"/>
                    <a:pt x="0" y="9012"/>
                    <a:pt x="1" y="9251"/>
                  </a:cubicBezTo>
                  <a:cubicBezTo>
                    <a:pt x="10" y="10493"/>
                    <a:pt x="315" y="11966"/>
                    <a:pt x="974" y="13024"/>
                  </a:cubicBezTo>
                  <a:cubicBezTo>
                    <a:pt x="1429" y="13753"/>
                    <a:pt x="2000" y="14410"/>
                    <a:pt x="2660" y="14961"/>
                  </a:cubicBezTo>
                  <a:cubicBezTo>
                    <a:pt x="2898" y="15159"/>
                    <a:pt x="3161" y="15350"/>
                    <a:pt x="3467" y="15393"/>
                  </a:cubicBezTo>
                  <a:cubicBezTo>
                    <a:pt x="3501" y="15398"/>
                    <a:pt x="3536" y="15401"/>
                    <a:pt x="3570" y="15401"/>
                  </a:cubicBezTo>
                  <a:cubicBezTo>
                    <a:pt x="3849" y="15401"/>
                    <a:pt x="4139" y="15248"/>
                    <a:pt x="4211" y="14982"/>
                  </a:cubicBezTo>
                  <a:cubicBezTo>
                    <a:pt x="4388" y="14339"/>
                    <a:pt x="4863" y="13794"/>
                    <a:pt x="5436" y="13466"/>
                  </a:cubicBezTo>
                  <a:cubicBezTo>
                    <a:pt x="5653" y="13342"/>
                    <a:pt x="6282" y="13042"/>
                    <a:pt x="6694" y="13042"/>
                  </a:cubicBezTo>
                  <a:cubicBezTo>
                    <a:pt x="6839" y="13042"/>
                    <a:pt x="6957" y="13078"/>
                    <a:pt x="7021" y="13172"/>
                  </a:cubicBezTo>
                  <a:cubicBezTo>
                    <a:pt x="7085" y="13266"/>
                    <a:pt x="7096" y="13419"/>
                    <a:pt x="7024" y="13649"/>
                  </a:cubicBezTo>
                  <a:cubicBezTo>
                    <a:pt x="6941" y="13921"/>
                    <a:pt x="6715" y="14117"/>
                    <a:pt x="6508" y="14312"/>
                  </a:cubicBezTo>
                  <a:cubicBezTo>
                    <a:pt x="6099" y="14694"/>
                    <a:pt x="5727" y="15115"/>
                    <a:pt x="5400" y="15569"/>
                  </a:cubicBezTo>
                  <a:cubicBezTo>
                    <a:pt x="5286" y="15728"/>
                    <a:pt x="5173" y="15902"/>
                    <a:pt x="5169" y="16098"/>
                  </a:cubicBezTo>
                  <a:cubicBezTo>
                    <a:pt x="5161" y="16530"/>
                    <a:pt x="5654" y="16777"/>
                    <a:pt x="6074" y="16885"/>
                  </a:cubicBezTo>
                  <a:cubicBezTo>
                    <a:pt x="7118" y="17151"/>
                    <a:pt x="8225" y="17231"/>
                    <a:pt x="9186" y="17718"/>
                  </a:cubicBezTo>
                  <a:cubicBezTo>
                    <a:pt x="9801" y="18031"/>
                    <a:pt x="10324" y="18494"/>
                    <a:pt x="10838" y="18954"/>
                  </a:cubicBezTo>
                  <a:cubicBezTo>
                    <a:pt x="11530" y="17760"/>
                    <a:pt x="12229" y="16551"/>
                    <a:pt x="12606" y="15225"/>
                  </a:cubicBezTo>
                  <a:cubicBezTo>
                    <a:pt x="12788" y="14585"/>
                    <a:pt x="12845" y="13788"/>
                    <a:pt x="12334" y="13366"/>
                  </a:cubicBezTo>
                  <a:cubicBezTo>
                    <a:pt x="12129" y="13196"/>
                    <a:pt x="11866" y="13119"/>
                    <a:pt x="11630" y="12997"/>
                  </a:cubicBezTo>
                  <a:cubicBezTo>
                    <a:pt x="11395" y="12874"/>
                    <a:pt x="11167" y="12672"/>
                    <a:pt x="11148" y="12407"/>
                  </a:cubicBezTo>
                  <a:cubicBezTo>
                    <a:pt x="11125" y="12086"/>
                    <a:pt x="11445" y="11816"/>
                    <a:pt x="11768" y="11798"/>
                  </a:cubicBezTo>
                  <a:cubicBezTo>
                    <a:pt x="11783" y="11797"/>
                    <a:pt x="11798" y="11797"/>
                    <a:pt x="11813" y="11797"/>
                  </a:cubicBezTo>
                  <a:cubicBezTo>
                    <a:pt x="12119" y="11797"/>
                    <a:pt x="12405" y="11963"/>
                    <a:pt x="12635" y="12166"/>
                  </a:cubicBezTo>
                  <a:cubicBezTo>
                    <a:pt x="12851" y="12356"/>
                    <a:pt x="13128" y="12643"/>
                    <a:pt x="13431" y="12643"/>
                  </a:cubicBezTo>
                  <a:cubicBezTo>
                    <a:pt x="13505" y="12643"/>
                    <a:pt x="13580" y="12626"/>
                    <a:pt x="13657" y="12586"/>
                  </a:cubicBezTo>
                  <a:cubicBezTo>
                    <a:pt x="13901" y="12459"/>
                    <a:pt x="14129" y="11997"/>
                    <a:pt x="14268" y="11755"/>
                  </a:cubicBezTo>
                  <a:cubicBezTo>
                    <a:pt x="14615" y="11153"/>
                    <a:pt x="14864" y="10449"/>
                    <a:pt x="15074" y="9789"/>
                  </a:cubicBezTo>
                  <a:cubicBezTo>
                    <a:pt x="15361" y="8885"/>
                    <a:pt x="15847" y="7041"/>
                    <a:pt x="14516" y="6713"/>
                  </a:cubicBezTo>
                  <a:cubicBezTo>
                    <a:pt x="14400" y="6684"/>
                    <a:pt x="14287" y="6672"/>
                    <a:pt x="14179" y="6672"/>
                  </a:cubicBezTo>
                  <a:cubicBezTo>
                    <a:pt x="13354" y="6672"/>
                    <a:pt x="12753" y="7415"/>
                    <a:pt x="11938" y="7415"/>
                  </a:cubicBezTo>
                  <a:cubicBezTo>
                    <a:pt x="11828" y="7415"/>
                    <a:pt x="11714" y="7402"/>
                    <a:pt x="11596" y="7371"/>
                  </a:cubicBezTo>
                  <a:cubicBezTo>
                    <a:pt x="11320" y="7300"/>
                    <a:pt x="11029" y="7096"/>
                    <a:pt x="11038" y="6812"/>
                  </a:cubicBezTo>
                  <a:cubicBezTo>
                    <a:pt x="11045" y="6573"/>
                    <a:pt x="11257" y="6398"/>
                    <a:pt x="11462" y="6277"/>
                  </a:cubicBezTo>
                  <a:cubicBezTo>
                    <a:pt x="12297" y="5790"/>
                    <a:pt x="13296" y="5697"/>
                    <a:pt x="14260" y="5652"/>
                  </a:cubicBezTo>
                  <a:cubicBezTo>
                    <a:pt x="14447" y="5644"/>
                    <a:pt x="14666" y="5618"/>
                    <a:pt x="14759" y="5457"/>
                  </a:cubicBezTo>
                  <a:cubicBezTo>
                    <a:pt x="14823" y="5348"/>
                    <a:pt x="14806" y="5212"/>
                    <a:pt x="14784" y="5088"/>
                  </a:cubicBezTo>
                  <a:cubicBezTo>
                    <a:pt x="14610" y="4127"/>
                    <a:pt x="14220" y="3204"/>
                    <a:pt x="13649" y="2411"/>
                  </a:cubicBezTo>
                  <a:cubicBezTo>
                    <a:pt x="13339" y="1982"/>
                    <a:pt x="12792" y="1465"/>
                    <a:pt x="12231" y="1415"/>
                  </a:cubicBezTo>
                  <a:cubicBezTo>
                    <a:pt x="12214" y="1413"/>
                    <a:pt x="12197" y="1412"/>
                    <a:pt x="12180" y="1412"/>
                  </a:cubicBezTo>
                  <a:cubicBezTo>
                    <a:pt x="11978" y="1412"/>
                    <a:pt x="11785" y="1516"/>
                    <a:pt x="11620" y="1636"/>
                  </a:cubicBezTo>
                  <a:cubicBezTo>
                    <a:pt x="11229" y="1919"/>
                    <a:pt x="10917" y="2307"/>
                    <a:pt x="10503" y="2554"/>
                  </a:cubicBezTo>
                  <a:cubicBezTo>
                    <a:pt x="10407" y="2610"/>
                    <a:pt x="10287" y="2654"/>
                    <a:pt x="10178" y="2654"/>
                  </a:cubicBezTo>
                  <a:cubicBezTo>
                    <a:pt x="10092" y="2654"/>
                    <a:pt x="10013" y="2626"/>
                    <a:pt x="9962" y="2555"/>
                  </a:cubicBezTo>
                  <a:cubicBezTo>
                    <a:pt x="9911" y="2484"/>
                    <a:pt x="9905" y="2392"/>
                    <a:pt x="9911" y="2305"/>
                  </a:cubicBezTo>
                  <a:cubicBezTo>
                    <a:pt x="9935" y="1905"/>
                    <a:pt x="10154" y="1533"/>
                    <a:pt x="10450" y="1261"/>
                  </a:cubicBezTo>
                  <a:cubicBezTo>
                    <a:pt x="10746" y="990"/>
                    <a:pt x="11112" y="807"/>
                    <a:pt x="11487" y="665"/>
                  </a:cubicBezTo>
                  <a:cubicBezTo>
                    <a:pt x="11105" y="318"/>
                    <a:pt x="10440" y="0"/>
                    <a:pt x="9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2" name="Google Shape;1422;p11"/>
            <p:cNvSpPr/>
            <p:nvPr/>
          </p:nvSpPr>
          <p:spPr>
            <a:xfrm>
              <a:off x="1465750" y="923875"/>
              <a:ext cx="91725" cy="361925"/>
            </a:xfrm>
            <a:custGeom>
              <a:avLst/>
              <a:gdLst/>
              <a:ahLst/>
              <a:cxnLst/>
              <a:rect l="l" t="t" r="r" b="b"/>
              <a:pathLst>
                <a:path w="3669" h="14477" extrusionOk="0">
                  <a:moveTo>
                    <a:pt x="140" y="0"/>
                  </a:moveTo>
                  <a:cubicBezTo>
                    <a:pt x="132" y="0"/>
                    <a:pt x="123" y="1"/>
                    <a:pt x="115" y="2"/>
                  </a:cubicBezTo>
                  <a:cubicBezTo>
                    <a:pt x="46" y="17"/>
                    <a:pt x="0" y="84"/>
                    <a:pt x="15" y="154"/>
                  </a:cubicBezTo>
                  <a:cubicBezTo>
                    <a:pt x="470" y="2454"/>
                    <a:pt x="939" y="4833"/>
                    <a:pt x="1661" y="7113"/>
                  </a:cubicBezTo>
                  <a:cubicBezTo>
                    <a:pt x="1793" y="7529"/>
                    <a:pt x="1936" y="7953"/>
                    <a:pt x="2074" y="8362"/>
                  </a:cubicBezTo>
                  <a:cubicBezTo>
                    <a:pt x="2729" y="10304"/>
                    <a:pt x="3407" y="12312"/>
                    <a:pt x="3180" y="14333"/>
                  </a:cubicBezTo>
                  <a:cubicBezTo>
                    <a:pt x="3172" y="14404"/>
                    <a:pt x="3223" y="14468"/>
                    <a:pt x="3293" y="14476"/>
                  </a:cubicBezTo>
                  <a:cubicBezTo>
                    <a:pt x="3298" y="14476"/>
                    <a:pt x="3303" y="14477"/>
                    <a:pt x="3308" y="14477"/>
                  </a:cubicBezTo>
                  <a:lnTo>
                    <a:pt x="3308" y="14476"/>
                  </a:lnTo>
                  <a:cubicBezTo>
                    <a:pt x="3373" y="14476"/>
                    <a:pt x="3428" y="14427"/>
                    <a:pt x="3436" y="14362"/>
                  </a:cubicBezTo>
                  <a:cubicBezTo>
                    <a:pt x="3669" y="12283"/>
                    <a:pt x="2982" y="10248"/>
                    <a:pt x="2317" y="8281"/>
                  </a:cubicBezTo>
                  <a:cubicBezTo>
                    <a:pt x="2179" y="7872"/>
                    <a:pt x="2037" y="7449"/>
                    <a:pt x="1906" y="7035"/>
                  </a:cubicBezTo>
                  <a:cubicBezTo>
                    <a:pt x="1188" y="4769"/>
                    <a:pt x="720" y="2398"/>
                    <a:pt x="266" y="104"/>
                  </a:cubicBezTo>
                  <a:cubicBezTo>
                    <a:pt x="255" y="43"/>
                    <a:pt x="201" y="0"/>
                    <a:pt x="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3" name="Google Shape;1423;p11"/>
            <p:cNvSpPr/>
            <p:nvPr/>
          </p:nvSpPr>
          <p:spPr>
            <a:xfrm>
              <a:off x="1361600" y="1081375"/>
              <a:ext cx="128075" cy="99675"/>
            </a:xfrm>
            <a:custGeom>
              <a:avLst/>
              <a:gdLst/>
              <a:ahLst/>
              <a:cxnLst/>
              <a:rect l="l" t="t" r="r" b="b"/>
              <a:pathLst>
                <a:path w="5123" h="3987" extrusionOk="0">
                  <a:moveTo>
                    <a:pt x="4976" y="1"/>
                  </a:moveTo>
                  <a:cubicBezTo>
                    <a:pt x="4959" y="1"/>
                    <a:pt x="4941" y="4"/>
                    <a:pt x="4924" y="12"/>
                  </a:cubicBezTo>
                  <a:cubicBezTo>
                    <a:pt x="3032" y="859"/>
                    <a:pt x="1344" y="2162"/>
                    <a:pt x="44" y="3777"/>
                  </a:cubicBezTo>
                  <a:cubicBezTo>
                    <a:pt x="0" y="3832"/>
                    <a:pt x="9" y="3914"/>
                    <a:pt x="64" y="3958"/>
                  </a:cubicBezTo>
                  <a:cubicBezTo>
                    <a:pt x="89" y="3977"/>
                    <a:pt x="116" y="3986"/>
                    <a:pt x="145" y="3986"/>
                  </a:cubicBezTo>
                  <a:lnTo>
                    <a:pt x="145" y="3985"/>
                  </a:lnTo>
                  <a:cubicBezTo>
                    <a:pt x="182" y="3985"/>
                    <a:pt x="220" y="3970"/>
                    <a:pt x="245" y="3938"/>
                  </a:cubicBezTo>
                  <a:cubicBezTo>
                    <a:pt x="1519" y="2354"/>
                    <a:pt x="3173" y="1078"/>
                    <a:pt x="5029" y="246"/>
                  </a:cubicBezTo>
                  <a:cubicBezTo>
                    <a:pt x="5094" y="218"/>
                    <a:pt x="5122" y="141"/>
                    <a:pt x="5094" y="76"/>
                  </a:cubicBezTo>
                  <a:cubicBezTo>
                    <a:pt x="5073" y="29"/>
                    <a:pt x="5025" y="1"/>
                    <a:pt x="4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4" name="Google Shape;1424;p11"/>
            <p:cNvSpPr/>
            <p:nvPr/>
          </p:nvSpPr>
          <p:spPr>
            <a:xfrm>
              <a:off x="1335175" y="964825"/>
              <a:ext cx="129500" cy="33200"/>
            </a:xfrm>
            <a:custGeom>
              <a:avLst/>
              <a:gdLst/>
              <a:ahLst/>
              <a:cxnLst/>
              <a:rect l="l" t="t" r="r" b="b"/>
              <a:pathLst>
                <a:path w="5180" h="1328" extrusionOk="0">
                  <a:moveTo>
                    <a:pt x="1788" y="1"/>
                  </a:moveTo>
                  <a:cubicBezTo>
                    <a:pt x="1161" y="1"/>
                    <a:pt x="576" y="141"/>
                    <a:pt x="85" y="415"/>
                  </a:cubicBezTo>
                  <a:cubicBezTo>
                    <a:pt x="23" y="450"/>
                    <a:pt x="1" y="528"/>
                    <a:pt x="36" y="590"/>
                  </a:cubicBezTo>
                  <a:cubicBezTo>
                    <a:pt x="59" y="632"/>
                    <a:pt x="103" y="656"/>
                    <a:pt x="148" y="656"/>
                  </a:cubicBezTo>
                  <a:cubicBezTo>
                    <a:pt x="169" y="656"/>
                    <a:pt x="191" y="651"/>
                    <a:pt x="211" y="640"/>
                  </a:cubicBezTo>
                  <a:cubicBezTo>
                    <a:pt x="662" y="387"/>
                    <a:pt x="1204" y="258"/>
                    <a:pt x="1786" y="258"/>
                  </a:cubicBezTo>
                  <a:cubicBezTo>
                    <a:pt x="2061" y="258"/>
                    <a:pt x="2344" y="286"/>
                    <a:pt x="2631" y="345"/>
                  </a:cubicBezTo>
                  <a:cubicBezTo>
                    <a:pt x="3509" y="521"/>
                    <a:pt x="4305" y="932"/>
                    <a:pt x="4968" y="1311"/>
                  </a:cubicBezTo>
                  <a:cubicBezTo>
                    <a:pt x="4989" y="1322"/>
                    <a:pt x="5010" y="1327"/>
                    <a:pt x="5032" y="1327"/>
                  </a:cubicBezTo>
                  <a:cubicBezTo>
                    <a:pt x="5077" y="1327"/>
                    <a:pt x="5121" y="1304"/>
                    <a:pt x="5144" y="1262"/>
                  </a:cubicBezTo>
                  <a:cubicBezTo>
                    <a:pt x="5179" y="1200"/>
                    <a:pt x="5158" y="1122"/>
                    <a:pt x="5096" y="1087"/>
                  </a:cubicBezTo>
                  <a:cubicBezTo>
                    <a:pt x="4415" y="699"/>
                    <a:pt x="3595" y="276"/>
                    <a:pt x="2682" y="92"/>
                  </a:cubicBezTo>
                  <a:cubicBezTo>
                    <a:pt x="2379" y="31"/>
                    <a:pt x="2079" y="1"/>
                    <a:pt x="1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5" name="Google Shape;1425;p11"/>
            <p:cNvSpPr/>
            <p:nvPr/>
          </p:nvSpPr>
          <p:spPr>
            <a:xfrm>
              <a:off x="1360525" y="919325"/>
              <a:ext cx="81725" cy="38550"/>
            </a:xfrm>
            <a:custGeom>
              <a:avLst/>
              <a:gdLst/>
              <a:ahLst/>
              <a:cxnLst/>
              <a:rect l="l" t="t" r="r" b="b"/>
              <a:pathLst>
                <a:path w="3269" h="1542" extrusionOk="0">
                  <a:moveTo>
                    <a:pt x="528" y="1"/>
                  </a:moveTo>
                  <a:cubicBezTo>
                    <a:pt x="392" y="1"/>
                    <a:pt x="256" y="9"/>
                    <a:pt x="120" y="26"/>
                  </a:cubicBezTo>
                  <a:cubicBezTo>
                    <a:pt x="50" y="35"/>
                    <a:pt x="0" y="99"/>
                    <a:pt x="9" y="170"/>
                  </a:cubicBezTo>
                  <a:cubicBezTo>
                    <a:pt x="17" y="236"/>
                    <a:pt x="74" y="282"/>
                    <a:pt x="138" y="282"/>
                  </a:cubicBezTo>
                  <a:cubicBezTo>
                    <a:pt x="143" y="282"/>
                    <a:pt x="148" y="282"/>
                    <a:pt x="152" y="281"/>
                  </a:cubicBezTo>
                  <a:cubicBezTo>
                    <a:pt x="278" y="265"/>
                    <a:pt x="404" y="258"/>
                    <a:pt x="530" y="258"/>
                  </a:cubicBezTo>
                  <a:cubicBezTo>
                    <a:pt x="1491" y="258"/>
                    <a:pt x="2439" y="718"/>
                    <a:pt x="3020" y="1490"/>
                  </a:cubicBezTo>
                  <a:cubicBezTo>
                    <a:pt x="3046" y="1523"/>
                    <a:pt x="3084" y="1541"/>
                    <a:pt x="3123" y="1541"/>
                  </a:cubicBezTo>
                  <a:cubicBezTo>
                    <a:pt x="3150" y="1541"/>
                    <a:pt x="3177" y="1533"/>
                    <a:pt x="3200" y="1516"/>
                  </a:cubicBezTo>
                  <a:cubicBezTo>
                    <a:pt x="3257" y="1473"/>
                    <a:pt x="3269" y="1392"/>
                    <a:pt x="3226" y="1336"/>
                  </a:cubicBezTo>
                  <a:cubicBezTo>
                    <a:pt x="2596" y="499"/>
                    <a:pt x="1570" y="1"/>
                    <a:pt x="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6" name="Google Shape;1426;p11"/>
            <p:cNvSpPr/>
            <p:nvPr/>
          </p:nvSpPr>
          <p:spPr>
            <a:xfrm>
              <a:off x="1507775" y="942000"/>
              <a:ext cx="108025" cy="62250"/>
            </a:xfrm>
            <a:custGeom>
              <a:avLst/>
              <a:gdLst/>
              <a:ahLst/>
              <a:cxnLst/>
              <a:rect l="l" t="t" r="r" b="b"/>
              <a:pathLst>
                <a:path w="4321" h="2490" extrusionOk="0">
                  <a:moveTo>
                    <a:pt x="4195" y="1"/>
                  </a:moveTo>
                  <a:cubicBezTo>
                    <a:pt x="4191" y="1"/>
                    <a:pt x="4187" y="1"/>
                    <a:pt x="4183" y="2"/>
                  </a:cubicBezTo>
                  <a:cubicBezTo>
                    <a:pt x="2554" y="69"/>
                    <a:pt x="967" y="945"/>
                    <a:pt x="41" y="2289"/>
                  </a:cubicBezTo>
                  <a:cubicBezTo>
                    <a:pt x="1" y="2347"/>
                    <a:pt x="16" y="2427"/>
                    <a:pt x="75" y="2468"/>
                  </a:cubicBezTo>
                  <a:cubicBezTo>
                    <a:pt x="97" y="2482"/>
                    <a:pt x="122" y="2490"/>
                    <a:pt x="147" y="2490"/>
                  </a:cubicBezTo>
                  <a:cubicBezTo>
                    <a:pt x="188" y="2490"/>
                    <a:pt x="228" y="2471"/>
                    <a:pt x="253" y="2435"/>
                  </a:cubicBezTo>
                  <a:cubicBezTo>
                    <a:pt x="1133" y="1156"/>
                    <a:pt x="2643" y="323"/>
                    <a:pt x="4194" y="258"/>
                  </a:cubicBezTo>
                  <a:cubicBezTo>
                    <a:pt x="4265" y="255"/>
                    <a:pt x="4320" y="196"/>
                    <a:pt x="4317" y="124"/>
                  </a:cubicBezTo>
                  <a:cubicBezTo>
                    <a:pt x="4315" y="58"/>
                    <a:pt x="4259" y="1"/>
                    <a:pt x="4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7" name="Google Shape;1427;p11"/>
            <p:cNvSpPr/>
            <p:nvPr/>
          </p:nvSpPr>
          <p:spPr>
            <a:xfrm>
              <a:off x="1520200" y="1072625"/>
              <a:ext cx="114775" cy="48325"/>
            </a:xfrm>
            <a:custGeom>
              <a:avLst/>
              <a:gdLst/>
              <a:ahLst/>
              <a:cxnLst/>
              <a:rect l="l" t="t" r="r" b="b"/>
              <a:pathLst>
                <a:path w="4591" h="1933" extrusionOk="0">
                  <a:moveTo>
                    <a:pt x="1042" y="1"/>
                  </a:moveTo>
                  <a:cubicBezTo>
                    <a:pt x="706" y="1"/>
                    <a:pt x="388" y="57"/>
                    <a:pt x="100" y="167"/>
                  </a:cubicBezTo>
                  <a:cubicBezTo>
                    <a:pt x="34" y="191"/>
                    <a:pt x="0" y="266"/>
                    <a:pt x="26" y="333"/>
                  </a:cubicBezTo>
                  <a:cubicBezTo>
                    <a:pt x="45" y="384"/>
                    <a:pt x="94" y="415"/>
                    <a:pt x="145" y="415"/>
                  </a:cubicBezTo>
                  <a:cubicBezTo>
                    <a:pt x="161" y="415"/>
                    <a:pt x="176" y="412"/>
                    <a:pt x="191" y="406"/>
                  </a:cubicBezTo>
                  <a:cubicBezTo>
                    <a:pt x="449" y="308"/>
                    <a:pt x="736" y="258"/>
                    <a:pt x="1038" y="258"/>
                  </a:cubicBezTo>
                  <a:cubicBezTo>
                    <a:pt x="1241" y="258"/>
                    <a:pt x="1450" y="281"/>
                    <a:pt x="1664" y="325"/>
                  </a:cubicBezTo>
                  <a:cubicBezTo>
                    <a:pt x="2095" y="413"/>
                    <a:pt x="2546" y="591"/>
                    <a:pt x="3084" y="881"/>
                  </a:cubicBezTo>
                  <a:cubicBezTo>
                    <a:pt x="3389" y="1046"/>
                    <a:pt x="3690" y="1228"/>
                    <a:pt x="3977" y="1423"/>
                  </a:cubicBezTo>
                  <a:cubicBezTo>
                    <a:pt x="4142" y="1536"/>
                    <a:pt x="4300" y="1663"/>
                    <a:pt x="4326" y="1823"/>
                  </a:cubicBezTo>
                  <a:cubicBezTo>
                    <a:pt x="4335" y="1887"/>
                    <a:pt x="4391" y="1932"/>
                    <a:pt x="4452" y="1932"/>
                  </a:cubicBezTo>
                  <a:cubicBezTo>
                    <a:pt x="4459" y="1932"/>
                    <a:pt x="4466" y="1931"/>
                    <a:pt x="4473" y="1930"/>
                  </a:cubicBezTo>
                  <a:cubicBezTo>
                    <a:pt x="4543" y="1919"/>
                    <a:pt x="4590" y="1853"/>
                    <a:pt x="4579" y="1783"/>
                  </a:cubicBezTo>
                  <a:cubicBezTo>
                    <a:pt x="4539" y="1526"/>
                    <a:pt x="4335" y="1356"/>
                    <a:pt x="4121" y="1210"/>
                  </a:cubicBezTo>
                  <a:cubicBezTo>
                    <a:pt x="3828" y="1010"/>
                    <a:pt x="3520" y="823"/>
                    <a:pt x="3206" y="654"/>
                  </a:cubicBezTo>
                  <a:cubicBezTo>
                    <a:pt x="2645" y="352"/>
                    <a:pt x="2173" y="167"/>
                    <a:pt x="1716" y="72"/>
                  </a:cubicBezTo>
                  <a:cubicBezTo>
                    <a:pt x="1486" y="25"/>
                    <a:pt x="1261" y="1"/>
                    <a:pt x="1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8" name="Google Shape;1428;p11"/>
            <p:cNvSpPr/>
            <p:nvPr/>
          </p:nvSpPr>
          <p:spPr>
            <a:xfrm>
              <a:off x="1478750" y="1153550"/>
              <a:ext cx="29875" cy="92050"/>
            </a:xfrm>
            <a:custGeom>
              <a:avLst/>
              <a:gdLst/>
              <a:ahLst/>
              <a:cxnLst/>
              <a:rect l="l" t="t" r="r" b="b"/>
              <a:pathLst>
                <a:path w="1195" h="3682" extrusionOk="0">
                  <a:moveTo>
                    <a:pt x="982" y="1"/>
                  </a:moveTo>
                  <a:cubicBezTo>
                    <a:pt x="978" y="1"/>
                    <a:pt x="975" y="1"/>
                    <a:pt x="972" y="1"/>
                  </a:cubicBezTo>
                  <a:cubicBezTo>
                    <a:pt x="901" y="5"/>
                    <a:pt x="848" y="67"/>
                    <a:pt x="853" y="138"/>
                  </a:cubicBezTo>
                  <a:cubicBezTo>
                    <a:pt x="934" y="1301"/>
                    <a:pt x="645" y="2490"/>
                    <a:pt x="38" y="3486"/>
                  </a:cubicBezTo>
                  <a:cubicBezTo>
                    <a:pt x="0" y="3547"/>
                    <a:pt x="20" y="3626"/>
                    <a:pt x="81" y="3663"/>
                  </a:cubicBezTo>
                  <a:cubicBezTo>
                    <a:pt x="102" y="3676"/>
                    <a:pt x="125" y="3682"/>
                    <a:pt x="147" y="3682"/>
                  </a:cubicBezTo>
                  <a:cubicBezTo>
                    <a:pt x="191" y="3682"/>
                    <a:pt x="233" y="3659"/>
                    <a:pt x="258" y="3620"/>
                  </a:cubicBezTo>
                  <a:cubicBezTo>
                    <a:pt x="891" y="2579"/>
                    <a:pt x="1195" y="1336"/>
                    <a:pt x="1110" y="120"/>
                  </a:cubicBezTo>
                  <a:cubicBezTo>
                    <a:pt x="1104" y="53"/>
                    <a:pt x="1047" y="1"/>
                    <a:pt x="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29" name="Google Shape;1429;p11"/>
            <p:cNvSpPr/>
            <p:nvPr/>
          </p:nvSpPr>
          <p:spPr>
            <a:xfrm>
              <a:off x="1541775" y="1163800"/>
              <a:ext cx="36550" cy="67975"/>
            </a:xfrm>
            <a:custGeom>
              <a:avLst/>
              <a:gdLst/>
              <a:ahLst/>
              <a:cxnLst/>
              <a:rect l="l" t="t" r="r" b="b"/>
              <a:pathLst>
                <a:path w="1462" h="2719" extrusionOk="0">
                  <a:moveTo>
                    <a:pt x="148" y="1"/>
                  </a:moveTo>
                  <a:cubicBezTo>
                    <a:pt x="101" y="1"/>
                    <a:pt x="56" y="26"/>
                    <a:pt x="33" y="71"/>
                  </a:cubicBezTo>
                  <a:cubicBezTo>
                    <a:pt x="1" y="134"/>
                    <a:pt x="26" y="211"/>
                    <a:pt x="89" y="243"/>
                  </a:cubicBezTo>
                  <a:cubicBezTo>
                    <a:pt x="460" y="434"/>
                    <a:pt x="769" y="787"/>
                    <a:pt x="958" y="1236"/>
                  </a:cubicBezTo>
                  <a:cubicBezTo>
                    <a:pt x="1116" y="1610"/>
                    <a:pt x="1195" y="2054"/>
                    <a:pt x="1203" y="2591"/>
                  </a:cubicBezTo>
                  <a:cubicBezTo>
                    <a:pt x="1204" y="2661"/>
                    <a:pt x="1261" y="2718"/>
                    <a:pt x="1332" y="2718"/>
                  </a:cubicBezTo>
                  <a:lnTo>
                    <a:pt x="1333" y="2718"/>
                  </a:lnTo>
                  <a:cubicBezTo>
                    <a:pt x="1405" y="2717"/>
                    <a:pt x="1461" y="2659"/>
                    <a:pt x="1460" y="2587"/>
                  </a:cubicBezTo>
                  <a:cubicBezTo>
                    <a:pt x="1452" y="2016"/>
                    <a:pt x="1365" y="1542"/>
                    <a:pt x="1195" y="1135"/>
                  </a:cubicBezTo>
                  <a:cubicBezTo>
                    <a:pt x="982" y="631"/>
                    <a:pt x="631" y="232"/>
                    <a:pt x="206" y="15"/>
                  </a:cubicBezTo>
                  <a:cubicBezTo>
                    <a:pt x="187" y="5"/>
                    <a:pt x="167" y="1"/>
                    <a:pt x="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0" name="Google Shape;1430;p11"/>
            <p:cNvSpPr/>
            <p:nvPr/>
          </p:nvSpPr>
          <p:spPr>
            <a:xfrm>
              <a:off x="1483675" y="866950"/>
              <a:ext cx="61750" cy="72450"/>
            </a:xfrm>
            <a:custGeom>
              <a:avLst/>
              <a:gdLst/>
              <a:ahLst/>
              <a:cxnLst/>
              <a:rect l="l" t="t" r="r" b="b"/>
              <a:pathLst>
                <a:path w="2470" h="2898" extrusionOk="0">
                  <a:moveTo>
                    <a:pt x="2322" y="0"/>
                  </a:moveTo>
                  <a:cubicBezTo>
                    <a:pt x="2300" y="0"/>
                    <a:pt x="2278" y="6"/>
                    <a:pt x="2257" y="17"/>
                  </a:cubicBezTo>
                  <a:cubicBezTo>
                    <a:pt x="1236" y="618"/>
                    <a:pt x="423" y="1603"/>
                    <a:pt x="24" y="2718"/>
                  </a:cubicBezTo>
                  <a:cubicBezTo>
                    <a:pt x="1" y="2784"/>
                    <a:pt x="35" y="2863"/>
                    <a:pt x="100" y="2888"/>
                  </a:cubicBezTo>
                  <a:cubicBezTo>
                    <a:pt x="117" y="2894"/>
                    <a:pt x="133" y="2898"/>
                    <a:pt x="150" y="2898"/>
                  </a:cubicBezTo>
                  <a:cubicBezTo>
                    <a:pt x="206" y="2898"/>
                    <a:pt x="260" y="2864"/>
                    <a:pt x="284" y="2810"/>
                  </a:cubicBezTo>
                  <a:cubicBezTo>
                    <a:pt x="293" y="2787"/>
                    <a:pt x="296" y="2762"/>
                    <a:pt x="290" y="2737"/>
                  </a:cubicBezTo>
                  <a:cubicBezTo>
                    <a:pt x="678" y="1705"/>
                    <a:pt x="1438" y="798"/>
                    <a:pt x="2388" y="239"/>
                  </a:cubicBezTo>
                  <a:cubicBezTo>
                    <a:pt x="2449" y="204"/>
                    <a:pt x="2469" y="125"/>
                    <a:pt x="2434" y="64"/>
                  </a:cubicBezTo>
                  <a:cubicBezTo>
                    <a:pt x="2410" y="23"/>
                    <a:pt x="2366"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1431" name="Google Shape;1431;p11"/>
          <p:cNvGrpSpPr/>
          <p:nvPr/>
        </p:nvGrpSpPr>
        <p:grpSpPr>
          <a:xfrm rot="-2332656" flipH="1">
            <a:off x="9049457" y="-384443"/>
            <a:ext cx="2951854" cy="2065686"/>
            <a:chOff x="1218400" y="279000"/>
            <a:chExt cx="468300" cy="412225"/>
          </a:xfrm>
        </p:grpSpPr>
        <p:sp>
          <p:nvSpPr>
            <p:cNvPr id="1432" name="Google Shape;1432;p11"/>
            <p:cNvSpPr/>
            <p:nvPr/>
          </p:nvSpPr>
          <p:spPr>
            <a:xfrm>
              <a:off x="1218400" y="279000"/>
              <a:ext cx="468300" cy="412225"/>
            </a:xfrm>
            <a:custGeom>
              <a:avLst/>
              <a:gdLst/>
              <a:ahLst/>
              <a:cxnLst/>
              <a:rect l="l" t="t" r="r" b="b"/>
              <a:pathLst>
                <a:path w="18732" h="16489" extrusionOk="0">
                  <a:moveTo>
                    <a:pt x="6894" y="1"/>
                  </a:moveTo>
                  <a:cubicBezTo>
                    <a:pt x="6875" y="1"/>
                    <a:pt x="6855" y="1"/>
                    <a:pt x="6835" y="1"/>
                  </a:cubicBezTo>
                  <a:cubicBezTo>
                    <a:pt x="6306" y="7"/>
                    <a:pt x="5569" y="156"/>
                    <a:pt x="5203" y="585"/>
                  </a:cubicBezTo>
                  <a:cubicBezTo>
                    <a:pt x="5059" y="754"/>
                    <a:pt x="5028" y="990"/>
                    <a:pt x="5032" y="1212"/>
                  </a:cubicBezTo>
                  <a:cubicBezTo>
                    <a:pt x="5038" y="1694"/>
                    <a:pt x="5174" y="2172"/>
                    <a:pt x="5138" y="2654"/>
                  </a:cubicBezTo>
                  <a:cubicBezTo>
                    <a:pt x="5122" y="2852"/>
                    <a:pt x="5025" y="3094"/>
                    <a:pt x="4826" y="3096"/>
                  </a:cubicBezTo>
                  <a:cubicBezTo>
                    <a:pt x="4825" y="3096"/>
                    <a:pt x="4824" y="3096"/>
                    <a:pt x="4823" y="3096"/>
                  </a:cubicBezTo>
                  <a:cubicBezTo>
                    <a:pt x="4738" y="3096"/>
                    <a:pt x="4660" y="3048"/>
                    <a:pt x="4593" y="2995"/>
                  </a:cubicBezTo>
                  <a:cubicBezTo>
                    <a:pt x="4280" y="2743"/>
                    <a:pt x="4103" y="2350"/>
                    <a:pt x="4051" y="1952"/>
                  </a:cubicBezTo>
                  <a:cubicBezTo>
                    <a:pt x="3999" y="1554"/>
                    <a:pt x="4062" y="1149"/>
                    <a:pt x="4162" y="761"/>
                  </a:cubicBezTo>
                  <a:lnTo>
                    <a:pt x="4162" y="761"/>
                  </a:lnTo>
                  <a:cubicBezTo>
                    <a:pt x="3461" y="916"/>
                    <a:pt x="2495" y="1551"/>
                    <a:pt x="2437" y="2331"/>
                  </a:cubicBezTo>
                  <a:cubicBezTo>
                    <a:pt x="2416" y="2618"/>
                    <a:pt x="2845" y="5671"/>
                    <a:pt x="3150" y="5671"/>
                  </a:cubicBezTo>
                  <a:cubicBezTo>
                    <a:pt x="3156" y="5671"/>
                    <a:pt x="3161" y="5670"/>
                    <a:pt x="3167" y="5667"/>
                  </a:cubicBezTo>
                  <a:lnTo>
                    <a:pt x="3167" y="5667"/>
                  </a:lnTo>
                  <a:cubicBezTo>
                    <a:pt x="2487" y="5924"/>
                    <a:pt x="1795" y="6187"/>
                    <a:pt x="1223" y="6637"/>
                  </a:cubicBezTo>
                  <a:cubicBezTo>
                    <a:pt x="659" y="7078"/>
                    <a:pt x="208" y="7794"/>
                    <a:pt x="102" y="8513"/>
                  </a:cubicBezTo>
                  <a:cubicBezTo>
                    <a:pt x="0" y="9204"/>
                    <a:pt x="383" y="10075"/>
                    <a:pt x="589" y="10724"/>
                  </a:cubicBezTo>
                  <a:cubicBezTo>
                    <a:pt x="859" y="11577"/>
                    <a:pt x="1209" y="12447"/>
                    <a:pt x="1883" y="13033"/>
                  </a:cubicBezTo>
                  <a:cubicBezTo>
                    <a:pt x="2135" y="13251"/>
                    <a:pt x="2460" y="13428"/>
                    <a:pt x="2784" y="13428"/>
                  </a:cubicBezTo>
                  <a:cubicBezTo>
                    <a:pt x="2865" y="13428"/>
                    <a:pt x="2947" y="13416"/>
                    <a:pt x="3028" y="13392"/>
                  </a:cubicBezTo>
                  <a:cubicBezTo>
                    <a:pt x="3917" y="13118"/>
                    <a:pt x="4058" y="11541"/>
                    <a:pt x="4639" y="10906"/>
                  </a:cubicBezTo>
                  <a:cubicBezTo>
                    <a:pt x="4938" y="10578"/>
                    <a:pt x="5389" y="10351"/>
                    <a:pt x="5819" y="10351"/>
                  </a:cubicBezTo>
                  <a:cubicBezTo>
                    <a:pt x="6022" y="10351"/>
                    <a:pt x="6220" y="10401"/>
                    <a:pt x="6395" y="10515"/>
                  </a:cubicBezTo>
                  <a:cubicBezTo>
                    <a:pt x="6632" y="10668"/>
                    <a:pt x="6805" y="10949"/>
                    <a:pt x="6763" y="11229"/>
                  </a:cubicBezTo>
                  <a:cubicBezTo>
                    <a:pt x="6676" y="11788"/>
                    <a:pt x="6025" y="12065"/>
                    <a:pt x="5647" y="12402"/>
                  </a:cubicBezTo>
                  <a:cubicBezTo>
                    <a:pt x="5198" y="12803"/>
                    <a:pt x="4728" y="13219"/>
                    <a:pt x="4347" y="13695"/>
                  </a:cubicBezTo>
                  <a:cubicBezTo>
                    <a:pt x="4253" y="13813"/>
                    <a:pt x="4103" y="14323"/>
                    <a:pt x="4111" y="14487"/>
                  </a:cubicBezTo>
                  <a:cubicBezTo>
                    <a:pt x="4123" y="14745"/>
                    <a:pt x="4359" y="14959"/>
                    <a:pt x="4557" y="15096"/>
                  </a:cubicBezTo>
                  <a:cubicBezTo>
                    <a:pt x="5576" y="15805"/>
                    <a:pt x="6955" y="16405"/>
                    <a:pt x="8200" y="16476"/>
                  </a:cubicBezTo>
                  <a:cubicBezTo>
                    <a:pt x="8352" y="16485"/>
                    <a:pt x="8505" y="16489"/>
                    <a:pt x="8658" y="16489"/>
                  </a:cubicBezTo>
                  <a:cubicBezTo>
                    <a:pt x="9365" y="16489"/>
                    <a:pt x="10072" y="16397"/>
                    <a:pt x="10754" y="16215"/>
                  </a:cubicBezTo>
                  <a:cubicBezTo>
                    <a:pt x="11053" y="16136"/>
                    <a:pt x="11361" y="16031"/>
                    <a:pt x="11573" y="15805"/>
                  </a:cubicBezTo>
                  <a:cubicBezTo>
                    <a:pt x="11785" y="15579"/>
                    <a:pt x="11863" y="15199"/>
                    <a:pt x="11666" y="14960"/>
                  </a:cubicBezTo>
                  <a:cubicBezTo>
                    <a:pt x="11242" y="14445"/>
                    <a:pt x="11071" y="13744"/>
                    <a:pt x="11133" y="13086"/>
                  </a:cubicBezTo>
                  <a:cubicBezTo>
                    <a:pt x="11165" y="12750"/>
                    <a:pt x="11367" y="11621"/>
                    <a:pt x="11803" y="11621"/>
                  </a:cubicBezTo>
                  <a:cubicBezTo>
                    <a:pt x="11804" y="11621"/>
                    <a:pt x="11805" y="11621"/>
                    <a:pt x="11806" y="11621"/>
                  </a:cubicBezTo>
                  <a:cubicBezTo>
                    <a:pt x="11921" y="11623"/>
                    <a:pt x="12051" y="11701"/>
                    <a:pt x="12199" y="11894"/>
                  </a:cubicBezTo>
                  <a:cubicBezTo>
                    <a:pt x="12373" y="12118"/>
                    <a:pt x="12404" y="12416"/>
                    <a:pt x="12442" y="12696"/>
                  </a:cubicBezTo>
                  <a:cubicBezTo>
                    <a:pt x="12518" y="13251"/>
                    <a:pt x="12649" y="13798"/>
                    <a:pt x="12831" y="14327"/>
                  </a:cubicBezTo>
                  <a:cubicBezTo>
                    <a:pt x="12895" y="14512"/>
                    <a:pt x="12972" y="14705"/>
                    <a:pt x="13130" y="14821"/>
                  </a:cubicBezTo>
                  <a:cubicBezTo>
                    <a:pt x="13230" y="14895"/>
                    <a:pt x="13341" y="14925"/>
                    <a:pt x="13457" y="14925"/>
                  </a:cubicBezTo>
                  <a:cubicBezTo>
                    <a:pt x="13745" y="14925"/>
                    <a:pt x="14059" y="14735"/>
                    <a:pt x="14295" y="14534"/>
                  </a:cubicBezTo>
                  <a:cubicBezTo>
                    <a:pt x="15114" y="13835"/>
                    <a:pt x="15818" y="12976"/>
                    <a:pt x="16770" y="12473"/>
                  </a:cubicBezTo>
                  <a:cubicBezTo>
                    <a:pt x="17379" y="12150"/>
                    <a:pt x="18060" y="11991"/>
                    <a:pt x="18731" y="11834"/>
                  </a:cubicBezTo>
                  <a:cubicBezTo>
                    <a:pt x="18156" y="10581"/>
                    <a:pt x="17571" y="9313"/>
                    <a:pt x="16704" y="8241"/>
                  </a:cubicBezTo>
                  <a:cubicBezTo>
                    <a:pt x="16343" y="7795"/>
                    <a:pt x="15834" y="7356"/>
                    <a:pt x="15289" y="7356"/>
                  </a:cubicBezTo>
                  <a:cubicBezTo>
                    <a:pt x="15203" y="7356"/>
                    <a:pt x="15115" y="7367"/>
                    <a:pt x="15028" y="7391"/>
                  </a:cubicBezTo>
                  <a:cubicBezTo>
                    <a:pt x="14771" y="7460"/>
                    <a:pt x="14556" y="7631"/>
                    <a:pt x="14321" y="7753"/>
                  </a:cubicBezTo>
                  <a:cubicBezTo>
                    <a:pt x="14177" y="7828"/>
                    <a:pt x="14010" y="7883"/>
                    <a:pt x="13850" y="7883"/>
                  </a:cubicBezTo>
                  <a:cubicBezTo>
                    <a:pt x="13749" y="7883"/>
                    <a:pt x="13650" y="7860"/>
                    <a:pt x="13562" y="7807"/>
                  </a:cubicBezTo>
                  <a:cubicBezTo>
                    <a:pt x="13286" y="7640"/>
                    <a:pt x="13249" y="7223"/>
                    <a:pt x="13420" y="6950"/>
                  </a:cubicBezTo>
                  <a:cubicBezTo>
                    <a:pt x="13591" y="6676"/>
                    <a:pt x="13908" y="6527"/>
                    <a:pt x="14222" y="6452"/>
                  </a:cubicBezTo>
                  <a:cubicBezTo>
                    <a:pt x="14568" y="6370"/>
                    <a:pt x="15094" y="6296"/>
                    <a:pt x="15153" y="5861"/>
                  </a:cubicBezTo>
                  <a:cubicBezTo>
                    <a:pt x="15191" y="5588"/>
                    <a:pt x="14945" y="5135"/>
                    <a:pt x="14828" y="4881"/>
                  </a:cubicBezTo>
                  <a:cubicBezTo>
                    <a:pt x="14535" y="4251"/>
                    <a:pt x="14104" y="3642"/>
                    <a:pt x="13685" y="3090"/>
                  </a:cubicBezTo>
                  <a:cubicBezTo>
                    <a:pt x="13240" y="2502"/>
                    <a:pt x="12399" y="1489"/>
                    <a:pt x="11561" y="1489"/>
                  </a:cubicBezTo>
                  <a:cubicBezTo>
                    <a:pt x="11321" y="1489"/>
                    <a:pt x="11081" y="1572"/>
                    <a:pt x="10850" y="1772"/>
                  </a:cubicBezTo>
                  <a:cubicBezTo>
                    <a:pt x="9971" y="2534"/>
                    <a:pt x="10582" y="3793"/>
                    <a:pt x="9704" y="4537"/>
                  </a:cubicBezTo>
                  <a:cubicBezTo>
                    <a:pt x="9561" y="4659"/>
                    <a:pt x="9365" y="4753"/>
                    <a:pt x="9184" y="4753"/>
                  </a:cubicBezTo>
                  <a:cubicBezTo>
                    <a:pt x="9091" y="4753"/>
                    <a:pt x="9002" y="4729"/>
                    <a:pt x="8925" y="4671"/>
                  </a:cubicBezTo>
                  <a:cubicBezTo>
                    <a:pt x="8735" y="4528"/>
                    <a:pt x="8713" y="4253"/>
                    <a:pt x="8733" y="4017"/>
                  </a:cubicBezTo>
                  <a:cubicBezTo>
                    <a:pt x="8817" y="3054"/>
                    <a:pt x="9316" y="2183"/>
                    <a:pt x="9836" y="1370"/>
                  </a:cubicBezTo>
                  <a:cubicBezTo>
                    <a:pt x="9936" y="1212"/>
                    <a:pt x="10041" y="1019"/>
                    <a:pt x="9964" y="850"/>
                  </a:cubicBezTo>
                  <a:cubicBezTo>
                    <a:pt x="9912" y="735"/>
                    <a:pt x="9791" y="670"/>
                    <a:pt x="9677" y="617"/>
                  </a:cubicBezTo>
                  <a:cubicBezTo>
                    <a:pt x="8808" y="212"/>
                    <a:pt x="7852" y="1"/>
                    <a:pt x="68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3" name="Google Shape;1433;p11"/>
            <p:cNvSpPr/>
            <p:nvPr/>
          </p:nvSpPr>
          <p:spPr>
            <a:xfrm>
              <a:off x="1309350" y="418400"/>
              <a:ext cx="343350" cy="146700"/>
            </a:xfrm>
            <a:custGeom>
              <a:avLst/>
              <a:gdLst/>
              <a:ahLst/>
              <a:cxnLst/>
              <a:rect l="l" t="t" r="r" b="b"/>
              <a:pathLst>
                <a:path w="13734" h="5868" extrusionOk="0">
                  <a:moveTo>
                    <a:pt x="147" y="1"/>
                  </a:moveTo>
                  <a:cubicBezTo>
                    <a:pt x="98" y="1"/>
                    <a:pt x="51" y="29"/>
                    <a:pt x="29" y="77"/>
                  </a:cubicBezTo>
                  <a:cubicBezTo>
                    <a:pt x="0" y="142"/>
                    <a:pt x="29" y="218"/>
                    <a:pt x="94" y="247"/>
                  </a:cubicBezTo>
                  <a:cubicBezTo>
                    <a:pt x="2236" y="1202"/>
                    <a:pt x="4450" y="2189"/>
                    <a:pt x="6730" y="2914"/>
                  </a:cubicBezTo>
                  <a:cubicBezTo>
                    <a:pt x="7146" y="3045"/>
                    <a:pt x="7574" y="3174"/>
                    <a:pt x="7990" y="3296"/>
                  </a:cubicBezTo>
                  <a:cubicBezTo>
                    <a:pt x="9953" y="3880"/>
                    <a:pt x="11985" y="4484"/>
                    <a:pt x="13506" y="5835"/>
                  </a:cubicBezTo>
                  <a:cubicBezTo>
                    <a:pt x="13530" y="5857"/>
                    <a:pt x="13560" y="5868"/>
                    <a:pt x="13590" y="5868"/>
                  </a:cubicBezTo>
                  <a:cubicBezTo>
                    <a:pt x="13626" y="5868"/>
                    <a:pt x="13661" y="5853"/>
                    <a:pt x="13687" y="5824"/>
                  </a:cubicBezTo>
                  <a:cubicBezTo>
                    <a:pt x="13690" y="5821"/>
                    <a:pt x="13693" y="5816"/>
                    <a:pt x="13696" y="5813"/>
                  </a:cubicBezTo>
                  <a:cubicBezTo>
                    <a:pt x="13733" y="5760"/>
                    <a:pt x="13725" y="5687"/>
                    <a:pt x="13676" y="5643"/>
                  </a:cubicBezTo>
                  <a:cubicBezTo>
                    <a:pt x="12113" y="4254"/>
                    <a:pt x="10054" y="3642"/>
                    <a:pt x="8062" y="3050"/>
                  </a:cubicBezTo>
                  <a:cubicBezTo>
                    <a:pt x="7648" y="2927"/>
                    <a:pt x="7221" y="2800"/>
                    <a:pt x="6808" y="2669"/>
                  </a:cubicBezTo>
                  <a:cubicBezTo>
                    <a:pt x="4542" y="1948"/>
                    <a:pt x="2334" y="964"/>
                    <a:pt x="199" y="12"/>
                  </a:cubicBezTo>
                  <a:cubicBezTo>
                    <a:pt x="182" y="4"/>
                    <a:pt x="164" y="1"/>
                    <a:pt x="14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4" name="Google Shape;1434;p11"/>
            <p:cNvSpPr/>
            <p:nvPr/>
          </p:nvSpPr>
          <p:spPr>
            <a:xfrm>
              <a:off x="1438225" y="495525"/>
              <a:ext cx="23050" cy="158900"/>
            </a:xfrm>
            <a:custGeom>
              <a:avLst/>
              <a:gdLst/>
              <a:ahLst/>
              <a:cxnLst/>
              <a:rect l="l" t="t" r="r" b="b"/>
              <a:pathLst>
                <a:path w="922" h="6356" extrusionOk="0">
                  <a:moveTo>
                    <a:pt x="526" y="0"/>
                  </a:moveTo>
                  <a:cubicBezTo>
                    <a:pt x="466" y="0"/>
                    <a:pt x="411" y="43"/>
                    <a:pt x="399" y="104"/>
                  </a:cubicBezTo>
                  <a:cubicBezTo>
                    <a:pt x="1" y="2140"/>
                    <a:pt x="92" y="4268"/>
                    <a:pt x="663" y="6262"/>
                  </a:cubicBezTo>
                  <a:cubicBezTo>
                    <a:pt x="680" y="6318"/>
                    <a:pt x="731" y="6355"/>
                    <a:pt x="786" y="6355"/>
                  </a:cubicBezTo>
                  <a:cubicBezTo>
                    <a:pt x="798" y="6355"/>
                    <a:pt x="810" y="6353"/>
                    <a:pt x="822" y="6350"/>
                  </a:cubicBezTo>
                  <a:cubicBezTo>
                    <a:pt x="852" y="6341"/>
                    <a:pt x="875" y="6323"/>
                    <a:pt x="892" y="6300"/>
                  </a:cubicBezTo>
                  <a:cubicBezTo>
                    <a:pt x="914" y="6269"/>
                    <a:pt x="921" y="6230"/>
                    <a:pt x="910" y="6191"/>
                  </a:cubicBezTo>
                  <a:cubicBezTo>
                    <a:pt x="351" y="4236"/>
                    <a:pt x="261" y="2150"/>
                    <a:pt x="652" y="154"/>
                  </a:cubicBezTo>
                  <a:cubicBezTo>
                    <a:pt x="665" y="84"/>
                    <a:pt x="620" y="17"/>
                    <a:pt x="551" y="2"/>
                  </a:cubicBezTo>
                  <a:cubicBezTo>
                    <a:pt x="542" y="1"/>
                    <a:pt x="534" y="0"/>
                    <a:pt x="52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5" name="Google Shape;1435;p11"/>
            <p:cNvSpPr/>
            <p:nvPr/>
          </p:nvSpPr>
          <p:spPr>
            <a:xfrm>
              <a:off x="1276050" y="464200"/>
              <a:ext cx="90925" cy="96550"/>
            </a:xfrm>
            <a:custGeom>
              <a:avLst/>
              <a:gdLst/>
              <a:ahLst/>
              <a:cxnLst/>
              <a:rect l="l" t="t" r="r" b="b"/>
              <a:pathLst>
                <a:path w="3637" h="3862" extrusionOk="0">
                  <a:moveTo>
                    <a:pt x="3500" y="0"/>
                  </a:moveTo>
                  <a:cubicBezTo>
                    <a:pt x="3481" y="0"/>
                    <a:pt x="3463" y="4"/>
                    <a:pt x="3445" y="12"/>
                  </a:cubicBezTo>
                  <a:cubicBezTo>
                    <a:pt x="2736" y="345"/>
                    <a:pt x="1919" y="771"/>
                    <a:pt x="1241" y="1411"/>
                  </a:cubicBezTo>
                  <a:cubicBezTo>
                    <a:pt x="532" y="2082"/>
                    <a:pt x="94" y="2901"/>
                    <a:pt x="8" y="3719"/>
                  </a:cubicBezTo>
                  <a:cubicBezTo>
                    <a:pt x="0" y="3790"/>
                    <a:pt x="51" y="3853"/>
                    <a:pt x="122" y="3861"/>
                  </a:cubicBezTo>
                  <a:cubicBezTo>
                    <a:pt x="126" y="3861"/>
                    <a:pt x="131" y="3861"/>
                    <a:pt x="135" y="3861"/>
                  </a:cubicBezTo>
                  <a:cubicBezTo>
                    <a:pt x="200" y="3861"/>
                    <a:pt x="257" y="3812"/>
                    <a:pt x="263" y="3746"/>
                  </a:cubicBezTo>
                  <a:cubicBezTo>
                    <a:pt x="343" y="2990"/>
                    <a:pt x="753" y="2227"/>
                    <a:pt x="1417" y="1599"/>
                  </a:cubicBezTo>
                  <a:cubicBezTo>
                    <a:pt x="2069" y="984"/>
                    <a:pt x="2864" y="569"/>
                    <a:pt x="3555" y="245"/>
                  </a:cubicBezTo>
                  <a:cubicBezTo>
                    <a:pt x="3576" y="235"/>
                    <a:pt x="3592" y="221"/>
                    <a:pt x="3605" y="203"/>
                  </a:cubicBezTo>
                  <a:lnTo>
                    <a:pt x="3605" y="202"/>
                  </a:lnTo>
                  <a:cubicBezTo>
                    <a:pt x="3631" y="166"/>
                    <a:pt x="3636" y="117"/>
                    <a:pt x="3616" y="74"/>
                  </a:cubicBezTo>
                  <a:cubicBezTo>
                    <a:pt x="3595" y="28"/>
                    <a:pt x="3548" y="0"/>
                    <a:pt x="350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6" name="Google Shape;1436;p11"/>
            <p:cNvSpPr/>
            <p:nvPr/>
          </p:nvSpPr>
          <p:spPr>
            <a:xfrm>
              <a:off x="1245400" y="459325"/>
              <a:ext cx="75700" cy="49300"/>
            </a:xfrm>
            <a:custGeom>
              <a:avLst/>
              <a:gdLst/>
              <a:ahLst/>
              <a:cxnLst/>
              <a:rect l="l" t="t" r="r" b="b"/>
              <a:pathLst>
                <a:path w="3028" h="1972" extrusionOk="0">
                  <a:moveTo>
                    <a:pt x="2898" y="1"/>
                  </a:moveTo>
                  <a:cubicBezTo>
                    <a:pt x="2897" y="1"/>
                    <a:pt x="2895" y="1"/>
                    <a:pt x="2894" y="1"/>
                  </a:cubicBezTo>
                  <a:cubicBezTo>
                    <a:pt x="1711" y="37"/>
                    <a:pt x="588" y="737"/>
                    <a:pt x="34" y="1784"/>
                  </a:cubicBezTo>
                  <a:cubicBezTo>
                    <a:pt x="1" y="1847"/>
                    <a:pt x="25" y="1924"/>
                    <a:pt x="87" y="1957"/>
                  </a:cubicBezTo>
                  <a:cubicBezTo>
                    <a:pt x="106" y="1967"/>
                    <a:pt x="126" y="1972"/>
                    <a:pt x="147" y="1972"/>
                  </a:cubicBezTo>
                  <a:cubicBezTo>
                    <a:pt x="193" y="1972"/>
                    <a:pt x="237" y="1947"/>
                    <a:pt x="261" y="1904"/>
                  </a:cubicBezTo>
                  <a:cubicBezTo>
                    <a:pt x="772" y="938"/>
                    <a:pt x="1809" y="292"/>
                    <a:pt x="2902" y="258"/>
                  </a:cubicBezTo>
                  <a:cubicBezTo>
                    <a:pt x="2944" y="257"/>
                    <a:pt x="2980" y="235"/>
                    <a:pt x="3003" y="204"/>
                  </a:cubicBezTo>
                  <a:cubicBezTo>
                    <a:pt x="3019" y="182"/>
                    <a:pt x="3028" y="154"/>
                    <a:pt x="3027" y="126"/>
                  </a:cubicBezTo>
                  <a:cubicBezTo>
                    <a:pt x="3024" y="56"/>
                    <a:pt x="2967" y="1"/>
                    <a:pt x="289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7" name="Google Shape;1437;p11"/>
            <p:cNvSpPr/>
            <p:nvPr/>
          </p:nvSpPr>
          <p:spPr>
            <a:xfrm>
              <a:off x="1380600" y="311825"/>
              <a:ext cx="33475" cy="121175"/>
            </a:xfrm>
            <a:custGeom>
              <a:avLst/>
              <a:gdLst/>
              <a:ahLst/>
              <a:cxnLst/>
              <a:rect l="l" t="t" r="r" b="b"/>
              <a:pathLst>
                <a:path w="1339" h="4847" extrusionOk="0">
                  <a:moveTo>
                    <a:pt x="1191" y="1"/>
                  </a:moveTo>
                  <a:cubicBezTo>
                    <a:pt x="1148" y="1"/>
                    <a:pt x="1106" y="22"/>
                    <a:pt x="1085" y="60"/>
                  </a:cubicBezTo>
                  <a:cubicBezTo>
                    <a:pt x="200" y="1430"/>
                    <a:pt x="1" y="3232"/>
                    <a:pt x="566" y="4763"/>
                  </a:cubicBezTo>
                  <a:cubicBezTo>
                    <a:pt x="585" y="4815"/>
                    <a:pt x="634" y="4847"/>
                    <a:pt x="687" y="4847"/>
                  </a:cubicBezTo>
                  <a:cubicBezTo>
                    <a:pt x="701" y="4847"/>
                    <a:pt x="716" y="4844"/>
                    <a:pt x="730" y="4839"/>
                  </a:cubicBezTo>
                  <a:cubicBezTo>
                    <a:pt x="756" y="4829"/>
                    <a:pt x="777" y="4813"/>
                    <a:pt x="791" y="4793"/>
                  </a:cubicBezTo>
                  <a:cubicBezTo>
                    <a:pt x="814" y="4760"/>
                    <a:pt x="822" y="4715"/>
                    <a:pt x="807" y="4673"/>
                  </a:cubicBezTo>
                  <a:cubicBezTo>
                    <a:pt x="270" y="3217"/>
                    <a:pt x="459" y="1503"/>
                    <a:pt x="1300" y="199"/>
                  </a:cubicBezTo>
                  <a:cubicBezTo>
                    <a:pt x="1339" y="140"/>
                    <a:pt x="1322" y="60"/>
                    <a:pt x="1263" y="22"/>
                  </a:cubicBezTo>
                  <a:cubicBezTo>
                    <a:pt x="1241" y="8"/>
                    <a:pt x="1216" y="1"/>
                    <a:pt x="119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8" name="Google Shape;1438;p11"/>
            <p:cNvSpPr/>
            <p:nvPr/>
          </p:nvSpPr>
          <p:spPr>
            <a:xfrm>
              <a:off x="1465700" y="394550"/>
              <a:ext cx="100275" cy="73750"/>
            </a:xfrm>
            <a:custGeom>
              <a:avLst/>
              <a:gdLst/>
              <a:ahLst/>
              <a:cxnLst/>
              <a:rect l="l" t="t" r="r" b="b"/>
              <a:pathLst>
                <a:path w="4011" h="2950" extrusionOk="0">
                  <a:moveTo>
                    <a:pt x="3652" y="0"/>
                  </a:moveTo>
                  <a:cubicBezTo>
                    <a:pt x="3498" y="0"/>
                    <a:pt x="3341" y="48"/>
                    <a:pt x="3189" y="105"/>
                  </a:cubicBezTo>
                  <a:cubicBezTo>
                    <a:pt x="2856" y="230"/>
                    <a:pt x="2526" y="373"/>
                    <a:pt x="2207" y="532"/>
                  </a:cubicBezTo>
                  <a:cubicBezTo>
                    <a:pt x="1637" y="816"/>
                    <a:pt x="1212" y="1095"/>
                    <a:pt x="872" y="1414"/>
                  </a:cubicBezTo>
                  <a:cubicBezTo>
                    <a:pt x="438" y="1819"/>
                    <a:pt x="144" y="2295"/>
                    <a:pt x="18" y="2788"/>
                  </a:cubicBezTo>
                  <a:cubicBezTo>
                    <a:pt x="0" y="2858"/>
                    <a:pt x="41" y="2928"/>
                    <a:pt x="111" y="2945"/>
                  </a:cubicBezTo>
                  <a:cubicBezTo>
                    <a:pt x="121" y="2948"/>
                    <a:pt x="132" y="2949"/>
                    <a:pt x="142" y="2949"/>
                  </a:cubicBezTo>
                  <a:cubicBezTo>
                    <a:pt x="200" y="2949"/>
                    <a:pt x="252" y="2910"/>
                    <a:pt x="266" y="2853"/>
                  </a:cubicBezTo>
                  <a:cubicBezTo>
                    <a:pt x="380" y="2407"/>
                    <a:pt x="650" y="1974"/>
                    <a:pt x="1048" y="1602"/>
                  </a:cubicBezTo>
                  <a:cubicBezTo>
                    <a:pt x="1369" y="1300"/>
                    <a:pt x="1774" y="1034"/>
                    <a:pt x="2322" y="762"/>
                  </a:cubicBezTo>
                  <a:cubicBezTo>
                    <a:pt x="2632" y="607"/>
                    <a:pt x="2954" y="468"/>
                    <a:pt x="3280" y="346"/>
                  </a:cubicBezTo>
                  <a:cubicBezTo>
                    <a:pt x="3406" y="298"/>
                    <a:pt x="3534" y="258"/>
                    <a:pt x="3649" y="258"/>
                  </a:cubicBezTo>
                  <a:cubicBezTo>
                    <a:pt x="3706" y="258"/>
                    <a:pt x="3759" y="268"/>
                    <a:pt x="3808" y="291"/>
                  </a:cubicBezTo>
                  <a:cubicBezTo>
                    <a:pt x="3826" y="300"/>
                    <a:pt x="3845" y="304"/>
                    <a:pt x="3863" y="304"/>
                  </a:cubicBezTo>
                  <a:cubicBezTo>
                    <a:pt x="3905" y="304"/>
                    <a:pt x="3944" y="284"/>
                    <a:pt x="3969" y="249"/>
                  </a:cubicBezTo>
                  <a:cubicBezTo>
                    <a:pt x="3973" y="244"/>
                    <a:pt x="3976" y="238"/>
                    <a:pt x="3980" y="232"/>
                  </a:cubicBezTo>
                  <a:cubicBezTo>
                    <a:pt x="4011" y="169"/>
                    <a:pt x="3984" y="92"/>
                    <a:pt x="3921" y="60"/>
                  </a:cubicBezTo>
                  <a:cubicBezTo>
                    <a:pt x="3834" y="17"/>
                    <a:pt x="3743" y="0"/>
                    <a:pt x="365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39" name="Google Shape;1439;p11"/>
            <p:cNvSpPr/>
            <p:nvPr/>
          </p:nvSpPr>
          <p:spPr>
            <a:xfrm>
              <a:off x="1516600" y="523025"/>
              <a:ext cx="65025" cy="72825"/>
            </a:xfrm>
            <a:custGeom>
              <a:avLst/>
              <a:gdLst/>
              <a:ahLst/>
              <a:cxnLst/>
              <a:rect l="l" t="t" r="r" b="b"/>
              <a:pathLst>
                <a:path w="2601" h="2913" extrusionOk="0">
                  <a:moveTo>
                    <a:pt x="148" y="1"/>
                  </a:moveTo>
                  <a:cubicBezTo>
                    <a:pt x="104" y="1"/>
                    <a:pt x="61" y="23"/>
                    <a:pt x="37" y="63"/>
                  </a:cubicBezTo>
                  <a:cubicBezTo>
                    <a:pt x="1" y="123"/>
                    <a:pt x="20" y="202"/>
                    <a:pt x="80" y="239"/>
                  </a:cubicBezTo>
                  <a:cubicBezTo>
                    <a:pt x="1078" y="843"/>
                    <a:pt x="1883" y="1765"/>
                    <a:pt x="2347" y="2836"/>
                  </a:cubicBezTo>
                  <a:cubicBezTo>
                    <a:pt x="2368" y="2884"/>
                    <a:pt x="2415" y="2913"/>
                    <a:pt x="2464" y="2913"/>
                  </a:cubicBezTo>
                  <a:cubicBezTo>
                    <a:pt x="2481" y="2913"/>
                    <a:pt x="2499" y="2909"/>
                    <a:pt x="2516" y="2902"/>
                  </a:cubicBezTo>
                  <a:cubicBezTo>
                    <a:pt x="2539" y="2892"/>
                    <a:pt x="2556" y="2877"/>
                    <a:pt x="2570" y="2859"/>
                  </a:cubicBezTo>
                  <a:cubicBezTo>
                    <a:pt x="2595" y="2822"/>
                    <a:pt x="2601" y="2776"/>
                    <a:pt x="2583" y="2733"/>
                  </a:cubicBezTo>
                  <a:cubicBezTo>
                    <a:pt x="2097" y="1615"/>
                    <a:pt x="1257" y="651"/>
                    <a:pt x="214" y="20"/>
                  </a:cubicBezTo>
                  <a:cubicBezTo>
                    <a:pt x="193" y="7"/>
                    <a:pt x="170" y="1"/>
                    <a:pt x="14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40" name="Google Shape;1440;p11"/>
            <p:cNvSpPr/>
            <p:nvPr/>
          </p:nvSpPr>
          <p:spPr>
            <a:xfrm>
              <a:off x="1549325" y="489300"/>
              <a:ext cx="74625" cy="22900"/>
            </a:xfrm>
            <a:custGeom>
              <a:avLst/>
              <a:gdLst/>
              <a:ahLst/>
              <a:cxnLst/>
              <a:rect l="l" t="t" r="r" b="b"/>
              <a:pathLst>
                <a:path w="2985" h="916" extrusionOk="0">
                  <a:moveTo>
                    <a:pt x="1033" y="0"/>
                  </a:moveTo>
                  <a:cubicBezTo>
                    <a:pt x="691" y="0"/>
                    <a:pt x="366" y="75"/>
                    <a:pt x="87" y="222"/>
                  </a:cubicBezTo>
                  <a:cubicBezTo>
                    <a:pt x="24" y="255"/>
                    <a:pt x="0" y="332"/>
                    <a:pt x="33" y="396"/>
                  </a:cubicBezTo>
                  <a:cubicBezTo>
                    <a:pt x="56" y="439"/>
                    <a:pt x="101" y="464"/>
                    <a:pt x="147" y="464"/>
                  </a:cubicBezTo>
                  <a:cubicBezTo>
                    <a:pt x="167" y="464"/>
                    <a:pt x="188" y="460"/>
                    <a:pt x="206" y="450"/>
                  </a:cubicBezTo>
                  <a:cubicBezTo>
                    <a:pt x="449" y="323"/>
                    <a:pt x="733" y="258"/>
                    <a:pt x="1035" y="258"/>
                  </a:cubicBezTo>
                  <a:cubicBezTo>
                    <a:pt x="1192" y="258"/>
                    <a:pt x="1354" y="275"/>
                    <a:pt x="1518" y="311"/>
                  </a:cubicBezTo>
                  <a:cubicBezTo>
                    <a:pt x="1914" y="398"/>
                    <a:pt x="2323" y="588"/>
                    <a:pt x="2766" y="893"/>
                  </a:cubicBezTo>
                  <a:cubicBezTo>
                    <a:pt x="2789" y="908"/>
                    <a:pt x="2814" y="915"/>
                    <a:pt x="2839" y="915"/>
                  </a:cubicBezTo>
                  <a:cubicBezTo>
                    <a:pt x="2880" y="915"/>
                    <a:pt x="2920" y="896"/>
                    <a:pt x="2944" y="861"/>
                  </a:cubicBezTo>
                  <a:cubicBezTo>
                    <a:pt x="2945" y="860"/>
                    <a:pt x="2945" y="860"/>
                    <a:pt x="2945" y="860"/>
                  </a:cubicBezTo>
                  <a:cubicBezTo>
                    <a:pt x="2985" y="800"/>
                    <a:pt x="2971" y="721"/>
                    <a:pt x="2912" y="681"/>
                  </a:cubicBezTo>
                  <a:cubicBezTo>
                    <a:pt x="2441" y="357"/>
                    <a:pt x="2003" y="154"/>
                    <a:pt x="1573" y="60"/>
                  </a:cubicBezTo>
                  <a:cubicBezTo>
                    <a:pt x="1391" y="20"/>
                    <a:pt x="1210" y="0"/>
                    <a:pt x="103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41" name="Google Shape;1441;p11"/>
            <p:cNvSpPr/>
            <p:nvPr/>
          </p:nvSpPr>
          <p:spPr>
            <a:xfrm>
              <a:off x="1302625" y="326350"/>
              <a:ext cx="31825" cy="88925"/>
            </a:xfrm>
            <a:custGeom>
              <a:avLst/>
              <a:gdLst/>
              <a:ahLst/>
              <a:cxnLst/>
              <a:rect l="l" t="t" r="r" b="b"/>
              <a:pathLst>
                <a:path w="1273" h="3557" extrusionOk="0">
                  <a:moveTo>
                    <a:pt x="227" y="1"/>
                  </a:moveTo>
                  <a:cubicBezTo>
                    <a:pt x="160" y="1"/>
                    <a:pt x="104" y="51"/>
                    <a:pt x="98" y="118"/>
                  </a:cubicBezTo>
                  <a:cubicBezTo>
                    <a:pt x="0" y="1300"/>
                    <a:pt x="335" y="2532"/>
                    <a:pt x="1017" y="3501"/>
                  </a:cubicBezTo>
                  <a:cubicBezTo>
                    <a:pt x="1042" y="3537"/>
                    <a:pt x="1086" y="3557"/>
                    <a:pt x="1129" y="3557"/>
                  </a:cubicBezTo>
                  <a:cubicBezTo>
                    <a:pt x="1154" y="3557"/>
                    <a:pt x="1179" y="3550"/>
                    <a:pt x="1200" y="3536"/>
                  </a:cubicBezTo>
                  <a:cubicBezTo>
                    <a:pt x="1214" y="3527"/>
                    <a:pt x="1227" y="3515"/>
                    <a:pt x="1237" y="3501"/>
                  </a:cubicBezTo>
                  <a:lnTo>
                    <a:pt x="1235" y="3501"/>
                  </a:lnTo>
                  <a:cubicBezTo>
                    <a:pt x="1269" y="3455"/>
                    <a:pt x="1273" y="3391"/>
                    <a:pt x="1242" y="3342"/>
                  </a:cubicBezTo>
                  <a:cubicBezTo>
                    <a:pt x="1229" y="3321"/>
                    <a:pt x="1209" y="3304"/>
                    <a:pt x="1187" y="3294"/>
                  </a:cubicBezTo>
                  <a:cubicBezTo>
                    <a:pt x="566" y="2384"/>
                    <a:pt x="263" y="1238"/>
                    <a:pt x="354" y="140"/>
                  </a:cubicBezTo>
                  <a:cubicBezTo>
                    <a:pt x="360" y="70"/>
                    <a:pt x="308" y="7"/>
                    <a:pt x="237" y="1"/>
                  </a:cubicBezTo>
                  <a:cubicBezTo>
                    <a:pt x="234" y="1"/>
                    <a:pt x="230" y="1"/>
                    <a:pt x="2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1442" name="Google Shape;1442;p11"/>
          <p:cNvSpPr/>
          <p:nvPr/>
        </p:nvSpPr>
        <p:spPr>
          <a:xfrm>
            <a:off x="-6388185" y="6223897"/>
            <a:ext cx="25640684" cy="4563594"/>
          </a:xfrm>
          <a:custGeom>
            <a:avLst/>
            <a:gdLst/>
            <a:ahLst/>
            <a:cxnLst/>
            <a:rect l="l" t="t" r="r" b="b"/>
            <a:pathLst>
              <a:path w="12947" h="6024" extrusionOk="0">
                <a:moveTo>
                  <a:pt x="4030" y="1"/>
                </a:moveTo>
                <a:cubicBezTo>
                  <a:pt x="3775" y="1"/>
                  <a:pt x="3529" y="41"/>
                  <a:pt x="3302" y="159"/>
                </a:cubicBezTo>
                <a:cubicBezTo>
                  <a:pt x="2785" y="429"/>
                  <a:pt x="2524" y="1042"/>
                  <a:pt x="2022" y="1339"/>
                </a:cubicBezTo>
                <a:cubicBezTo>
                  <a:pt x="1579" y="1601"/>
                  <a:pt x="1002" y="1583"/>
                  <a:pt x="588" y="1888"/>
                </a:cubicBezTo>
                <a:cubicBezTo>
                  <a:pt x="96" y="2251"/>
                  <a:pt x="1" y="3002"/>
                  <a:pt x="283" y="3544"/>
                </a:cubicBezTo>
                <a:cubicBezTo>
                  <a:pt x="566" y="4086"/>
                  <a:pt x="1146" y="4423"/>
                  <a:pt x="1746" y="4544"/>
                </a:cubicBezTo>
                <a:cubicBezTo>
                  <a:pt x="2803" y="4756"/>
                  <a:pt x="3531" y="4524"/>
                  <a:pt x="4550" y="4999"/>
                </a:cubicBezTo>
                <a:cubicBezTo>
                  <a:pt x="5354" y="5373"/>
                  <a:pt x="6195" y="6024"/>
                  <a:pt x="7114" y="6024"/>
                </a:cubicBezTo>
                <a:cubicBezTo>
                  <a:pt x="7268" y="6024"/>
                  <a:pt x="7424" y="6005"/>
                  <a:pt x="7582" y="5965"/>
                </a:cubicBezTo>
                <a:cubicBezTo>
                  <a:pt x="8191" y="5808"/>
                  <a:pt x="8616" y="5341"/>
                  <a:pt x="9156" y="5055"/>
                </a:cubicBezTo>
                <a:cubicBezTo>
                  <a:pt x="9780" y="4725"/>
                  <a:pt x="10264" y="4858"/>
                  <a:pt x="10918" y="4749"/>
                </a:cubicBezTo>
                <a:cubicBezTo>
                  <a:pt x="11920" y="4582"/>
                  <a:pt x="12852" y="3698"/>
                  <a:pt x="12927" y="2658"/>
                </a:cubicBezTo>
                <a:cubicBezTo>
                  <a:pt x="12946" y="2394"/>
                  <a:pt x="12916" y="2123"/>
                  <a:pt x="12798" y="1887"/>
                </a:cubicBezTo>
                <a:cubicBezTo>
                  <a:pt x="12504" y="1296"/>
                  <a:pt x="11772" y="1091"/>
                  <a:pt x="11118" y="999"/>
                </a:cubicBezTo>
                <a:cubicBezTo>
                  <a:pt x="10135" y="862"/>
                  <a:pt x="9324" y="125"/>
                  <a:pt x="8351" y="35"/>
                </a:cubicBezTo>
                <a:cubicBezTo>
                  <a:pt x="8213" y="23"/>
                  <a:pt x="8076" y="18"/>
                  <a:pt x="7939" y="18"/>
                </a:cubicBezTo>
                <a:cubicBezTo>
                  <a:pt x="7201" y="18"/>
                  <a:pt x="6468" y="170"/>
                  <a:pt x="5716" y="170"/>
                </a:cubicBezTo>
                <a:cubicBezTo>
                  <a:pt x="5493" y="170"/>
                  <a:pt x="5267" y="156"/>
                  <a:pt x="5040" y="121"/>
                </a:cubicBezTo>
                <a:cubicBezTo>
                  <a:pt x="4749" y="76"/>
                  <a:pt x="4445" y="18"/>
                  <a:pt x="4149" y="3"/>
                </a:cubicBezTo>
                <a:cubicBezTo>
                  <a:pt x="4109" y="2"/>
                  <a:pt x="4069" y="1"/>
                  <a:pt x="4030" y="1"/>
                </a:cubicBezTo>
                <a:close/>
              </a:path>
            </a:pathLst>
          </a:custGeom>
          <a:solidFill>
            <a:schemeClr val="accent2"/>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1450" name="Google Shape;1450;p11"/>
          <p:cNvGrpSpPr/>
          <p:nvPr/>
        </p:nvGrpSpPr>
        <p:grpSpPr>
          <a:xfrm>
            <a:off x="8464864" y="5721743"/>
            <a:ext cx="610615" cy="757279"/>
            <a:chOff x="2100500" y="1458275"/>
            <a:chExt cx="159000" cy="248050"/>
          </a:xfrm>
        </p:grpSpPr>
        <p:sp>
          <p:nvSpPr>
            <p:cNvPr id="1451" name="Google Shape;1451;p11"/>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2" name="Google Shape;1452;p11"/>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3" name="Google Shape;1453;p11"/>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4" name="Google Shape;1454;p11"/>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1455" name="Google Shape;1455;p11"/>
          <p:cNvGrpSpPr/>
          <p:nvPr/>
        </p:nvGrpSpPr>
        <p:grpSpPr>
          <a:xfrm>
            <a:off x="4910063" y="6060025"/>
            <a:ext cx="474030" cy="587882"/>
            <a:chOff x="2100500" y="1458275"/>
            <a:chExt cx="159000" cy="248050"/>
          </a:xfrm>
        </p:grpSpPr>
        <p:sp>
          <p:nvSpPr>
            <p:cNvPr id="1456" name="Google Shape;1456;p11"/>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7" name="Google Shape;1457;p11"/>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8" name="Google Shape;1458;p11"/>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459" name="Google Shape;1459;p11"/>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1471" name="Google Shape;1471;p11"/>
          <p:cNvSpPr/>
          <p:nvPr/>
        </p:nvSpPr>
        <p:spPr>
          <a:xfrm>
            <a:off x="9566091" y="6514833"/>
            <a:ext cx="474018" cy="232258"/>
          </a:xfrm>
          <a:custGeom>
            <a:avLst/>
            <a:gdLst/>
            <a:ahLst/>
            <a:cxnLst/>
            <a:rect l="l" t="t" r="r" b="b"/>
            <a:pathLst>
              <a:path w="2510" h="1547" extrusionOk="0">
                <a:moveTo>
                  <a:pt x="1354" y="1"/>
                </a:moveTo>
                <a:cubicBezTo>
                  <a:pt x="1283" y="1"/>
                  <a:pt x="1216" y="14"/>
                  <a:pt x="1156" y="44"/>
                </a:cubicBezTo>
                <a:cubicBezTo>
                  <a:pt x="825" y="211"/>
                  <a:pt x="1" y="964"/>
                  <a:pt x="257" y="1413"/>
                </a:cubicBezTo>
                <a:cubicBezTo>
                  <a:pt x="319" y="1522"/>
                  <a:pt x="447" y="1547"/>
                  <a:pt x="580" y="1547"/>
                </a:cubicBezTo>
                <a:cubicBezTo>
                  <a:pt x="680" y="1547"/>
                  <a:pt x="782" y="1533"/>
                  <a:pt x="860" y="1530"/>
                </a:cubicBezTo>
                <a:cubicBezTo>
                  <a:pt x="1240" y="1516"/>
                  <a:pt x="1620" y="1492"/>
                  <a:pt x="1999" y="1451"/>
                </a:cubicBezTo>
                <a:cubicBezTo>
                  <a:pt x="2082" y="1441"/>
                  <a:pt x="2165" y="1431"/>
                  <a:pt x="2241" y="1394"/>
                </a:cubicBezTo>
                <a:cubicBezTo>
                  <a:pt x="2396" y="1317"/>
                  <a:pt x="2468" y="1203"/>
                  <a:pt x="2478" y="1072"/>
                </a:cubicBezTo>
                <a:lnTo>
                  <a:pt x="2477" y="1072"/>
                </a:lnTo>
                <a:cubicBezTo>
                  <a:pt x="2509" y="629"/>
                  <a:pt x="1837" y="1"/>
                  <a:pt x="1354"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75" name="Google Shape;1475;p11"/>
          <p:cNvSpPr/>
          <p:nvPr/>
        </p:nvSpPr>
        <p:spPr>
          <a:xfrm>
            <a:off x="5931194" y="6415652"/>
            <a:ext cx="474018" cy="232258"/>
          </a:xfrm>
          <a:custGeom>
            <a:avLst/>
            <a:gdLst/>
            <a:ahLst/>
            <a:cxnLst/>
            <a:rect l="l" t="t" r="r" b="b"/>
            <a:pathLst>
              <a:path w="2510" h="1547" extrusionOk="0">
                <a:moveTo>
                  <a:pt x="1354" y="1"/>
                </a:moveTo>
                <a:cubicBezTo>
                  <a:pt x="1283" y="1"/>
                  <a:pt x="1216" y="14"/>
                  <a:pt x="1156" y="44"/>
                </a:cubicBezTo>
                <a:cubicBezTo>
                  <a:pt x="825" y="211"/>
                  <a:pt x="1" y="964"/>
                  <a:pt x="257" y="1413"/>
                </a:cubicBezTo>
                <a:cubicBezTo>
                  <a:pt x="319" y="1522"/>
                  <a:pt x="447" y="1547"/>
                  <a:pt x="580" y="1547"/>
                </a:cubicBezTo>
                <a:cubicBezTo>
                  <a:pt x="680" y="1547"/>
                  <a:pt x="782" y="1533"/>
                  <a:pt x="860" y="1530"/>
                </a:cubicBezTo>
                <a:cubicBezTo>
                  <a:pt x="1240" y="1516"/>
                  <a:pt x="1620" y="1492"/>
                  <a:pt x="1999" y="1451"/>
                </a:cubicBezTo>
                <a:cubicBezTo>
                  <a:pt x="2082" y="1441"/>
                  <a:pt x="2165" y="1431"/>
                  <a:pt x="2241" y="1394"/>
                </a:cubicBezTo>
                <a:cubicBezTo>
                  <a:pt x="2396" y="1317"/>
                  <a:pt x="2468" y="1203"/>
                  <a:pt x="2478" y="1072"/>
                </a:cubicBezTo>
                <a:lnTo>
                  <a:pt x="2477" y="1072"/>
                </a:lnTo>
                <a:cubicBezTo>
                  <a:pt x="2509" y="629"/>
                  <a:pt x="1837" y="1"/>
                  <a:pt x="1354"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76" name="Google Shape;1476;p11"/>
          <p:cNvSpPr/>
          <p:nvPr/>
        </p:nvSpPr>
        <p:spPr>
          <a:xfrm rot="-2050307">
            <a:off x="545747" y="4020383"/>
            <a:ext cx="358412" cy="263280"/>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77" name="Google Shape;1477;p11"/>
          <p:cNvSpPr/>
          <p:nvPr/>
        </p:nvSpPr>
        <p:spPr>
          <a:xfrm rot="-1161514">
            <a:off x="450758" y="2443935"/>
            <a:ext cx="358413" cy="26328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78" name="Google Shape;1478;p11"/>
          <p:cNvSpPr/>
          <p:nvPr/>
        </p:nvSpPr>
        <p:spPr>
          <a:xfrm rot="-1161514">
            <a:off x="3818813" y="719822"/>
            <a:ext cx="358413" cy="26328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79" name="Google Shape;1479;p11"/>
          <p:cNvSpPr/>
          <p:nvPr/>
        </p:nvSpPr>
        <p:spPr>
          <a:xfrm rot="-1161514">
            <a:off x="11380642" y="2925820"/>
            <a:ext cx="358413" cy="26328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480" name="Google Shape;1480;p11"/>
          <p:cNvSpPr/>
          <p:nvPr/>
        </p:nvSpPr>
        <p:spPr>
          <a:xfrm rot="-2914247">
            <a:off x="11417381" y="4705070"/>
            <a:ext cx="284930" cy="331173"/>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Tree>
    <p:extLst>
      <p:ext uri="{BB962C8B-B14F-4D97-AF65-F5344CB8AC3E}">
        <p14:creationId xmlns:p14="http://schemas.microsoft.com/office/powerpoint/2010/main" val="4271764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819"/>
        <p:cNvGrpSpPr/>
        <p:nvPr/>
      </p:nvGrpSpPr>
      <p:grpSpPr>
        <a:xfrm>
          <a:off x="0" y="0"/>
          <a:ext cx="0" cy="0"/>
          <a:chOff x="0" y="0"/>
          <a:chExt cx="0" cy="0"/>
        </a:xfrm>
      </p:grpSpPr>
      <p:grpSp>
        <p:nvGrpSpPr>
          <p:cNvPr id="820" name="Google Shape;820;p9"/>
          <p:cNvGrpSpPr/>
          <p:nvPr/>
        </p:nvGrpSpPr>
        <p:grpSpPr>
          <a:xfrm>
            <a:off x="-398226" y="-79"/>
            <a:ext cx="12989235" cy="6857478"/>
            <a:chOff x="238125" y="490000"/>
            <a:chExt cx="7130600" cy="4735300"/>
          </a:xfrm>
        </p:grpSpPr>
        <p:sp>
          <p:nvSpPr>
            <p:cNvPr id="821" name="Google Shape;821;p9"/>
            <p:cNvSpPr/>
            <p:nvPr/>
          </p:nvSpPr>
          <p:spPr>
            <a:xfrm>
              <a:off x="7358100" y="490000"/>
              <a:ext cx="10625" cy="4735300"/>
            </a:xfrm>
            <a:custGeom>
              <a:avLst/>
              <a:gdLst/>
              <a:ahLst/>
              <a:cxnLst/>
              <a:rect l="l" t="t" r="r" b="b"/>
              <a:pathLst>
                <a:path w="425"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22" name="Google Shape;822;p9"/>
            <p:cNvSpPr/>
            <p:nvPr/>
          </p:nvSpPr>
          <p:spPr>
            <a:xfrm>
              <a:off x="365275" y="490000"/>
              <a:ext cx="6877150" cy="4735300"/>
            </a:xfrm>
            <a:custGeom>
              <a:avLst/>
              <a:gdLst/>
              <a:ahLst/>
              <a:cxnLst/>
              <a:rect l="l" t="t" r="r" b="b"/>
              <a:pathLst>
                <a:path w="275086" h="189412" extrusionOk="0">
                  <a:moveTo>
                    <a:pt x="11238" y="412"/>
                  </a:moveTo>
                  <a:lnTo>
                    <a:pt x="11238" y="8213"/>
                  </a:lnTo>
                  <a:lnTo>
                    <a:pt x="3505" y="8213"/>
                  </a:lnTo>
                  <a:lnTo>
                    <a:pt x="3505" y="424"/>
                  </a:lnTo>
                  <a:lnTo>
                    <a:pt x="3494" y="412"/>
                  </a:lnTo>
                  <a:close/>
                  <a:moveTo>
                    <a:pt x="19394" y="424"/>
                  </a:moveTo>
                  <a:lnTo>
                    <a:pt x="19394" y="8213"/>
                  </a:lnTo>
                  <a:lnTo>
                    <a:pt x="11662" y="8213"/>
                  </a:lnTo>
                  <a:lnTo>
                    <a:pt x="11662" y="424"/>
                  </a:lnTo>
                  <a:close/>
                  <a:moveTo>
                    <a:pt x="27561" y="424"/>
                  </a:moveTo>
                  <a:lnTo>
                    <a:pt x="27561" y="8213"/>
                  </a:lnTo>
                  <a:lnTo>
                    <a:pt x="19818" y="8213"/>
                  </a:lnTo>
                  <a:lnTo>
                    <a:pt x="19818" y="424"/>
                  </a:lnTo>
                  <a:close/>
                  <a:moveTo>
                    <a:pt x="35328" y="424"/>
                  </a:moveTo>
                  <a:lnTo>
                    <a:pt x="35328" y="8213"/>
                  </a:lnTo>
                  <a:lnTo>
                    <a:pt x="27985" y="8213"/>
                  </a:lnTo>
                  <a:lnTo>
                    <a:pt x="27985" y="424"/>
                  </a:lnTo>
                  <a:close/>
                  <a:moveTo>
                    <a:pt x="43496" y="424"/>
                  </a:moveTo>
                  <a:lnTo>
                    <a:pt x="43496" y="8213"/>
                  </a:lnTo>
                  <a:lnTo>
                    <a:pt x="35752" y="8213"/>
                  </a:lnTo>
                  <a:lnTo>
                    <a:pt x="35752" y="424"/>
                  </a:lnTo>
                  <a:close/>
                  <a:moveTo>
                    <a:pt x="51652" y="424"/>
                  </a:moveTo>
                  <a:lnTo>
                    <a:pt x="51652" y="8213"/>
                  </a:lnTo>
                  <a:lnTo>
                    <a:pt x="43919" y="8213"/>
                  </a:lnTo>
                  <a:lnTo>
                    <a:pt x="43919" y="424"/>
                  </a:lnTo>
                  <a:close/>
                  <a:moveTo>
                    <a:pt x="59819" y="424"/>
                  </a:moveTo>
                  <a:lnTo>
                    <a:pt x="59819" y="8213"/>
                  </a:lnTo>
                  <a:lnTo>
                    <a:pt x="52075" y="8213"/>
                  </a:lnTo>
                  <a:lnTo>
                    <a:pt x="52075" y="424"/>
                  </a:lnTo>
                  <a:close/>
                  <a:moveTo>
                    <a:pt x="67975" y="424"/>
                  </a:moveTo>
                  <a:lnTo>
                    <a:pt x="67975" y="8213"/>
                  </a:lnTo>
                  <a:lnTo>
                    <a:pt x="60243" y="8213"/>
                  </a:lnTo>
                  <a:lnTo>
                    <a:pt x="60243" y="424"/>
                  </a:lnTo>
                  <a:close/>
                  <a:moveTo>
                    <a:pt x="76452" y="424"/>
                  </a:moveTo>
                  <a:lnTo>
                    <a:pt x="76452" y="8213"/>
                  </a:lnTo>
                  <a:lnTo>
                    <a:pt x="68399" y="8213"/>
                  </a:lnTo>
                  <a:lnTo>
                    <a:pt x="68399" y="424"/>
                  </a:lnTo>
                  <a:close/>
                  <a:moveTo>
                    <a:pt x="84608" y="424"/>
                  </a:moveTo>
                  <a:lnTo>
                    <a:pt x="84608" y="8213"/>
                  </a:lnTo>
                  <a:lnTo>
                    <a:pt x="76865" y="8213"/>
                  </a:lnTo>
                  <a:lnTo>
                    <a:pt x="76865" y="424"/>
                  </a:lnTo>
                  <a:close/>
                  <a:moveTo>
                    <a:pt x="92776" y="424"/>
                  </a:moveTo>
                  <a:lnTo>
                    <a:pt x="92776" y="8213"/>
                  </a:lnTo>
                  <a:lnTo>
                    <a:pt x="85032" y="8213"/>
                  </a:lnTo>
                  <a:lnTo>
                    <a:pt x="85032" y="424"/>
                  </a:lnTo>
                  <a:close/>
                  <a:moveTo>
                    <a:pt x="100932" y="424"/>
                  </a:moveTo>
                  <a:lnTo>
                    <a:pt x="100932" y="8213"/>
                  </a:lnTo>
                  <a:lnTo>
                    <a:pt x="93200" y="8213"/>
                  </a:lnTo>
                  <a:lnTo>
                    <a:pt x="93200" y="424"/>
                  </a:lnTo>
                  <a:close/>
                  <a:moveTo>
                    <a:pt x="109099" y="424"/>
                  </a:moveTo>
                  <a:lnTo>
                    <a:pt x="109099" y="8213"/>
                  </a:lnTo>
                  <a:lnTo>
                    <a:pt x="101356" y="8213"/>
                  </a:lnTo>
                  <a:lnTo>
                    <a:pt x="101356" y="424"/>
                  </a:lnTo>
                  <a:close/>
                  <a:moveTo>
                    <a:pt x="116866" y="424"/>
                  </a:moveTo>
                  <a:lnTo>
                    <a:pt x="116866" y="8213"/>
                  </a:lnTo>
                  <a:lnTo>
                    <a:pt x="109523" y="8213"/>
                  </a:lnTo>
                  <a:lnTo>
                    <a:pt x="109523" y="424"/>
                  </a:lnTo>
                  <a:close/>
                  <a:moveTo>
                    <a:pt x="125022" y="424"/>
                  </a:moveTo>
                  <a:lnTo>
                    <a:pt x="125022" y="8213"/>
                  </a:lnTo>
                  <a:lnTo>
                    <a:pt x="117290" y="8213"/>
                  </a:lnTo>
                  <a:lnTo>
                    <a:pt x="117290" y="424"/>
                  </a:lnTo>
                  <a:close/>
                  <a:moveTo>
                    <a:pt x="133190" y="424"/>
                  </a:moveTo>
                  <a:lnTo>
                    <a:pt x="133190" y="8213"/>
                  </a:lnTo>
                  <a:lnTo>
                    <a:pt x="125446" y="8213"/>
                  </a:lnTo>
                  <a:lnTo>
                    <a:pt x="125446" y="424"/>
                  </a:lnTo>
                  <a:close/>
                  <a:moveTo>
                    <a:pt x="141346" y="424"/>
                  </a:moveTo>
                  <a:lnTo>
                    <a:pt x="141346" y="8213"/>
                  </a:lnTo>
                  <a:lnTo>
                    <a:pt x="133614" y="8213"/>
                  </a:lnTo>
                  <a:lnTo>
                    <a:pt x="133614" y="424"/>
                  </a:lnTo>
                  <a:close/>
                  <a:moveTo>
                    <a:pt x="149513" y="424"/>
                  </a:moveTo>
                  <a:lnTo>
                    <a:pt x="149513" y="8213"/>
                  </a:lnTo>
                  <a:lnTo>
                    <a:pt x="141770" y="8213"/>
                  </a:lnTo>
                  <a:lnTo>
                    <a:pt x="141770" y="424"/>
                  </a:lnTo>
                  <a:close/>
                  <a:moveTo>
                    <a:pt x="157280" y="424"/>
                  </a:moveTo>
                  <a:lnTo>
                    <a:pt x="157280" y="8213"/>
                  </a:lnTo>
                  <a:lnTo>
                    <a:pt x="149937" y="8213"/>
                  </a:lnTo>
                  <a:lnTo>
                    <a:pt x="149937" y="424"/>
                  </a:lnTo>
                  <a:close/>
                  <a:moveTo>
                    <a:pt x="165448" y="424"/>
                  </a:moveTo>
                  <a:lnTo>
                    <a:pt x="165448" y="8213"/>
                  </a:lnTo>
                  <a:lnTo>
                    <a:pt x="157704" y="8213"/>
                  </a:lnTo>
                  <a:lnTo>
                    <a:pt x="157704" y="424"/>
                  </a:lnTo>
                  <a:close/>
                  <a:moveTo>
                    <a:pt x="173604" y="424"/>
                  </a:moveTo>
                  <a:lnTo>
                    <a:pt x="173604" y="8213"/>
                  </a:lnTo>
                  <a:lnTo>
                    <a:pt x="165871" y="8213"/>
                  </a:lnTo>
                  <a:lnTo>
                    <a:pt x="165871" y="424"/>
                  </a:lnTo>
                  <a:close/>
                  <a:moveTo>
                    <a:pt x="181771" y="424"/>
                  </a:moveTo>
                  <a:lnTo>
                    <a:pt x="181771" y="8213"/>
                  </a:lnTo>
                  <a:lnTo>
                    <a:pt x="174028" y="8213"/>
                  </a:lnTo>
                  <a:lnTo>
                    <a:pt x="174028" y="424"/>
                  </a:lnTo>
                  <a:close/>
                  <a:moveTo>
                    <a:pt x="189927" y="424"/>
                  </a:moveTo>
                  <a:lnTo>
                    <a:pt x="189927" y="8213"/>
                  </a:lnTo>
                  <a:lnTo>
                    <a:pt x="182195" y="8213"/>
                  </a:lnTo>
                  <a:lnTo>
                    <a:pt x="182195" y="424"/>
                  </a:lnTo>
                  <a:close/>
                  <a:moveTo>
                    <a:pt x="198095" y="424"/>
                  </a:moveTo>
                  <a:lnTo>
                    <a:pt x="198095" y="8213"/>
                  </a:lnTo>
                  <a:lnTo>
                    <a:pt x="190351" y="8213"/>
                  </a:lnTo>
                  <a:lnTo>
                    <a:pt x="190351" y="424"/>
                  </a:lnTo>
                  <a:close/>
                  <a:moveTo>
                    <a:pt x="206251" y="424"/>
                  </a:moveTo>
                  <a:lnTo>
                    <a:pt x="206251" y="8213"/>
                  </a:lnTo>
                  <a:lnTo>
                    <a:pt x="198519" y="8213"/>
                  </a:lnTo>
                  <a:lnTo>
                    <a:pt x="198519" y="424"/>
                  </a:lnTo>
                  <a:close/>
                  <a:moveTo>
                    <a:pt x="214419" y="424"/>
                  </a:moveTo>
                  <a:lnTo>
                    <a:pt x="214419" y="8213"/>
                  </a:lnTo>
                  <a:lnTo>
                    <a:pt x="206675" y="8213"/>
                  </a:lnTo>
                  <a:lnTo>
                    <a:pt x="206675" y="424"/>
                  </a:lnTo>
                  <a:close/>
                  <a:moveTo>
                    <a:pt x="222575" y="424"/>
                  </a:moveTo>
                  <a:lnTo>
                    <a:pt x="222575" y="8213"/>
                  </a:lnTo>
                  <a:lnTo>
                    <a:pt x="214842" y="8213"/>
                  </a:lnTo>
                  <a:lnTo>
                    <a:pt x="214842" y="424"/>
                  </a:lnTo>
                  <a:close/>
                  <a:moveTo>
                    <a:pt x="230742" y="424"/>
                  </a:moveTo>
                  <a:lnTo>
                    <a:pt x="230742" y="8213"/>
                  </a:lnTo>
                  <a:lnTo>
                    <a:pt x="222999" y="8213"/>
                  </a:lnTo>
                  <a:lnTo>
                    <a:pt x="222999" y="424"/>
                  </a:lnTo>
                  <a:close/>
                  <a:moveTo>
                    <a:pt x="238898" y="424"/>
                  </a:moveTo>
                  <a:lnTo>
                    <a:pt x="238898" y="8213"/>
                  </a:lnTo>
                  <a:lnTo>
                    <a:pt x="231166" y="8213"/>
                  </a:lnTo>
                  <a:lnTo>
                    <a:pt x="231166" y="424"/>
                  </a:lnTo>
                  <a:close/>
                  <a:moveTo>
                    <a:pt x="247066" y="424"/>
                  </a:moveTo>
                  <a:lnTo>
                    <a:pt x="247066" y="8213"/>
                  </a:lnTo>
                  <a:lnTo>
                    <a:pt x="239322" y="8213"/>
                  </a:lnTo>
                  <a:lnTo>
                    <a:pt x="239322" y="424"/>
                  </a:lnTo>
                  <a:close/>
                  <a:moveTo>
                    <a:pt x="255222" y="424"/>
                  </a:moveTo>
                  <a:lnTo>
                    <a:pt x="255222" y="8213"/>
                  </a:lnTo>
                  <a:lnTo>
                    <a:pt x="247490" y="8213"/>
                  </a:lnTo>
                  <a:lnTo>
                    <a:pt x="247490" y="424"/>
                  </a:lnTo>
                  <a:close/>
                  <a:moveTo>
                    <a:pt x="263390" y="424"/>
                  </a:moveTo>
                  <a:lnTo>
                    <a:pt x="263390" y="8213"/>
                  </a:lnTo>
                  <a:lnTo>
                    <a:pt x="255646" y="8213"/>
                  </a:lnTo>
                  <a:lnTo>
                    <a:pt x="255646" y="424"/>
                  </a:lnTo>
                  <a:close/>
                  <a:moveTo>
                    <a:pt x="271546" y="424"/>
                  </a:moveTo>
                  <a:lnTo>
                    <a:pt x="271546" y="8213"/>
                  </a:lnTo>
                  <a:lnTo>
                    <a:pt x="263813" y="8213"/>
                  </a:lnTo>
                  <a:lnTo>
                    <a:pt x="263813" y="424"/>
                  </a:lnTo>
                  <a:close/>
                  <a:moveTo>
                    <a:pt x="11238" y="8626"/>
                  </a:moveTo>
                  <a:lnTo>
                    <a:pt x="11238" y="16415"/>
                  </a:lnTo>
                  <a:lnTo>
                    <a:pt x="3505" y="16415"/>
                  </a:lnTo>
                  <a:lnTo>
                    <a:pt x="3505" y="8626"/>
                  </a:lnTo>
                  <a:close/>
                  <a:moveTo>
                    <a:pt x="19394" y="8626"/>
                  </a:moveTo>
                  <a:lnTo>
                    <a:pt x="19394" y="16415"/>
                  </a:lnTo>
                  <a:lnTo>
                    <a:pt x="11662" y="16415"/>
                  </a:lnTo>
                  <a:lnTo>
                    <a:pt x="11662" y="8626"/>
                  </a:lnTo>
                  <a:close/>
                  <a:moveTo>
                    <a:pt x="27561" y="8626"/>
                  </a:moveTo>
                  <a:lnTo>
                    <a:pt x="27561" y="16415"/>
                  </a:lnTo>
                  <a:lnTo>
                    <a:pt x="19818" y="16415"/>
                  </a:lnTo>
                  <a:lnTo>
                    <a:pt x="19818" y="8626"/>
                  </a:lnTo>
                  <a:close/>
                  <a:moveTo>
                    <a:pt x="35328" y="8626"/>
                  </a:moveTo>
                  <a:lnTo>
                    <a:pt x="35328" y="16415"/>
                  </a:lnTo>
                  <a:lnTo>
                    <a:pt x="27985" y="16415"/>
                  </a:lnTo>
                  <a:lnTo>
                    <a:pt x="27985" y="8626"/>
                  </a:lnTo>
                  <a:close/>
                  <a:moveTo>
                    <a:pt x="43496" y="8626"/>
                  </a:moveTo>
                  <a:lnTo>
                    <a:pt x="43496" y="16415"/>
                  </a:lnTo>
                  <a:lnTo>
                    <a:pt x="35752" y="16415"/>
                  </a:lnTo>
                  <a:lnTo>
                    <a:pt x="35752" y="8626"/>
                  </a:lnTo>
                  <a:close/>
                  <a:moveTo>
                    <a:pt x="51652" y="8626"/>
                  </a:moveTo>
                  <a:lnTo>
                    <a:pt x="51652" y="16415"/>
                  </a:lnTo>
                  <a:lnTo>
                    <a:pt x="43919" y="16415"/>
                  </a:lnTo>
                  <a:lnTo>
                    <a:pt x="43919" y="8626"/>
                  </a:lnTo>
                  <a:close/>
                  <a:moveTo>
                    <a:pt x="59819" y="8626"/>
                  </a:moveTo>
                  <a:lnTo>
                    <a:pt x="59819" y="16415"/>
                  </a:lnTo>
                  <a:lnTo>
                    <a:pt x="52075" y="16415"/>
                  </a:lnTo>
                  <a:lnTo>
                    <a:pt x="52075" y="8626"/>
                  </a:lnTo>
                  <a:close/>
                  <a:moveTo>
                    <a:pt x="67975" y="8626"/>
                  </a:moveTo>
                  <a:lnTo>
                    <a:pt x="67975" y="16415"/>
                  </a:lnTo>
                  <a:lnTo>
                    <a:pt x="60243" y="16415"/>
                  </a:lnTo>
                  <a:lnTo>
                    <a:pt x="60243" y="8626"/>
                  </a:lnTo>
                  <a:close/>
                  <a:moveTo>
                    <a:pt x="76452" y="8626"/>
                  </a:moveTo>
                  <a:lnTo>
                    <a:pt x="76452" y="16415"/>
                  </a:lnTo>
                  <a:lnTo>
                    <a:pt x="68399" y="16415"/>
                  </a:lnTo>
                  <a:lnTo>
                    <a:pt x="68399" y="8626"/>
                  </a:lnTo>
                  <a:close/>
                  <a:moveTo>
                    <a:pt x="84608" y="8626"/>
                  </a:moveTo>
                  <a:lnTo>
                    <a:pt x="84608" y="16415"/>
                  </a:lnTo>
                  <a:lnTo>
                    <a:pt x="76865" y="16415"/>
                  </a:lnTo>
                  <a:lnTo>
                    <a:pt x="76865" y="8626"/>
                  </a:lnTo>
                  <a:close/>
                  <a:moveTo>
                    <a:pt x="92776" y="8626"/>
                  </a:moveTo>
                  <a:lnTo>
                    <a:pt x="92776" y="16415"/>
                  </a:lnTo>
                  <a:lnTo>
                    <a:pt x="85032" y="16415"/>
                  </a:lnTo>
                  <a:lnTo>
                    <a:pt x="85032" y="8626"/>
                  </a:lnTo>
                  <a:close/>
                  <a:moveTo>
                    <a:pt x="100932" y="8626"/>
                  </a:moveTo>
                  <a:lnTo>
                    <a:pt x="100932" y="16415"/>
                  </a:lnTo>
                  <a:lnTo>
                    <a:pt x="93200" y="16415"/>
                  </a:lnTo>
                  <a:lnTo>
                    <a:pt x="93200" y="8626"/>
                  </a:lnTo>
                  <a:close/>
                  <a:moveTo>
                    <a:pt x="109099" y="8626"/>
                  </a:moveTo>
                  <a:lnTo>
                    <a:pt x="109099" y="16415"/>
                  </a:lnTo>
                  <a:lnTo>
                    <a:pt x="101356" y="16415"/>
                  </a:lnTo>
                  <a:lnTo>
                    <a:pt x="101356" y="8626"/>
                  </a:lnTo>
                  <a:close/>
                  <a:moveTo>
                    <a:pt x="116866" y="8626"/>
                  </a:moveTo>
                  <a:lnTo>
                    <a:pt x="116866" y="16415"/>
                  </a:lnTo>
                  <a:lnTo>
                    <a:pt x="109523" y="16415"/>
                  </a:lnTo>
                  <a:lnTo>
                    <a:pt x="109523" y="8626"/>
                  </a:lnTo>
                  <a:close/>
                  <a:moveTo>
                    <a:pt x="125022" y="8626"/>
                  </a:moveTo>
                  <a:lnTo>
                    <a:pt x="125022" y="16415"/>
                  </a:lnTo>
                  <a:lnTo>
                    <a:pt x="117290" y="16415"/>
                  </a:lnTo>
                  <a:lnTo>
                    <a:pt x="117290" y="8626"/>
                  </a:lnTo>
                  <a:close/>
                  <a:moveTo>
                    <a:pt x="133190" y="8626"/>
                  </a:moveTo>
                  <a:lnTo>
                    <a:pt x="133190" y="16415"/>
                  </a:lnTo>
                  <a:lnTo>
                    <a:pt x="125446" y="16415"/>
                  </a:lnTo>
                  <a:lnTo>
                    <a:pt x="125446" y="8626"/>
                  </a:lnTo>
                  <a:close/>
                  <a:moveTo>
                    <a:pt x="141346" y="8626"/>
                  </a:moveTo>
                  <a:lnTo>
                    <a:pt x="141346" y="16415"/>
                  </a:lnTo>
                  <a:lnTo>
                    <a:pt x="133614" y="16415"/>
                  </a:lnTo>
                  <a:lnTo>
                    <a:pt x="133614" y="8626"/>
                  </a:lnTo>
                  <a:close/>
                  <a:moveTo>
                    <a:pt x="149513" y="8626"/>
                  </a:moveTo>
                  <a:lnTo>
                    <a:pt x="149513" y="16415"/>
                  </a:lnTo>
                  <a:lnTo>
                    <a:pt x="141770" y="16415"/>
                  </a:lnTo>
                  <a:lnTo>
                    <a:pt x="141770" y="8626"/>
                  </a:lnTo>
                  <a:close/>
                  <a:moveTo>
                    <a:pt x="157280" y="8626"/>
                  </a:moveTo>
                  <a:lnTo>
                    <a:pt x="157280" y="16415"/>
                  </a:lnTo>
                  <a:lnTo>
                    <a:pt x="149937" y="16415"/>
                  </a:lnTo>
                  <a:lnTo>
                    <a:pt x="149937" y="8626"/>
                  </a:lnTo>
                  <a:close/>
                  <a:moveTo>
                    <a:pt x="165448" y="8626"/>
                  </a:moveTo>
                  <a:lnTo>
                    <a:pt x="165448" y="16415"/>
                  </a:lnTo>
                  <a:lnTo>
                    <a:pt x="157704" y="16415"/>
                  </a:lnTo>
                  <a:lnTo>
                    <a:pt x="157704" y="8626"/>
                  </a:lnTo>
                  <a:close/>
                  <a:moveTo>
                    <a:pt x="173604" y="8626"/>
                  </a:moveTo>
                  <a:lnTo>
                    <a:pt x="173604" y="16415"/>
                  </a:lnTo>
                  <a:lnTo>
                    <a:pt x="165871" y="16415"/>
                  </a:lnTo>
                  <a:lnTo>
                    <a:pt x="165871" y="8626"/>
                  </a:lnTo>
                  <a:close/>
                  <a:moveTo>
                    <a:pt x="181771" y="8626"/>
                  </a:moveTo>
                  <a:lnTo>
                    <a:pt x="181771" y="16415"/>
                  </a:lnTo>
                  <a:lnTo>
                    <a:pt x="174028" y="16415"/>
                  </a:lnTo>
                  <a:lnTo>
                    <a:pt x="174028" y="8626"/>
                  </a:lnTo>
                  <a:close/>
                  <a:moveTo>
                    <a:pt x="189927" y="8626"/>
                  </a:moveTo>
                  <a:lnTo>
                    <a:pt x="189927" y="16415"/>
                  </a:lnTo>
                  <a:lnTo>
                    <a:pt x="182195" y="16415"/>
                  </a:lnTo>
                  <a:lnTo>
                    <a:pt x="182195" y="8626"/>
                  </a:lnTo>
                  <a:close/>
                  <a:moveTo>
                    <a:pt x="198095" y="8626"/>
                  </a:moveTo>
                  <a:lnTo>
                    <a:pt x="198095" y="16415"/>
                  </a:lnTo>
                  <a:lnTo>
                    <a:pt x="190351" y="16415"/>
                  </a:lnTo>
                  <a:lnTo>
                    <a:pt x="190351" y="8626"/>
                  </a:lnTo>
                  <a:close/>
                  <a:moveTo>
                    <a:pt x="206251" y="8626"/>
                  </a:moveTo>
                  <a:lnTo>
                    <a:pt x="206251" y="16415"/>
                  </a:lnTo>
                  <a:lnTo>
                    <a:pt x="198519" y="16415"/>
                  </a:lnTo>
                  <a:lnTo>
                    <a:pt x="198519" y="8626"/>
                  </a:lnTo>
                  <a:close/>
                  <a:moveTo>
                    <a:pt x="214419" y="8626"/>
                  </a:moveTo>
                  <a:lnTo>
                    <a:pt x="214419" y="16415"/>
                  </a:lnTo>
                  <a:lnTo>
                    <a:pt x="206675" y="16415"/>
                  </a:lnTo>
                  <a:lnTo>
                    <a:pt x="206675" y="8626"/>
                  </a:lnTo>
                  <a:close/>
                  <a:moveTo>
                    <a:pt x="222575" y="8626"/>
                  </a:moveTo>
                  <a:lnTo>
                    <a:pt x="222575" y="16415"/>
                  </a:lnTo>
                  <a:lnTo>
                    <a:pt x="214842" y="16415"/>
                  </a:lnTo>
                  <a:lnTo>
                    <a:pt x="214842" y="8626"/>
                  </a:lnTo>
                  <a:close/>
                  <a:moveTo>
                    <a:pt x="230742" y="8626"/>
                  </a:moveTo>
                  <a:lnTo>
                    <a:pt x="230742" y="16415"/>
                  </a:lnTo>
                  <a:lnTo>
                    <a:pt x="222999" y="16415"/>
                  </a:lnTo>
                  <a:lnTo>
                    <a:pt x="222999" y="8626"/>
                  </a:lnTo>
                  <a:close/>
                  <a:moveTo>
                    <a:pt x="238898" y="8626"/>
                  </a:moveTo>
                  <a:lnTo>
                    <a:pt x="238898" y="16415"/>
                  </a:lnTo>
                  <a:lnTo>
                    <a:pt x="231166" y="16415"/>
                  </a:lnTo>
                  <a:lnTo>
                    <a:pt x="231166" y="8626"/>
                  </a:lnTo>
                  <a:close/>
                  <a:moveTo>
                    <a:pt x="247066" y="8626"/>
                  </a:moveTo>
                  <a:lnTo>
                    <a:pt x="247066" y="16415"/>
                  </a:lnTo>
                  <a:lnTo>
                    <a:pt x="239322" y="16415"/>
                  </a:lnTo>
                  <a:lnTo>
                    <a:pt x="239322" y="8626"/>
                  </a:lnTo>
                  <a:close/>
                  <a:moveTo>
                    <a:pt x="271546" y="8626"/>
                  </a:moveTo>
                  <a:lnTo>
                    <a:pt x="271546" y="16415"/>
                  </a:lnTo>
                  <a:lnTo>
                    <a:pt x="263813" y="16415"/>
                  </a:lnTo>
                  <a:lnTo>
                    <a:pt x="263813" y="8626"/>
                  </a:lnTo>
                  <a:close/>
                  <a:moveTo>
                    <a:pt x="255222" y="8626"/>
                  </a:moveTo>
                  <a:lnTo>
                    <a:pt x="255222" y="16427"/>
                  </a:lnTo>
                  <a:lnTo>
                    <a:pt x="247490" y="16427"/>
                  </a:lnTo>
                  <a:lnTo>
                    <a:pt x="247490" y="16415"/>
                  </a:lnTo>
                  <a:lnTo>
                    <a:pt x="247490" y="8626"/>
                  </a:lnTo>
                  <a:close/>
                  <a:moveTo>
                    <a:pt x="263390" y="8626"/>
                  </a:moveTo>
                  <a:lnTo>
                    <a:pt x="263390" y="16427"/>
                  </a:lnTo>
                  <a:lnTo>
                    <a:pt x="255646" y="16427"/>
                  </a:lnTo>
                  <a:lnTo>
                    <a:pt x="255646" y="16415"/>
                  </a:lnTo>
                  <a:lnTo>
                    <a:pt x="255646" y="8626"/>
                  </a:lnTo>
                  <a:close/>
                  <a:moveTo>
                    <a:pt x="271546" y="16828"/>
                  </a:moveTo>
                  <a:lnTo>
                    <a:pt x="271546" y="24617"/>
                  </a:lnTo>
                  <a:lnTo>
                    <a:pt x="263813" y="24617"/>
                  </a:lnTo>
                  <a:lnTo>
                    <a:pt x="263813" y="16828"/>
                  </a:lnTo>
                  <a:close/>
                  <a:moveTo>
                    <a:pt x="11238" y="16828"/>
                  </a:moveTo>
                  <a:lnTo>
                    <a:pt x="11238" y="24629"/>
                  </a:lnTo>
                  <a:lnTo>
                    <a:pt x="3505" y="24629"/>
                  </a:lnTo>
                  <a:lnTo>
                    <a:pt x="3505" y="16828"/>
                  </a:lnTo>
                  <a:close/>
                  <a:moveTo>
                    <a:pt x="19394" y="16828"/>
                  </a:moveTo>
                  <a:lnTo>
                    <a:pt x="19394" y="24629"/>
                  </a:lnTo>
                  <a:lnTo>
                    <a:pt x="11662" y="24629"/>
                  </a:lnTo>
                  <a:lnTo>
                    <a:pt x="11662" y="16828"/>
                  </a:lnTo>
                  <a:close/>
                  <a:moveTo>
                    <a:pt x="27561" y="16828"/>
                  </a:moveTo>
                  <a:lnTo>
                    <a:pt x="27561" y="24629"/>
                  </a:lnTo>
                  <a:lnTo>
                    <a:pt x="19818" y="24629"/>
                  </a:lnTo>
                  <a:lnTo>
                    <a:pt x="19818" y="16828"/>
                  </a:lnTo>
                  <a:close/>
                  <a:moveTo>
                    <a:pt x="35328" y="16828"/>
                  </a:moveTo>
                  <a:lnTo>
                    <a:pt x="35328" y="24629"/>
                  </a:lnTo>
                  <a:lnTo>
                    <a:pt x="27985" y="24629"/>
                  </a:lnTo>
                  <a:lnTo>
                    <a:pt x="27985" y="16828"/>
                  </a:lnTo>
                  <a:close/>
                  <a:moveTo>
                    <a:pt x="43496" y="16828"/>
                  </a:moveTo>
                  <a:lnTo>
                    <a:pt x="43496" y="24629"/>
                  </a:lnTo>
                  <a:lnTo>
                    <a:pt x="35752" y="24629"/>
                  </a:lnTo>
                  <a:lnTo>
                    <a:pt x="35752" y="16828"/>
                  </a:lnTo>
                  <a:close/>
                  <a:moveTo>
                    <a:pt x="51652" y="16828"/>
                  </a:moveTo>
                  <a:lnTo>
                    <a:pt x="51652" y="24629"/>
                  </a:lnTo>
                  <a:lnTo>
                    <a:pt x="43919" y="24629"/>
                  </a:lnTo>
                  <a:lnTo>
                    <a:pt x="43919" y="16828"/>
                  </a:lnTo>
                  <a:close/>
                  <a:moveTo>
                    <a:pt x="59819" y="16828"/>
                  </a:moveTo>
                  <a:lnTo>
                    <a:pt x="59819" y="24629"/>
                  </a:lnTo>
                  <a:lnTo>
                    <a:pt x="52075" y="24629"/>
                  </a:lnTo>
                  <a:lnTo>
                    <a:pt x="52075" y="16828"/>
                  </a:lnTo>
                  <a:close/>
                  <a:moveTo>
                    <a:pt x="67975" y="16828"/>
                  </a:moveTo>
                  <a:lnTo>
                    <a:pt x="67975" y="24629"/>
                  </a:lnTo>
                  <a:lnTo>
                    <a:pt x="60243" y="24629"/>
                  </a:lnTo>
                  <a:lnTo>
                    <a:pt x="60243" y="16828"/>
                  </a:lnTo>
                  <a:close/>
                  <a:moveTo>
                    <a:pt x="76452" y="16828"/>
                  </a:moveTo>
                  <a:lnTo>
                    <a:pt x="76452" y="24629"/>
                  </a:lnTo>
                  <a:lnTo>
                    <a:pt x="68399" y="24629"/>
                  </a:lnTo>
                  <a:lnTo>
                    <a:pt x="68399" y="16828"/>
                  </a:lnTo>
                  <a:close/>
                  <a:moveTo>
                    <a:pt x="84608" y="16828"/>
                  </a:moveTo>
                  <a:lnTo>
                    <a:pt x="84608" y="24629"/>
                  </a:lnTo>
                  <a:lnTo>
                    <a:pt x="76865" y="24629"/>
                  </a:lnTo>
                  <a:lnTo>
                    <a:pt x="76865" y="16828"/>
                  </a:lnTo>
                  <a:close/>
                  <a:moveTo>
                    <a:pt x="92776" y="16828"/>
                  </a:moveTo>
                  <a:lnTo>
                    <a:pt x="92776" y="24629"/>
                  </a:lnTo>
                  <a:lnTo>
                    <a:pt x="85032" y="24629"/>
                  </a:lnTo>
                  <a:lnTo>
                    <a:pt x="85032" y="16828"/>
                  </a:lnTo>
                  <a:close/>
                  <a:moveTo>
                    <a:pt x="100932" y="16828"/>
                  </a:moveTo>
                  <a:lnTo>
                    <a:pt x="100932" y="24629"/>
                  </a:lnTo>
                  <a:lnTo>
                    <a:pt x="93200" y="24629"/>
                  </a:lnTo>
                  <a:lnTo>
                    <a:pt x="93200" y="16828"/>
                  </a:lnTo>
                  <a:close/>
                  <a:moveTo>
                    <a:pt x="109099" y="16828"/>
                  </a:moveTo>
                  <a:lnTo>
                    <a:pt x="109099" y="24629"/>
                  </a:lnTo>
                  <a:lnTo>
                    <a:pt x="101356" y="24629"/>
                  </a:lnTo>
                  <a:lnTo>
                    <a:pt x="101356" y="16828"/>
                  </a:lnTo>
                  <a:close/>
                  <a:moveTo>
                    <a:pt x="116866" y="16828"/>
                  </a:moveTo>
                  <a:lnTo>
                    <a:pt x="116866" y="24629"/>
                  </a:lnTo>
                  <a:lnTo>
                    <a:pt x="109523" y="24629"/>
                  </a:lnTo>
                  <a:lnTo>
                    <a:pt x="109523" y="16828"/>
                  </a:lnTo>
                  <a:close/>
                  <a:moveTo>
                    <a:pt x="125022" y="16828"/>
                  </a:moveTo>
                  <a:lnTo>
                    <a:pt x="125022" y="24629"/>
                  </a:lnTo>
                  <a:lnTo>
                    <a:pt x="117290" y="24629"/>
                  </a:lnTo>
                  <a:lnTo>
                    <a:pt x="117290" y="16828"/>
                  </a:lnTo>
                  <a:close/>
                  <a:moveTo>
                    <a:pt x="133190" y="16828"/>
                  </a:moveTo>
                  <a:lnTo>
                    <a:pt x="133190" y="24629"/>
                  </a:lnTo>
                  <a:lnTo>
                    <a:pt x="125446" y="24629"/>
                  </a:lnTo>
                  <a:lnTo>
                    <a:pt x="125446" y="16828"/>
                  </a:lnTo>
                  <a:close/>
                  <a:moveTo>
                    <a:pt x="141346" y="16828"/>
                  </a:moveTo>
                  <a:lnTo>
                    <a:pt x="141346" y="24629"/>
                  </a:lnTo>
                  <a:lnTo>
                    <a:pt x="133614" y="24629"/>
                  </a:lnTo>
                  <a:lnTo>
                    <a:pt x="133614" y="16828"/>
                  </a:lnTo>
                  <a:close/>
                  <a:moveTo>
                    <a:pt x="149513" y="16828"/>
                  </a:moveTo>
                  <a:lnTo>
                    <a:pt x="149513" y="24629"/>
                  </a:lnTo>
                  <a:lnTo>
                    <a:pt x="141770" y="24629"/>
                  </a:lnTo>
                  <a:lnTo>
                    <a:pt x="141770" y="16828"/>
                  </a:lnTo>
                  <a:close/>
                  <a:moveTo>
                    <a:pt x="157280" y="16828"/>
                  </a:moveTo>
                  <a:lnTo>
                    <a:pt x="157280" y="24629"/>
                  </a:lnTo>
                  <a:lnTo>
                    <a:pt x="149937" y="24629"/>
                  </a:lnTo>
                  <a:lnTo>
                    <a:pt x="149937" y="16828"/>
                  </a:lnTo>
                  <a:close/>
                  <a:moveTo>
                    <a:pt x="165448" y="16828"/>
                  </a:moveTo>
                  <a:lnTo>
                    <a:pt x="165448" y="24629"/>
                  </a:lnTo>
                  <a:lnTo>
                    <a:pt x="157704" y="24629"/>
                  </a:lnTo>
                  <a:lnTo>
                    <a:pt x="157704" y="16828"/>
                  </a:lnTo>
                  <a:close/>
                  <a:moveTo>
                    <a:pt x="173604" y="16828"/>
                  </a:moveTo>
                  <a:lnTo>
                    <a:pt x="173604" y="24629"/>
                  </a:lnTo>
                  <a:lnTo>
                    <a:pt x="165871" y="24629"/>
                  </a:lnTo>
                  <a:lnTo>
                    <a:pt x="165871" y="16828"/>
                  </a:lnTo>
                  <a:close/>
                  <a:moveTo>
                    <a:pt x="181771" y="16828"/>
                  </a:moveTo>
                  <a:lnTo>
                    <a:pt x="181771" y="24629"/>
                  </a:lnTo>
                  <a:lnTo>
                    <a:pt x="174028" y="24629"/>
                  </a:lnTo>
                  <a:lnTo>
                    <a:pt x="174028" y="16828"/>
                  </a:lnTo>
                  <a:close/>
                  <a:moveTo>
                    <a:pt x="189927" y="16828"/>
                  </a:moveTo>
                  <a:lnTo>
                    <a:pt x="189927" y="24629"/>
                  </a:lnTo>
                  <a:lnTo>
                    <a:pt x="182195" y="24629"/>
                  </a:lnTo>
                  <a:lnTo>
                    <a:pt x="182195" y="16828"/>
                  </a:lnTo>
                  <a:close/>
                  <a:moveTo>
                    <a:pt x="198095" y="16828"/>
                  </a:moveTo>
                  <a:lnTo>
                    <a:pt x="198095" y="24629"/>
                  </a:lnTo>
                  <a:lnTo>
                    <a:pt x="190351" y="24629"/>
                  </a:lnTo>
                  <a:lnTo>
                    <a:pt x="190351" y="16828"/>
                  </a:lnTo>
                  <a:close/>
                  <a:moveTo>
                    <a:pt x="206251" y="16828"/>
                  </a:moveTo>
                  <a:lnTo>
                    <a:pt x="206251" y="24629"/>
                  </a:lnTo>
                  <a:lnTo>
                    <a:pt x="198519" y="24629"/>
                  </a:lnTo>
                  <a:lnTo>
                    <a:pt x="198519" y="16828"/>
                  </a:lnTo>
                  <a:close/>
                  <a:moveTo>
                    <a:pt x="214419" y="16828"/>
                  </a:moveTo>
                  <a:lnTo>
                    <a:pt x="214419" y="24629"/>
                  </a:lnTo>
                  <a:lnTo>
                    <a:pt x="206675" y="24629"/>
                  </a:lnTo>
                  <a:lnTo>
                    <a:pt x="206675" y="16828"/>
                  </a:lnTo>
                  <a:close/>
                  <a:moveTo>
                    <a:pt x="222575" y="16828"/>
                  </a:moveTo>
                  <a:lnTo>
                    <a:pt x="222575" y="24629"/>
                  </a:lnTo>
                  <a:lnTo>
                    <a:pt x="214842" y="24629"/>
                  </a:lnTo>
                  <a:lnTo>
                    <a:pt x="214842" y="16828"/>
                  </a:lnTo>
                  <a:close/>
                  <a:moveTo>
                    <a:pt x="230742" y="16828"/>
                  </a:moveTo>
                  <a:lnTo>
                    <a:pt x="230742" y="24629"/>
                  </a:lnTo>
                  <a:lnTo>
                    <a:pt x="222999" y="24629"/>
                  </a:lnTo>
                  <a:lnTo>
                    <a:pt x="222999" y="16828"/>
                  </a:lnTo>
                  <a:close/>
                  <a:moveTo>
                    <a:pt x="238898" y="16828"/>
                  </a:moveTo>
                  <a:lnTo>
                    <a:pt x="238898" y="24629"/>
                  </a:lnTo>
                  <a:lnTo>
                    <a:pt x="231166" y="24629"/>
                  </a:lnTo>
                  <a:lnTo>
                    <a:pt x="231166" y="16828"/>
                  </a:lnTo>
                  <a:close/>
                  <a:moveTo>
                    <a:pt x="247066" y="16828"/>
                  </a:moveTo>
                  <a:lnTo>
                    <a:pt x="247066" y="24629"/>
                  </a:lnTo>
                  <a:lnTo>
                    <a:pt x="239322" y="24629"/>
                  </a:lnTo>
                  <a:lnTo>
                    <a:pt x="239322" y="16828"/>
                  </a:lnTo>
                  <a:close/>
                  <a:moveTo>
                    <a:pt x="255222" y="16828"/>
                  </a:moveTo>
                  <a:lnTo>
                    <a:pt x="255222" y="24629"/>
                  </a:lnTo>
                  <a:lnTo>
                    <a:pt x="247490" y="24629"/>
                  </a:lnTo>
                  <a:lnTo>
                    <a:pt x="247490" y="16828"/>
                  </a:lnTo>
                  <a:close/>
                  <a:moveTo>
                    <a:pt x="263390" y="16828"/>
                  </a:moveTo>
                  <a:lnTo>
                    <a:pt x="263390" y="24629"/>
                  </a:lnTo>
                  <a:lnTo>
                    <a:pt x="255646" y="24629"/>
                  </a:lnTo>
                  <a:lnTo>
                    <a:pt x="255646" y="16828"/>
                  </a:lnTo>
                  <a:close/>
                  <a:moveTo>
                    <a:pt x="11238" y="25030"/>
                  </a:moveTo>
                  <a:lnTo>
                    <a:pt x="11238" y="32831"/>
                  </a:lnTo>
                  <a:lnTo>
                    <a:pt x="3505" y="32831"/>
                  </a:lnTo>
                  <a:lnTo>
                    <a:pt x="3505" y="25030"/>
                  </a:lnTo>
                  <a:close/>
                  <a:moveTo>
                    <a:pt x="19394" y="25030"/>
                  </a:moveTo>
                  <a:lnTo>
                    <a:pt x="19394" y="32831"/>
                  </a:lnTo>
                  <a:lnTo>
                    <a:pt x="11662" y="32831"/>
                  </a:lnTo>
                  <a:lnTo>
                    <a:pt x="11662" y="25030"/>
                  </a:lnTo>
                  <a:close/>
                  <a:moveTo>
                    <a:pt x="27561" y="25030"/>
                  </a:moveTo>
                  <a:lnTo>
                    <a:pt x="27561" y="32831"/>
                  </a:lnTo>
                  <a:lnTo>
                    <a:pt x="19818" y="32831"/>
                  </a:lnTo>
                  <a:lnTo>
                    <a:pt x="19818" y="25030"/>
                  </a:lnTo>
                  <a:close/>
                  <a:moveTo>
                    <a:pt x="35328" y="25030"/>
                  </a:moveTo>
                  <a:lnTo>
                    <a:pt x="35328" y="32831"/>
                  </a:lnTo>
                  <a:lnTo>
                    <a:pt x="27985" y="32831"/>
                  </a:lnTo>
                  <a:lnTo>
                    <a:pt x="27985" y="25030"/>
                  </a:lnTo>
                  <a:close/>
                  <a:moveTo>
                    <a:pt x="43496" y="25030"/>
                  </a:moveTo>
                  <a:lnTo>
                    <a:pt x="43496" y="32831"/>
                  </a:lnTo>
                  <a:lnTo>
                    <a:pt x="35752" y="32831"/>
                  </a:lnTo>
                  <a:lnTo>
                    <a:pt x="35752" y="25030"/>
                  </a:lnTo>
                  <a:close/>
                  <a:moveTo>
                    <a:pt x="51652" y="25030"/>
                  </a:moveTo>
                  <a:lnTo>
                    <a:pt x="51652" y="32831"/>
                  </a:lnTo>
                  <a:lnTo>
                    <a:pt x="43919" y="32831"/>
                  </a:lnTo>
                  <a:lnTo>
                    <a:pt x="43919" y="25030"/>
                  </a:lnTo>
                  <a:close/>
                  <a:moveTo>
                    <a:pt x="59819" y="25030"/>
                  </a:moveTo>
                  <a:lnTo>
                    <a:pt x="59819" y="32831"/>
                  </a:lnTo>
                  <a:lnTo>
                    <a:pt x="52075" y="32831"/>
                  </a:lnTo>
                  <a:lnTo>
                    <a:pt x="52075" y="25030"/>
                  </a:lnTo>
                  <a:close/>
                  <a:moveTo>
                    <a:pt x="67975" y="25030"/>
                  </a:moveTo>
                  <a:lnTo>
                    <a:pt x="67975" y="32831"/>
                  </a:lnTo>
                  <a:lnTo>
                    <a:pt x="60243" y="32831"/>
                  </a:lnTo>
                  <a:lnTo>
                    <a:pt x="60243" y="25030"/>
                  </a:lnTo>
                  <a:close/>
                  <a:moveTo>
                    <a:pt x="76452" y="25030"/>
                  </a:moveTo>
                  <a:lnTo>
                    <a:pt x="76452" y="32831"/>
                  </a:lnTo>
                  <a:lnTo>
                    <a:pt x="68399" y="32831"/>
                  </a:lnTo>
                  <a:lnTo>
                    <a:pt x="68399" y="25030"/>
                  </a:lnTo>
                  <a:close/>
                  <a:moveTo>
                    <a:pt x="84608" y="25030"/>
                  </a:moveTo>
                  <a:lnTo>
                    <a:pt x="84608" y="32831"/>
                  </a:lnTo>
                  <a:lnTo>
                    <a:pt x="76865" y="32831"/>
                  </a:lnTo>
                  <a:lnTo>
                    <a:pt x="76865" y="25030"/>
                  </a:lnTo>
                  <a:close/>
                  <a:moveTo>
                    <a:pt x="92776" y="25030"/>
                  </a:moveTo>
                  <a:lnTo>
                    <a:pt x="92776" y="32831"/>
                  </a:lnTo>
                  <a:lnTo>
                    <a:pt x="85032" y="32831"/>
                  </a:lnTo>
                  <a:lnTo>
                    <a:pt x="85032" y="25030"/>
                  </a:lnTo>
                  <a:close/>
                  <a:moveTo>
                    <a:pt x="100932" y="25030"/>
                  </a:moveTo>
                  <a:lnTo>
                    <a:pt x="100932" y="32831"/>
                  </a:lnTo>
                  <a:lnTo>
                    <a:pt x="93200" y="32831"/>
                  </a:lnTo>
                  <a:lnTo>
                    <a:pt x="93200" y="25030"/>
                  </a:lnTo>
                  <a:close/>
                  <a:moveTo>
                    <a:pt x="109099" y="25030"/>
                  </a:moveTo>
                  <a:lnTo>
                    <a:pt x="109099" y="32831"/>
                  </a:lnTo>
                  <a:lnTo>
                    <a:pt x="101356" y="32831"/>
                  </a:lnTo>
                  <a:lnTo>
                    <a:pt x="101356" y="25030"/>
                  </a:lnTo>
                  <a:close/>
                  <a:moveTo>
                    <a:pt x="116866" y="25030"/>
                  </a:moveTo>
                  <a:lnTo>
                    <a:pt x="116866" y="32831"/>
                  </a:lnTo>
                  <a:lnTo>
                    <a:pt x="109523" y="32831"/>
                  </a:lnTo>
                  <a:lnTo>
                    <a:pt x="109523" y="25030"/>
                  </a:lnTo>
                  <a:close/>
                  <a:moveTo>
                    <a:pt x="125022" y="25030"/>
                  </a:moveTo>
                  <a:lnTo>
                    <a:pt x="125022" y="32831"/>
                  </a:lnTo>
                  <a:lnTo>
                    <a:pt x="117290" y="32831"/>
                  </a:lnTo>
                  <a:lnTo>
                    <a:pt x="117290" y="25030"/>
                  </a:lnTo>
                  <a:close/>
                  <a:moveTo>
                    <a:pt x="133190" y="25030"/>
                  </a:moveTo>
                  <a:lnTo>
                    <a:pt x="133190" y="32831"/>
                  </a:lnTo>
                  <a:lnTo>
                    <a:pt x="125446" y="32831"/>
                  </a:lnTo>
                  <a:lnTo>
                    <a:pt x="125446" y="25030"/>
                  </a:lnTo>
                  <a:close/>
                  <a:moveTo>
                    <a:pt x="141346" y="25030"/>
                  </a:moveTo>
                  <a:lnTo>
                    <a:pt x="141346" y="32831"/>
                  </a:lnTo>
                  <a:lnTo>
                    <a:pt x="133614" y="32831"/>
                  </a:lnTo>
                  <a:lnTo>
                    <a:pt x="133614" y="25030"/>
                  </a:lnTo>
                  <a:close/>
                  <a:moveTo>
                    <a:pt x="149513" y="25030"/>
                  </a:moveTo>
                  <a:lnTo>
                    <a:pt x="149513" y="32831"/>
                  </a:lnTo>
                  <a:lnTo>
                    <a:pt x="141770" y="32831"/>
                  </a:lnTo>
                  <a:lnTo>
                    <a:pt x="141770" y="25030"/>
                  </a:lnTo>
                  <a:close/>
                  <a:moveTo>
                    <a:pt x="157280" y="25030"/>
                  </a:moveTo>
                  <a:lnTo>
                    <a:pt x="157280" y="32831"/>
                  </a:lnTo>
                  <a:lnTo>
                    <a:pt x="149937" y="32831"/>
                  </a:lnTo>
                  <a:lnTo>
                    <a:pt x="149937" y="25030"/>
                  </a:lnTo>
                  <a:close/>
                  <a:moveTo>
                    <a:pt x="165448" y="25030"/>
                  </a:moveTo>
                  <a:lnTo>
                    <a:pt x="165448" y="32831"/>
                  </a:lnTo>
                  <a:lnTo>
                    <a:pt x="157704" y="32831"/>
                  </a:lnTo>
                  <a:lnTo>
                    <a:pt x="157704" y="25030"/>
                  </a:lnTo>
                  <a:close/>
                  <a:moveTo>
                    <a:pt x="173604" y="25030"/>
                  </a:moveTo>
                  <a:lnTo>
                    <a:pt x="173604" y="32831"/>
                  </a:lnTo>
                  <a:lnTo>
                    <a:pt x="165871" y="32831"/>
                  </a:lnTo>
                  <a:lnTo>
                    <a:pt x="165871" y="25030"/>
                  </a:lnTo>
                  <a:close/>
                  <a:moveTo>
                    <a:pt x="181771" y="25030"/>
                  </a:moveTo>
                  <a:lnTo>
                    <a:pt x="181771" y="32831"/>
                  </a:lnTo>
                  <a:lnTo>
                    <a:pt x="174028" y="32831"/>
                  </a:lnTo>
                  <a:lnTo>
                    <a:pt x="174028" y="25030"/>
                  </a:lnTo>
                  <a:close/>
                  <a:moveTo>
                    <a:pt x="189927" y="25030"/>
                  </a:moveTo>
                  <a:lnTo>
                    <a:pt x="189927" y="32831"/>
                  </a:lnTo>
                  <a:lnTo>
                    <a:pt x="182195" y="32831"/>
                  </a:lnTo>
                  <a:lnTo>
                    <a:pt x="182195" y="25030"/>
                  </a:lnTo>
                  <a:close/>
                  <a:moveTo>
                    <a:pt x="198095" y="25030"/>
                  </a:moveTo>
                  <a:lnTo>
                    <a:pt x="198095" y="32831"/>
                  </a:lnTo>
                  <a:lnTo>
                    <a:pt x="190351" y="32831"/>
                  </a:lnTo>
                  <a:lnTo>
                    <a:pt x="190351" y="25030"/>
                  </a:lnTo>
                  <a:close/>
                  <a:moveTo>
                    <a:pt x="206251" y="25030"/>
                  </a:moveTo>
                  <a:lnTo>
                    <a:pt x="206251" y="32831"/>
                  </a:lnTo>
                  <a:lnTo>
                    <a:pt x="198519" y="32831"/>
                  </a:lnTo>
                  <a:lnTo>
                    <a:pt x="198519" y="25030"/>
                  </a:lnTo>
                  <a:close/>
                  <a:moveTo>
                    <a:pt x="214419" y="25030"/>
                  </a:moveTo>
                  <a:lnTo>
                    <a:pt x="214419" y="32831"/>
                  </a:lnTo>
                  <a:lnTo>
                    <a:pt x="206675" y="32831"/>
                  </a:lnTo>
                  <a:lnTo>
                    <a:pt x="206675" y="25030"/>
                  </a:lnTo>
                  <a:close/>
                  <a:moveTo>
                    <a:pt x="222575" y="25030"/>
                  </a:moveTo>
                  <a:lnTo>
                    <a:pt x="222575" y="32831"/>
                  </a:lnTo>
                  <a:lnTo>
                    <a:pt x="214842" y="32831"/>
                  </a:lnTo>
                  <a:lnTo>
                    <a:pt x="214842" y="25030"/>
                  </a:lnTo>
                  <a:close/>
                  <a:moveTo>
                    <a:pt x="230742" y="25030"/>
                  </a:moveTo>
                  <a:lnTo>
                    <a:pt x="230742" y="32831"/>
                  </a:lnTo>
                  <a:lnTo>
                    <a:pt x="222999" y="32831"/>
                  </a:lnTo>
                  <a:lnTo>
                    <a:pt x="222999" y="25030"/>
                  </a:lnTo>
                  <a:close/>
                  <a:moveTo>
                    <a:pt x="238898" y="25030"/>
                  </a:moveTo>
                  <a:lnTo>
                    <a:pt x="238898" y="32831"/>
                  </a:lnTo>
                  <a:lnTo>
                    <a:pt x="231166" y="32831"/>
                  </a:lnTo>
                  <a:lnTo>
                    <a:pt x="231166" y="25030"/>
                  </a:lnTo>
                  <a:close/>
                  <a:moveTo>
                    <a:pt x="247066" y="25030"/>
                  </a:moveTo>
                  <a:lnTo>
                    <a:pt x="247066" y="32831"/>
                  </a:lnTo>
                  <a:lnTo>
                    <a:pt x="239322" y="32831"/>
                  </a:lnTo>
                  <a:lnTo>
                    <a:pt x="239322" y="25030"/>
                  </a:lnTo>
                  <a:close/>
                  <a:moveTo>
                    <a:pt x="255222" y="25030"/>
                  </a:moveTo>
                  <a:lnTo>
                    <a:pt x="255222" y="32831"/>
                  </a:lnTo>
                  <a:lnTo>
                    <a:pt x="247490" y="32831"/>
                  </a:lnTo>
                  <a:lnTo>
                    <a:pt x="247490" y="25030"/>
                  </a:lnTo>
                  <a:close/>
                  <a:moveTo>
                    <a:pt x="263390" y="25030"/>
                  </a:moveTo>
                  <a:lnTo>
                    <a:pt x="263390" y="32831"/>
                  </a:lnTo>
                  <a:lnTo>
                    <a:pt x="255646" y="32831"/>
                  </a:lnTo>
                  <a:lnTo>
                    <a:pt x="255646" y="25030"/>
                  </a:lnTo>
                  <a:close/>
                  <a:moveTo>
                    <a:pt x="271546" y="25030"/>
                  </a:moveTo>
                  <a:lnTo>
                    <a:pt x="271546" y="32831"/>
                  </a:lnTo>
                  <a:lnTo>
                    <a:pt x="263813" y="32831"/>
                  </a:lnTo>
                  <a:lnTo>
                    <a:pt x="263813" y="25030"/>
                  </a:lnTo>
                  <a:close/>
                  <a:moveTo>
                    <a:pt x="11238" y="33243"/>
                  </a:moveTo>
                  <a:lnTo>
                    <a:pt x="11238" y="41032"/>
                  </a:lnTo>
                  <a:lnTo>
                    <a:pt x="3505" y="41032"/>
                  </a:lnTo>
                  <a:lnTo>
                    <a:pt x="3505" y="33243"/>
                  </a:lnTo>
                  <a:close/>
                  <a:moveTo>
                    <a:pt x="19394" y="33243"/>
                  </a:moveTo>
                  <a:lnTo>
                    <a:pt x="19394" y="41032"/>
                  </a:lnTo>
                  <a:lnTo>
                    <a:pt x="11662" y="41032"/>
                  </a:lnTo>
                  <a:lnTo>
                    <a:pt x="11662" y="33243"/>
                  </a:lnTo>
                  <a:close/>
                  <a:moveTo>
                    <a:pt x="27561" y="33243"/>
                  </a:moveTo>
                  <a:lnTo>
                    <a:pt x="27561" y="41032"/>
                  </a:lnTo>
                  <a:lnTo>
                    <a:pt x="19818" y="41032"/>
                  </a:lnTo>
                  <a:lnTo>
                    <a:pt x="19818" y="33243"/>
                  </a:lnTo>
                  <a:close/>
                  <a:moveTo>
                    <a:pt x="35328" y="33243"/>
                  </a:moveTo>
                  <a:lnTo>
                    <a:pt x="35328" y="41032"/>
                  </a:lnTo>
                  <a:lnTo>
                    <a:pt x="27985" y="41032"/>
                  </a:lnTo>
                  <a:lnTo>
                    <a:pt x="27985" y="33243"/>
                  </a:lnTo>
                  <a:close/>
                  <a:moveTo>
                    <a:pt x="43496" y="33243"/>
                  </a:moveTo>
                  <a:lnTo>
                    <a:pt x="43496" y="41032"/>
                  </a:lnTo>
                  <a:lnTo>
                    <a:pt x="35752" y="41032"/>
                  </a:lnTo>
                  <a:lnTo>
                    <a:pt x="35752" y="33243"/>
                  </a:lnTo>
                  <a:close/>
                  <a:moveTo>
                    <a:pt x="51652" y="33243"/>
                  </a:moveTo>
                  <a:lnTo>
                    <a:pt x="51652" y="41032"/>
                  </a:lnTo>
                  <a:lnTo>
                    <a:pt x="43919" y="41032"/>
                  </a:lnTo>
                  <a:lnTo>
                    <a:pt x="43919" y="33243"/>
                  </a:lnTo>
                  <a:close/>
                  <a:moveTo>
                    <a:pt x="59819" y="33243"/>
                  </a:moveTo>
                  <a:lnTo>
                    <a:pt x="59819" y="41032"/>
                  </a:lnTo>
                  <a:lnTo>
                    <a:pt x="52075" y="41032"/>
                  </a:lnTo>
                  <a:lnTo>
                    <a:pt x="52075" y="33243"/>
                  </a:lnTo>
                  <a:close/>
                  <a:moveTo>
                    <a:pt x="67975" y="33243"/>
                  </a:moveTo>
                  <a:lnTo>
                    <a:pt x="67975" y="41032"/>
                  </a:lnTo>
                  <a:lnTo>
                    <a:pt x="60243" y="41032"/>
                  </a:lnTo>
                  <a:lnTo>
                    <a:pt x="60243" y="33243"/>
                  </a:lnTo>
                  <a:close/>
                  <a:moveTo>
                    <a:pt x="76452" y="33243"/>
                  </a:moveTo>
                  <a:lnTo>
                    <a:pt x="76452" y="41032"/>
                  </a:lnTo>
                  <a:lnTo>
                    <a:pt x="68399" y="41032"/>
                  </a:lnTo>
                  <a:lnTo>
                    <a:pt x="68399" y="33243"/>
                  </a:lnTo>
                  <a:close/>
                  <a:moveTo>
                    <a:pt x="84608" y="33243"/>
                  </a:moveTo>
                  <a:lnTo>
                    <a:pt x="84608" y="41032"/>
                  </a:lnTo>
                  <a:lnTo>
                    <a:pt x="76865" y="41032"/>
                  </a:lnTo>
                  <a:lnTo>
                    <a:pt x="76865" y="33243"/>
                  </a:lnTo>
                  <a:close/>
                  <a:moveTo>
                    <a:pt x="92776" y="33243"/>
                  </a:moveTo>
                  <a:lnTo>
                    <a:pt x="92776" y="41032"/>
                  </a:lnTo>
                  <a:lnTo>
                    <a:pt x="85032" y="41032"/>
                  </a:lnTo>
                  <a:lnTo>
                    <a:pt x="85032" y="33243"/>
                  </a:lnTo>
                  <a:close/>
                  <a:moveTo>
                    <a:pt x="100932" y="33243"/>
                  </a:moveTo>
                  <a:lnTo>
                    <a:pt x="100932" y="41032"/>
                  </a:lnTo>
                  <a:lnTo>
                    <a:pt x="93200" y="41032"/>
                  </a:lnTo>
                  <a:lnTo>
                    <a:pt x="93200" y="33243"/>
                  </a:lnTo>
                  <a:close/>
                  <a:moveTo>
                    <a:pt x="109099" y="33243"/>
                  </a:moveTo>
                  <a:lnTo>
                    <a:pt x="109099" y="41032"/>
                  </a:lnTo>
                  <a:lnTo>
                    <a:pt x="101356" y="41032"/>
                  </a:lnTo>
                  <a:lnTo>
                    <a:pt x="101356" y="33243"/>
                  </a:lnTo>
                  <a:close/>
                  <a:moveTo>
                    <a:pt x="116866" y="33243"/>
                  </a:moveTo>
                  <a:lnTo>
                    <a:pt x="116866" y="41032"/>
                  </a:lnTo>
                  <a:lnTo>
                    <a:pt x="109523" y="41032"/>
                  </a:lnTo>
                  <a:lnTo>
                    <a:pt x="109523" y="33243"/>
                  </a:lnTo>
                  <a:close/>
                  <a:moveTo>
                    <a:pt x="125022" y="33243"/>
                  </a:moveTo>
                  <a:lnTo>
                    <a:pt x="125022" y="41032"/>
                  </a:lnTo>
                  <a:lnTo>
                    <a:pt x="117290" y="41032"/>
                  </a:lnTo>
                  <a:lnTo>
                    <a:pt x="117290" y="33243"/>
                  </a:lnTo>
                  <a:close/>
                  <a:moveTo>
                    <a:pt x="133190" y="33243"/>
                  </a:moveTo>
                  <a:lnTo>
                    <a:pt x="133190" y="41032"/>
                  </a:lnTo>
                  <a:lnTo>
                    <a:pt x="125446" y="41032"/>
                  </a:lnTo>
                  <a:lnTo>
                    <a:pt x="125446" y="33243"/>
                  </a:lnTo>
                  <a:close/>
                  <a:moveTo>
                    <a:pt x="141346" y="33243"/>
                  </a:moveTo>
                  <a:lnTo>
                    <a:pt x="141346" y="41032"/>
                  </a:lnTo>
                  <a:lnTo>
                    <a:pt x="133614" y="41032"/>
                  </a:lnTo>
                  <a:lnTo>
                    <a:pt x="133614" y="33243"/>
                  </a:lnTo>
                  <a:close/>
                  <a:moveTo>
                    <a:pt x="149513" y="33243"/>
                  </a:moveTo>
                  <a:lnTo>
                    <a:pt x="149513" y="41032"/>
                  </a:lnTo>
                  <a:lnTo>
                    <a:pt x="141770" y="41032"/>
                  </a:lnTo>
                  <a:lnTo>
                    <a:pt x="141770" y="33243"/>
                  </a:lnTo>
                  <a:close/>
                  <a:moveTo>
                    <a:pt x="157280" y="33243"/>
                  </a:moveTo>
                  <a:lnTo>
                    <a:pt x="157280" y="41032"/>
                  </a:lnTo>
                  <a:lnTo>
                    <a:pt x="149937" y="41032"/>
                  </a:lnTo>
                  <a:lnTo>
                    <a:pt x="149937" y="33243"/>
                  </a:lnTo>
                  <a:close/>
                  <a:moveTo>
                    <a:pt x="165448" y="33243"/>
                  </a:moveTo>
                  <a:lnTo>
                    <a:pt x="165448" y="41032"/>
                  </a:lnTo>
                  <a:lnTo>
                    <a:pt x="157704" y="41032"/>
                  </a:lnTo>
                  <a:lnTo>
                    <a:pt x="157704" y="33243"/>
                  </a:lnTo>
                  <a:close/>
                  <a:moveTo>
                    <a:pt x="173604" y="33243"/>
                  </a:moveTo>
                  <a:lnTo>
                    <a:pt x="173604" y="41032"/>
                  </a:lnTo>
                  <a:lnTo>
                    <a:pt x="165871" y="41032"/>
                  </a:lnTo>
                  <a:lnTo>
                    <a:pt x="165871" y="33243"/>
                  </a:lnTo>
                  <a:close/>
                  <a:moveTo>
                    <a:pt x="181771" y="33243"/>
                  </a:moveTo>
                  <a:lnTo>
                    <a:pt x="181771" y="41032"/>
                  </a:lnTo>
                  <a:lnTo>
                    <a:pt x="174028" y="41032"/>
                  </a:lnTo>
                  <a:lnTo>
                    <a:pt x="174028" y="33243"/>
                  </a:lnTo>
                  <a:close/>
                  <a:moveTo>
                    <a:pt x="189927" y="33243"/>
                  </a:moveTo>
                  <a:lnTo>
                    <a:pt x="189927" y="41032"/>
                  </a:lnTo>
                  <a:lnTo>
                    <a:pt x="182195" y="41032"/>
                  </a:lnTo>
                  <a:lnTo>
                    <a:pt x="182195" y="33243"/>
                  </a:lnTo>
                  <a:close/>
                  <a:moveTo>
                    <a:pt x="198095" y="33243"/>
                  </a:moveTo>
                  <a:lnTo>
                    <a:pt x="198095" y="41032"/>
                  </a:lnTo>
                  <a:lnTo>
                    <a:pt x="190351" y="41032"/>
                  </a:lnTo>
                  <a:lnTo>
                    <a:pt x="190351" y="33243"/>
                  </a:lnTo>
                  <a:close/>
                  <a:moveTo>
                    <a:pt x="206251" y="33243"/>
                  </a:moveTo>
                  <a:lnTo>
                    <a:pt x="206251" y="41032"/>
                  </a:lnTo>
                  <a:lnTo>
                    <a:pt x="198519" y="41032"/>
                  </a:lnTo>
                  <a:lnTo>
                    <a:pt x="198519" y="33243"/>
                  </a:lnTo>
                  <a:close/>
                  <a:moveTo>
                    <a:pt x="214419" y="33243"/>
                  </a:moveTo>
                  <a:lnTo>
                    <a:pt x="214419" y="41032"/>
                  </a:lnTo>
                  <a:lnTo>
                    <a:pt x="206675" y="41032"/>
                  </a:lnTo>
                  <a:lnTo>
                    <a:pt x="206675" y="33243"/>
                  </a:lnTo>
                  <a:close/>
                  <a:moveTo>
                    <a:pt x="222575" y="33243"/>
                  </a:moveTo>
                  <a:lnTo>
                    <a:pt x="222575" y="41032"/>
                  </a:lnTo>
                  <a:lnTo>
                    <a:pt x="214842" y="41032"/>
                  </a:lnTo>
                  <a:lnTo>
                    <a:pt x="214842" y="33243"/>
                  </a:lnTo>
                  <a:close/>
                  <a:moveTo>
                    <a:pt x="230742" y="33243"/>
                  </a:moveTo>
                  <a:lnTo>
                    <a:pt x="230742" y="41032"/>
                  </a:lnTo>
                  <a:lnTo>
                    <a:pt x="222999" y="41032"/>
                  </a:lnTo>
                  <a:lnTo>
                    <a:pt x="222999" y="33243"/>
                  </a:lnTo>
                  <a:close/>
                  <a:moveTo>
                    <a:pt x="238898" y="33243"/>
                  </a:moveTo>
                  <a:lnTo>
                    <a:pt x="238898" y="41032"/>
                  </a:lnTo>
                  <a:lnTo>
                    <a:pt x="231166" y="41032"/>
                  </a:lnTo>
                  <a:lnTo>
                    <a:pt x="231166" y="33243"/>
                  </a:lnTo>
                  <a:close/>
                  <a:moveTo>
                    <a:pt x="247066" y="33243"/>
                  </a:moveTo>
                  <a:lnTo>
                    <a:pt x="247066" y="41032"/>
                  </a:lnTo>
                  <a:lnTo>
                    <a:pt x="239322" y="41032"/>
                  </a:lnTo>
                  <a:lnTo>
                    <a:pt x="239322" y="33243"/>
                  </a:lnTo>
                  <a:close/>
                  <a:moveTo>
                    <a:pt x="255222" y="33243"/>
                  </a:moveTo>
                  <a:lnTo>
                    <a:pt x="255222" y="41032"/>
                  </a:lnTo>
                  <a:lnTo>
                    <a:pt x="247490" y="41032"/>
                  </a:lnTo>
                  <a:lnTo>
                    <a:pt x="247490" y="33243"/>
                  </a:lnTo>
                  <a:close/>
                  <a:moveTo>
                    <a:pt x="263390" y="33243"/>
                  </a:moveTo>
                  <a:lnTo>
                    <a:pt x="263390" y="41032"/>
                  </a:lnTo>
                  <a:lnTo>
                    <a:pt x="255646" y="41032"/>
                  </a:lnTo>
                  <a:lnTo>
                    <a:pt x="255646" y="33243"/>
                  </a:lnTo>
                  <a:close/>
                  <a:moveTo>
                    <a:pt x="271546" y="33243"/>
                  </a:moveTo>
                  <a:lnTo>
                    <a:pt x="271546" y="41032"/>
                  </a:lnTo>
                  <a:lnTo>
                    <a:pt x="263813" y="41032"/>
                  </a:lnTo>
                  <a:lnTo>
                    <a:pt x="263813" y="33243"/>
                  </a:lnTo>
                  <a:close/>
                  <a:moveTo>
                    <a:pt x="11238" y="41445"/>
                  </a:moveTo>
                  <a:lnTo>
                    <a:pt x="11238" y="49246"/>
                  </a:lnTo>
                  <a:lnTo>
                    <a:pt x="3505" y="49246"/>
                  </a:lnTo>
                  <a:lnTo>
                    <a:pt x="3505" y="41445"/>
                  </a:lnTo>
                  <a:close/>
                  <a:moveTo>
                    <a:pt x="19394" y="41445"/>
                  </a:moveTo>
                  <a:lnTo>
                    <a:pt x="19394" y="49246"/>
                  </a:lnTo>
                  <a:lnTo>
                    <a:pt x="11662" y="49246"/>
                  </a:lnTo>
                  <a:lnTo>
                    <a:pt x="11662" y="41445"/>
                  </a:lnTo>
                  <a:close/>
                  <a:moveTo>
                    <a:pt x="27561" y="41445"/>
                  </a:moveTo>
                  <a:lnTo>
                    <a:pt x="27561" y="49246"/>
                  </a:lnTo>
                  <a:lnTo>
                    <a:pt x="19818" y="49246"/>
                  </a:lnTo>
                  <a:lnTo>
                    <a:pt x="19818" y="41445"/>
                  </a:lnTo>
                  <a:close/>
                  <a:moveTo>
                    <a:pt x="35328" y="41445"/>
                  </a:moveTo>
                  <a:lnTo>
                    <a:pt x="35328" y="49246"/>
                  </a:lnTo>
                  <a:lnTo>
                    <a:pt x="27985" y="49246"/>
                  </a:lnTo>
                  <a:lnTo>
                    <a:pt x="27985" y="41445"/>
                  </a:lnTo>
                  <a:close/>
                  <a:moveTo>
                    <a:pt x="43496" y="41445"/>
                  </a:moveTo>
                  <a:lnTo>
                    <a:pt x="43496" y="49246"/>
                  </a:lnTo>
                  <a:lnTo>
                    <a:pt x="35752" y="49246"/>
                  </a:lnTo>
                  <a:lnTo>
                    <a:pt x="35752" y="41445"/>
                  </a:lnTo>
                  <a:close/>
                  <a:moveTo>
                    <a:pt x="51652" y="41445"/>
                  </a:moveTo>
                  <a:lnTo>
                    <a:pt x="51652" y="49246"/>
                  </a:lnTo>
                  <a:lnTo>
                    <a:pt x="43919" y="49246"/>
                  </a:lnTo>
                  <a:lnTo>
                    <a:pt x="43919" y="41445"/>
                  </a:lnTo>
                  <a:close/>
                  <a:moveTo>
                    <a:pt x="59819" y="41445"/>
                  </a:moveTo>
                  <a:lnTo>
                    <a:pt x="59819" y="49246"/>
                  </a:lnTo>
                  <a:lnTo>
                    <a:pt x="52075" y="49246"/>
                  </a:lnTo>
                  <a:lnTo>
                    <a:pt x="52075" y="41445"/>
                  </a:lnTo>
                  <a:close/>
                  <a:moveTo>
                    <a:pt x="67975" y="41445"/>
                  </a:moveTo>
                  <a:lnTo>
                    <a:pt x="67975" y="49246"/>
                  </a:lnTo>
                  <a:lnTo>
                    <a:pt x="60243" y="49246"/>
                  </a:lnTo>
                  <a:lnTo>
                    <a:pt x="60243" y="41445"/>
                  </a:lnTo>
                  <a:close/>
                  <a:moveTo>
                    <a:pt x="76452" y="41445"/>
                  </a:moveTo>
                  <a:lnTo>
                    <a:pt x="76452" y="49246"/>
                  </a:lnTo>
                  <a:lnTo>
                    <a:pt x="68399" y="49246"/>
                  </a:lnTo>
                  <a:lnTo>
                    <a:pt x="68399" y="41445"/>
                  </a:lnTo>
                  <a:close/>
                  <a:moveTo>
                    <a:pt x="84608" y="41445"/>
                  </a:moveTo>
                  <a:lnTo>
                    <a:pt x="84608" y="49246"/>
                  </a:lnTo>
                  <a:lnTo>
                    <a:pt x="76865" y="49246"/>
                  </a:lnTo>
                  <a:lnTo>
                    <a:pt x="76865" y="41445"/>
                  </a:lnTo>
                  <a:close/>
                  <a:moveTo>
                    <a:pt x="92776" y="41445"/>
                  </a:moveTo>
                  <a:lnTo>
                    <a:pt x="92776" y="49246"/>
                  </a:lnTo>
                  <a:lnTo>
                    <a:pt x="85032" y="49246"/>
                  </a:lnTo>
                  <a:lnTo>
                    <a:pt x="85032" y="41445"/>
                  </a:lnTo>
                  <a:close/>
                  <a:moveTo>
                    <a:pt x="100932" y="41445"/>
                  </a:moveTo>
                  <a:lnTo>
                    <a:pt x="100932" y="49246"/>
                  </a:lnTo>
                  <a:lnTo>
                    <a:pt x="93200" y="49246"/>
                  </a:lnTo>
                  <a:lnTo>
                    <a:pt x="93200" y="41445"/>
                  </a:lnTo>
                  <a:close/>
                  <a:moveTo>
                    <a:pt x="109099" y="41445"/>
                  </a:moveTo>
                  <a:lnTo>
                    <a:pt x="109099" y="49246"/>
                  </a:lnTo>
                  <a:lnTo>
                    <a:pt x="101356" y="49246"/>
                  </a:lnTo>
                  <a:lnTo>
                    <a:pt x="101356" y="41445"/>
                  </a:lnTo>
                  <a:close/>
                  <a:moveTo>
                    <a:pt x="116866" y="41445"/>
                  </a:moveTo>
                  <a:lnTo>
                    <a:pt x="116866" y="49246"/>
                  </a:lnTo>
                  <a:lnTo>
                    <a:pt x="109523" y="49246"/>
                  </a:lnTo>
                  <a:lnTo>
                    <a:pt x="109523" y="41445"/>
                  </a:lnTo>
                  <a:close/>
                  <a:moveTo>
                    <a:pt x="125022" y="41445"/>
                  </a:moveTo>
                  <a:lnTo>
                    <a:pt x="125022" y="49246"/>
                  </a:lnTo>
                  <a:lnTo>
                    <a:pt x="117290" y="49246"/>
                  </a:lnTo>
                  <a:lnTo>
                    <a:pt x="117290" y="41445"/>
                  </a:lnTo>
                  <a:close/>
                  <a:moveTo>
                    <a:pt x="133190" y="41445"/>
                  </a:moveTo>
                  <a:lnTo>
                    <a:pt x="133190" y="49246"/>
                  </a:lnTo>
                  <a:lnTo>
                    <a:pt x="125446" y="49246"/>
                  </a:lnTo>
                  <a:lnTo>
                    <a:pt x="125446" y="41445"/>
                  </a:lnTo>
                  <a:close/>
                  <a:moveTo>
                    <a:pt x="141346" y="41445"/>
                  </a:moveTo>
                  <a:lnTo>
                    <a:pt x="141346" y="49246"/>
                  </a:lnTo>
                  <a:lnTo>
                    <a:pt x="133614" y="49246"/>
                  </a:lnTo>
                  <a:lnTo>
                    <a:pt x="133614" y="41445"/>
                  </a:lnTo>
                  <a:close/>
                  <a:moveTo>
                    <a:pt x="149513" y="41445"/>
                  </a:moveTo>
                  <a:lnTo>
                    <a:pt x="149513" y="49246"/>
                  </a:lnTo>
                  <a:lnTo>
                    <a:pt x="141770" y="49246"/>
                  </a:lnTo>
                  <a:lnTo>
                    <a:pt x="141770" y="41445"/>
                  </a:lnTo>
                  <a:close/>
                  <a:moveTo>
                    <a:pt x="157280" y="41445"/>
                  </a:moveTo>
                  <a:lnTo>
                    <a:pt x="157280" y="49246"/>
                  </a:lnTo>
                  <a:lnTo>
                    <a:pt x="149937" y="49246"/>
                  </a:lnTo>
                  <a:lnTo>
                    <a:pt x="149937" y="41445"/>
                  </a:lnTo>
                  <a:close/>
                  <a:moveTo>
                    <a:pt x="165448" y="41445"/>
                  </a:moveTo>
                  <a:lnTo>
                    <a:pt x="165448" y="49246"/>
                  </a:lnTo>
                  <a:lnTo>
                    <a:pt x="157704" y="49246"/>
                  </a:lnTo>
                  <a:lnTo>
                    <a:pt x="157704" y="41445"/>
                  </a:lnTo>
                  <a:close/>
                  <a:moveTo>
                    <a:pt x="173604" y="41445"/>
                  </a:moveTo>
                  <a:lnTo>
                    <a:pt x="173604" y="49246"/>
                  </a:lnTo>
                  <a:lnTo>
                    <a:pt x="165871" y="49246"/>
                  </a:lnTo>
                  <a:lnTo>
                    <a:pt x="165871" y="41445"/>
                  </a:lnTo>
                  <a:close/>
                  <a:moveTo>
                    <a:pt x="181771" y="41445"/>
                  </a:moveTo>
                  <a:lnTo>
                    <a:pt x="181771" y="49246"/>
                  </a:lnTo>
                  <a:lnTo>
                    <a:pt x="174028" y="49246"/>
                  </a:lnTo>
                  <a:lnTo>
                    <a:pt x="174028" y="41445"/>
                  </a:lnTo>
                  <a:close/>
                  <a:moveTo>
                    <a:pt x="189927" y="41445"/>
                  </a:moveTo>
                  <a:lnTo>
                    <a:pt x="189927" y="49246"/>
                  </a:lnTo>
                  <a:lnTo>
                    <a:pt x="182195" y="49246"/>
                  </a:lnTo>
                  <a:lnTo>
                    <a:pt x="182195" y="41445"/>
                  </a:lnTo>
                  <a:close/>
                  <a:moveTo>
                    <a:pt x="198095" y="41445"/>
                  </a:moveTo>
                  <a:lnTo>
                    <a:pt x="198095" y="49246"/>
                  </a:lnTo>
                  <a:lnTo>
                    <a:pt x="190351" y="49246"/>
                  </a:lnTo>
                  <a:lnTo>
                    <a:pt x="190351" y="41445"/>
                  </a:lnTo>
                  <a:close/>
                  <a:moveTo>
                    <a:pt x="206251" y="41445"/>
                  </a:moveTo>
                  <a:lnTo>
                    <a:pt x="206251" y="49246"/>
                  </a:lnTo>
                  <a:lnTo>
                    <a:pt x="198519" y="49246"/>
                  </a:lnTo>
                  <a:lnTo>
                    <a:pt x="198519" y="41445"/>
                  </a:lnTo>
                  <a:close/>
                  <a:moveTo>
                    <a:pt x="214419" y="41445"/>
                  </a:moveTo>
                  <a:lnTo>
                    <a:pt x="214419" y="49246"/>
                  </a:lnTo>
                  <a:lnTo>
                    <a:pt x="206675" y="49246"/>
                  </a:lnTo>
                  <a:lnTo>
                    <a:pt x="206675" y="41445"/>
                  </a:lnTo>
                  <a:close/>
                  <a:moveTo>
                    <a:pt x="222575" y="41445"/>
                  </a:moveTo>
                  <a:lnTo>
                    <a:pt x="222575" y="49246"/>
                  </a:lnTo>
                  <a:lnTo>
                    <a:pt x="214842" y="49246"/>
                  </a:lnTo>
                  <a:lnTo>
                    <a:pt x="214842" y="41445"/>
                  </a:lnTo>
                  <a:close/>
                  <a:moveTo>
                    <a:pt x="230742" y="41445"/>
                  </a:moveTo>
                  <a:lnTo>
                    <a:pt x="230742" y="49246"/>
                  </a:lnTo>
                  <a:lnTo>
                    <a:pt x="222999" y="49246"/>
                  </a:lnTo>
                  <a:lnTo>
                    <a:pt x="222999" y="41445"/>
                  </a:lnTo>
                  <a:close/>
                  <a:moveTo>
                    <a:pt x="238898" y="41445"/>
                  </a:moveTo>
                  <a:lnTo>
                    <a:pt x="238898" y="49246"/>
                  </a:lnTo>
                  <a:lnTo>
                    <a:pt x="231166" y="49246"/>
                  </a:lnTo>
                  <a:lnTo>
                    <a:pt x="231166" y="41445"/>
                  </a:lnTo>
                  <a:close/>
                  <a:moveTo>
                    <a:pt x="247066" y="41445"/>
                  </a:moveTo>
                  <a:lnTo>
                    <a:pt x="247066" y="49246"/>
                  </a:lnTo>
                  <a:lnTo>
                    <a:pt x="239322" y="49246"/>
                  </a:lnTo>
                  <a:lnTo>
                    <a:pt x="239322" y="41445"/>
                  </a:lnTo>
                  <a:close/>
                  <a:moveTo>
                    <a:pt x="255222" y="41445"/>
                  </a:moveTo>
                  <a:lnTo>
                    <a:pt x="255222" y="49246"/>
                  </a:lnTo>
                  <a:lnTo>
                    <a:pt x="247490" y="49246"/>
                  </a:lnTo>
                  <a:lnTo>
                    <a:pt x="247490" y="41445"/>
                  </a:lnTo>
                  <a:close/>
                  <a:moveTo>
                    <a:pt x="263390" y="41445"/>
                  </a:moveTo>
                  <a:lnTo>
                    <a:pt x="263390" y="49246"/>
                  </a:lnTo>
                  <a:lnTo>
                    <a:pt x="255646" y="49246"/>
                  </a:lnTo>
                  <a:lnTo>
                    <a:pt x="255646" y="41445"/>
                  </a:lnTo>
                  <a:close/>
                  <a:moveTo>
                    <a:pt x="271546" y="41445"/>
                  </a:moveTo>
                  <a:lnTo>
                    <a:pt x="271546" y="49246"/>
                  </a:lnTo>
                  <a:lnTo>
                    <a:pt x="263813" y="49246"/>
                  </a:lnTo>
                  <a:lnTo>
                    <a:pt x="263813" y="41445"/>
                  </a:lnTo>
                  <a:close/>
                  <a:moveTo>
                    <a:pt x="11238" y="49658"/>
                  </a:moveTo>
                  <a:lnTo>
                    <a:pt x="11238" y="57448"/>
                  </a:lnTo>
                  <a:lnTo>
                    <a:pt x="3505" y="57448"/>
                  </a:lnTo>
                  <a:lnTo>
                    <a:pt x="3505" y="49658"/>
                  </a:lnTo>
                  <a:close/>
                  <a:moveTo>
                    <a:pt x="19394" y="49658"/>
                  </a:moveTo>
                  <a:lnTo>
                    <a:pt x="19394" y="57448"/>
                  </a:lnTo>
                  <a:lnTo>
                    <a:pt x="11662" y="57448"/>
                  </a:lnTo>
                  <a:lnTo>
                    <a:pt x="11662" y="49658"/>
                  </a:lnTo>
                  <a:close/>
                  <a:moveTo>
                    <a:pt x="27561" y="49658"/>
                  </a:moveTo>
                  <a:lnTo>
                    <a:pt x="27561" y="57448"/>
                  </a:lnTo>
                  <a:lnTo>
                    <a:pt x="19818" y="57448"/>
                  </a:lnTo>
                  <a:lnTo>
                    <a:pt x="19818" y="49658"/>
                  </a:lnTo>
                  <a:close/>
                  <a:moveTo>
                    <a:pt x="35328" y="49658"/>
                  </a:moveTo>
                  <a:lnTo>
                    <a:pt x="35328" y="57448"/>
                  </a:lnTo>
                  <a:lnTo>
                    <a:pt x="27985" y="57448"/>
                  </a:lnTo>
                  <a:lnTo>
                    <a:pt x="27985" y="49658"/>
                  </a:lnTo>
                  <a:close/>
                  <a:moveTo>
                    <a:pt x="43496" y="49647"/>
                  </a:moveTo>
                  <a:lnTo>
                    <a:pt x="43496" y="57448"/>
                  </a:lnTo>
                  <a:lnTo>
                    <a:pt x="35752" y="57448"/>
                  </a:lnTo>
                  <a:lnTo>
                    <a:pt x="35752" y="49647"/>
                  </a:lnTo>
                  <a:close/>
                  <a:moveTo>
                    <a:pt x="51652" y="49647"/>
                  </a:moveTo>
                  <a:lnTo>
                    <a:pt x="51652" y="57448"/>
                  </a:lnTo>
                  <a:lnTo>
                    <a:pt x="43919" y="57448"/>
                  </a:lnTo>
                  <a:lnTo>
                    <a:pt x="43919" y="49647"/>
                  </a:lnTo>
                  <a:close/>
                  <a:moveTo>
                    <a:pt x="59819" y="49647"/>
                  </a:moveTo>
                  <a:lnTo>
                    <a:pt x="59819" y="57448"/>
                  </a:lnTo>
                  <a:lnTo>
                    <a:pt x="52075" y="57448"/>
                  </a:lnTo>
                  <a:lnTo>
                    <a:pt x="52075" y="49647"/>
                  </a:lnTo>
                  <a:close/>
                  <a:moveTo>
                    <a:pt x="67975" y="49647"/>
                  </a:moveTo>
                  <a:lnTo>
                    <a:pt x="67975" y="57448"/>
                  </a:lnTo>
                  <a:lnTo>
                    <a:pt x="60243" y="57448"/>
                  </a:lnTo>
                  <a:lnTo>
                    <a:pt x="60243" y="49647"/>
                  </a:lnTo>
                  <a:close/>
                  <a:moveTo>
                    <a:pt x="76452" y="49647"/>
                  </a:moveTo>
                  <a:lnTo>
                    <a:pt x="76452" y="57448"/>
                  </a:lnTo>
                  <a:lnTo>
                    <a:pt x="68399" y="57448"/>
                  </a:lnTo>
                  <a:lnTo>
                    <a:pt x="68399" y="49647"/>
                  </a:lnTo>
                  <a:close/>
                  <a:moveTo>
                    <a:pt x="84608" y="49647"/>
                  </a:moveTo>
                  <a:lnTo>
                    <a:pt x="84608" y="57448"/>
                  </a:lnTo>
                  <a:lnTo>
                    <a:pt x="76865" y="57448"/>
                  </a:lnTo>
                  <a:lnTo>
                    <a:pt x="76865" y="49647"/>
                  </a:lnTo>
                  <a:close/>
                  <a:moveTo>
                    <a:pt x="92776" y="49647"/>
                  </a:moveTo>
                  <a:lnTo>
                    <a:pt x="92776" y="57448"/>
                  </a:lnTo>
                  <a:lnTo>
                    <a:pt x="85032" y="57448"/>
                  </a:lnTo>
                  <a:lnTo>
                    <a:pt x="85032" y="49647"/>
                  </a:lnTo>
                  <a:close/>
                  <a:moveTo>
                    <a:pt x="100932" y="49647"/>
                  </a:moveTo>
                  <a:lnTo>
                    <a:pt x="100932" y="57448"/>
                  </a:lnTo>
                  <a:lnTo>
                    <a:pt x="93200" y="57448"/>
                  </a:lnTo>
                  <a:lnTo>
                    <a:pt x="93200" y="49647"/>
                  </a:lnTo>
                  <a:close/>
                  <a:moveTo>
                    <a:pt x="109099" y="49647"/>
                  </a:moveTo>
                  <a:lnTo>
                    <a:pt x="109099" y="57448"/>
                  </a:lnTo>
                  <a:lnTo>
                    <a:pt x="101356" y="57448"/>
                  </a:lnTo>
                  <a:lnTo>
                    <a:pt x="101356" y="49647"/>
                  </a:lnTo>
                  <a:close/>
                  <a:moveTo>
                    <a:pt x="116866" y="49647"/>
                  </a:moveTo>
                  <a:lnTo>
                    <a:pt x="116866" y="57448"/>
                  </a:lnTo>
                  <a:lnTo>
                    <a:pt x="109523" y="57448"/>
                  </a:lnTo>
                  <a:lnTo>
                    <a:pt x="109523" y="49647"/>
                  </a:lnTo>
                  <a:close/>
                  <a:moveTo>
                    <a:pt x="125022" y="49647"/>
                  </a:moveTo>
                  <a:lnTo>
                    <a:pt x="125022" y="57448"/>
                  </a:lnTo>
                  <a:lnTo>
                    <a:pt x="117290" y="57448"/>
                  </a:lnTo>
                  <a:lnTo>
                    <a:pt x="117290" y="49647"/>
                  </a:lnTo>
                  <a:close/>
                  <a:moveTo>
                    <a:pt x="133190" y="49647"/>
                  </a:moveTo>
                  <a:lnTo>
                    <a:pt x="133190" y="57448"/>
                  </a:lnTo>
                  <a:lnTo>
                    <a:pt x="125446" y="57448"/>
                  </a:lnTo>
                  <a:lnTo>
                    <a:pt x="125446" y="49647"/>
                  </a:lnTo>
                  <a:close/>
                  <a:moveTo>
                    <a:pt x="141346" y="49647"/>
                  </a:moveTo>
                  <a:lnTo>
                    <a:pt x="141346" y="57448"/>
                  </a:lnTo>
                  <a:lnTo>
                    <a:pt x="133614" y="57448"/>
                  </a:lnTo>
                  <a:lnTo>
                    <a:pt x="133614" y="49647"/>
                  </a:lnTo>
                  <a:close/>
                  <a:moveTo>
                    <a:pt x="149513" y="49647"/>
                  </a:moveTo>
                  <a:lnTo>
                    <a:pt x="149513" y="57448"/>
                  </a:lnTo>
                  <a:lnTo>
                    <a:pt x="141770" y="57448"/>
                  </a:lnTo>
                  <a:lnTo>
                    <a:pt x="141770" y="49647"/>
                  </a:lnTo>
                  <a:close/>
                  <a:moveTo>
                    <a:pt x="157280" y="49647"/>
                  </a:moveTo>
                  <a:lnTo>
                    <a:pt x="157280" y="57448"/>
                  </a:lnTo>
                  <a:lnTo>
                    <a:pt x="149937" y="57448"/>
                  </a:lnTo>
                  <a:lnTo>
                    <a:pt x="149937" y="49647"/>
                  </a:lnTo>
                  <a:close/>
                  <a:moveTo>
                    <a:pt x="165448" y="49647"/>
                  </a:moveTo>
                  <a:lnTo>
                    <a:pt x="165448" y="57448"/>
                  </a:lnTo>
                  <a:lnTo>
                    <a:pt x="157704" y="57448"/>
                  </a:lnTo>
                  <a:lnTo>
                    <a:pt x="157704" y="49647"/>
                  </a:lnTo>
                  <a:close/>
                  <a:moveTo>
                    <a:pt x="173604" y="49647"/>
                  </a:moveTo>
                  <a:lnTo>
                    <a:pt x="173604" y="57448"/>
                  </a:lnTo>
                  <a:lnTo>
                    <a:pt x="165871" y="57448"/>
                  </a:lnTo>
                  <a:lnTo>
                    <a:pt x="165871" y="49647"/>
                  </a:lnTo>
                  <a:close/>
                  <a:moveTo>
                    <a:pt x="181771" y="49647"/>
                  </a:moveTo>
                  <a:lnTo>
                    <a:pt x="181771" y="57448"/>
                  </a:lnTo>
                  <a:lnTo>
                    <a:pt x="174028" y="57448"/>
                  </a:lnTo>
                  <a:lnTo>
                    <a:pt x="174028" y="49647"/>
                  </a:lnTo>
                  <a:close/>
                  <a:moveTo>
                    <a:pt x="189927" y="49647"/>
                  </a:moveTo>
                  <a:lnTo>
                    <a:pt x="189927" y="57448"/>
                  </a:lnTo>
                  <a:lnTo>
                    <a:pt x="182195" y="57448"/>
                  </a:lnTo>
                  <a:lnTo>
                    <a:pt x="182195" y="49647"/>
                  </a:lnTo>
                  <a:close/>
                  <a:moveTo>
                    <a:pt x="198095" y="49647"/>
                  </a:moveTo>
                  <a:lnTo>
                    <a:pt x="198095" y="57448"/>
                  </a:lnTo>
                  <a:lnTo>
                    <a:pt x="190351" y="57448"/>
                  </a:lnTo>
                  <a:lnTo>
                    <a:pt x="190351" y="49647"/>
                  </a:lnTo>
                  <a:close/>
                  <a:moveTo>
                    <a:pt x="206251" y="49647"/>
                  </a:moveTo>
                  <a:lnTo>
                    <a:pt x="206251" y="57448"/>
                  </a:lnTo>
                  <a:lnTo>
                    <a:pt x="198519" y="57448"/>
                  </a:lnTo>
                  <a:lnTo>
                    <a:pt x="198519" y="49647"/>
                  </a:lnTo>
                  <a:close/>
                  <a:moveTo>
                    <a:pt x="214419" y="49647"/>
                  </a:moveTo>
                  <a:lnTo>
                    <a:pt x="214419" y="57448"/>
                  </a:lnTo>
                  <a:lnTo>
                    <a:pt x="206675" y="57448"/>
                  </a:lnTo>
                  <a:lnTo>
                    <a:pt x="206675" y="49647"/>
                  </a:lnTo>
                  <a:close/>
                  <a:moveTo>
                    <a:pt x="222575" y="49647"/>
                  </a:moveTo>
                  <a:lnTo>
                    <a:pt x="222575" y="57448"/>
                  </a:lnTo>
                  <a:lnTo>
                    <a:pt x="214842" y="57448"/>
                  </a:lnTo>
                  <a:lnTo>
                    <a:pt x="214842" y="49647"/>
                  </a:lnTo>
                  <a:close/>
                  <a:moveTo>
                    <a:pt x="230742" y="49647"/>
                  </a:moveTo>
                  <a:lnTo>
                    <a:pt x="230742" y="57448"/>
                  </a:lnTo>
                  <a:lnTo>
                    <a:pt x="222999" y="57448"/>
                  </a:lnTo>
                  <a:lnTo>
                    <a:pt x="222999" y="49647"/>
                  </a:lnTo>
                  <a:close/>
                  <a:moveTo>
                    <a:pt x="238898" y="49658"/>
                  </a:moveTo>
                  <a:lnTo>
                    <a:pt x="238898" y="57448"/>
                  </a:lnTo>
                  <a:lnTo>
                    <a:pt x="231166" y="57448"/>
                  </a:lnTo>
                  <a:lnTo>
                    <a:pt x="231166" y="49658"/>
                  </a:lnTo>
                  <a:close/>
                  <a:moveTo>
                    <a:pt x="247066" y="49658"/>
                  </a:moveTo>
                  <a:lnTo>
                    <a:pt x="247066" y="57448"/>
                  </a:lnTo>
                  <a:lnTo>
                    <a:pt x="239322" y="57448"/>
                  </a:lnTo>
                  <a:lnTo>
                    <a:pt x="239322" y="49658"/>
                  </a:lnTo>
                  <a:close/>
                  <a:moveTo>
                    <a:pt x="255222" y="49658"/>
                  </a:moveTo>
                  <a:lnTo>
                    <a:pt x="255222" y="57448"/>
                  </a:lnTo>
                  <a:lnTo>
                    <a:pt x="247490" y="57448"/>
                  </a:lnTo>
                  <a:lnTo>
                    <a:pt x="247490" y="49658"/>
                  </a:lnTo>
                  <a:close/>
                  <a:moveTo>
                    <a:pt x="263390" y="49658"/>
                  </a:moveTo>
                  <a:lnTo>
                    <a:pt x="263390" y="57448"/>
                  </a:lnTo>
                  <a:lnTo>
                    <a:pt x="255646" y="57448"/>
                  </a:lnTo>
                  <a:lnTo>
                    <a:pt x="255646" y="49658"/>
                  </a:lnTo>
                  <a:close/>
                  <a:moveTo>
                    <a:pt x="271546" y="49647"/>
                  </a:moveTo>
                  <a:lnTo>
                    <a:pt x="271546" y="57448"/>
                  </a:lnTo>
                  <a:lnTo>
                    <a:pt x="263813" y="57448"/>
                  </a:lnTo>
                  <a:lnTo>
                    <a:pt x="263813" y="49647"/>
                  </a:lnTo>
                  <a:close/>
                  <a:moveTo>
                    <a:pt x="11238" y="57860"/>
                  </a:moveTo>
                  <a:lnTo>
                    <a:pt x="11238" y="65650"/>
                  </a:lnTo>
                  <a:lnTo>
                    <a:pt x="3505" y="65650"/>
                  </a:lnTo>
                  <a:lnTo>
                    <a:pt x="3505" y="57860"/>
                  </a:lnTo>
                  <a:close/>
                  <a:moveTo>
                    <a:pt x="19394" y="57860"/>
                  </a:moveTo>
                  <a:lnTo>
                    <a:pt x="19394" y="65650"/>
                  </a:lnTo>
                  <a:lnTo>
                    <a:pt x="11662" y="65650"/>
                  </a:lnTo>
                  <a:lnTo>
                    <a:pt x="11662" y="57860"/>
                  </a:lnTo>
                  <a:close/>
                  <a:moveTo>
                    <a:pt x="27561" y="57860"/>
                  </a:moveTo>
                  <a:lnTo>
                    <a:pt x="27561" y="65650"/>
                  </a:lnTo>
                  <a:lnTo>
                    <a:pt x="19818" y="65650"/>
                  </a:lnTo>
                  <a:lnTo>
                    <a:pt x="19818" y="57860"/>
                  </a:lnTo>
                  <a:close/>
                  <a:moveTo>
                    <a:pt x="35328" y="57860"/>
                  </a:moveTo>
                  <a:lnTo>
                    <a:pt x="35328" y="65650"/>
                  </a:lnTo>
                  <a:lnTo>
                    <a:pt x="27985" y="65650"/>
                  </a:lnTo>
                  <a:lnTo>
                    <a:pt x="27985" y="57860"/>
                  </a:lnTo>
                  <a:close/>
                  <a:moveTo>
                    <a:pt x="43496" y="57860"/>
                  </a:moveTo>
                  <a:lnTo>
                    <a:pt x="43496" y="65650"/>
                  </a:lnTo>
                  <a:lnTo>
                    <a:pt x="35752" y="65650"/>
                  </a:lnTo>
                  <a:lnTo>
                    <a:pt x="35752" y="57860"/>
                  </a:lnTo>
                  <a:close/>
                  <a:moveTo>
                    <a:pt x="51652" y="57860"/>
                  </a:moveTo>
                  <a:lnTo>
                    <a:pt x="51652" y="65650"/>
                  </a:lnTo>
                  <a:lnTo>
                    <a:pt x="43919" y="65650"/>
                  </a:lnTo>
                  <a:lnTo>
                    <a:pt x="43919" y="57860"/>
                  </a:lnTo>
                  <a:close/>
                  <a:moveTo>
                    <a:pt x="59819" y="57860"/>
                  </a:moveTo>
                  <a:lnTo>
                    <a:pt x="59819" y="65650"/>
                  </a:lnTo>
                  <a:lnTo>
                    <a:pt x="52075" y="65650"/>
                  </a:lnTo>
                  <a:lnTo>
                    <a:pt x="52075" y="57860"/>
                  </a:lnTo>
                  <a:close/>
                  <a:moveTo>
                    <a:pt x="67975" y="57860"/>
                  </a:moveTo>
                  <a:lnTo>
                    <a:pt x="67975" y="65650"/>
                  </a:lnTo>
                  <a:lnTo>
                    <a:pt x="60243" y="65650"/>
                  </a:lnTo>
                  <a:lnTo>
                    <a:pt x="60243" y="57860"/>
                  </a:lnTo>
                  <a:close/>
                  <a:moveTo>
                    <a:pt x="76452" y="57860"/>
                  </a:moveTo>
                  <a:lnTo>
                    <a:pt x="76452" y="65650"/>
                  </a:lnTo>
                  <a:lnTo>
                    <a:pt x="68399" y="65650"/>
                  </a:lnTo>
                  <a:lnTo>
                    <a:pt x="68399" y="57860"/>
                  </a:lnTo>
                  <a:close/>
                  <a:moveTo>
                    <a:pt x="84608" y="57860"/>
                  </a:moveTo>
                  <a:lnTo>
                    <a:pt x="84608" y="65650"/>
                  </a:lnTo>
                  <a:lnTo>
                    <a:pt x="76865" y="65650"/>
                  </a:lnTo>
                  <a:lnTo>
                    <a:pt x="76865" y="57860"/>
                  </a:lnTo>
                  <a:close/>
                  <a:moveTo>
                    <a:pt x="92776" y="57860"/>
                  </a:moveTo>
                  <a:lnTo>
                    <a:pt x="92776" y="65650"/>
                  </a:lnTo>
                  <a:lnTo>
                    <a:pt x="85032" y="65650"/>
                  </a:lnTo>
                  <a:lnTo>
                    <a:pt x="85032" y="57860"/>
                  </a:lnTo>
                  <a:close/>
                  <a:moveTo>
                    <a:pt x="100932" y="57860"/>
                  </a:moveTo>
                  <a:lnTo>
                    <a:pt x="100932" y="65650"/>
                  </a:lnTo>
                  <a:lnTo>
                    <a:pt x="93200" y="65650"/>
                  </a:lnTo>
                  <a:lnTo>
                    <a:pt x="93200" y="57860"/>
                  </a:lnTo>
                  <a:close/>
                  <a:moveTo>
                    <a:pt x="109099" y="57860"/>
                  </a:moveTo>
                  <a:lnTo>
                    <a:pt x="109099" y="65650"/>
                  </a:lnTo>
                  <a:lnTo>
                    <a:pt x="101356" y="65650"/>
                  </a:lnTo>
                  <a:lnTo>
                    <a:pt x="101356" y="57860"/>
                  </a:lnTo>
                  <a:close/>
                  <a:moveTo>
                    <a:pt x="116866" y="57860"/>
                  </a:moveTo>
                  <a:lnTo>
                    <a:pt x="116866" y="65650"/>
                  </a:lnTo>
                  <a:lnTo>
                    <a:pt x="109523" y="65650"/>
                  </a:lnTo>
                  <a:lnTo>
                    <a:pt x="109523" y="57860"/>
                  </a:lnTo>
                  <a:close/>
                  <a:moveTo>
                    <a:pt x="125022" y="57860"/>
                  </a:moveTo>
                  <a:lnTo>
                    <a:pt x="125022" y="65650"/>
                  </a:lnTo>
                  <a:lnTo>
                    <a:pt x="117290" y="65650"/>
                  </a:lnTo>
                  <a:lnTo>
                    <a:pt x="117290" y="57860"/>
                  </a:lnTo>
                  <a:close/>
                  <a:moveTo>
                    <a:pt x="133190" y="57860"/>
                  </a:moveTo>
                  <a:lnTo>
                    <a:pt x="133190" y="65650"/>
                  </a:lnTo>
                  <a:lnTo>
                    <a:pt x="125446" y="65650"/>
                  </a:lnTo>
                  <a:lnTo>
                    <a:pt x="125446" y="57860"/>
                  </a:lnTo>
                  <a:close/>
                  <a:moveTo>
                    <a:pt x="141346" y="57860"/>
                  </a:moveTo>
                  <a:lnTo>
                    <a:pt x="141346" y="65650"/>
                  </a:lnTo>
                  <a:lnTo>
                    <a:pt x="133614" y="65650"/>
                  </a:lnTo>
                  <a:lnTo>
                    <a:pt x="133614" y="57860"/>
                  </a:lnTo>
                  <a:close/>
                  <a:moveTo>
                    <a:pt x="149513" y="57860"/>
                  </a:moveTo>
                  <a:lnTo>
                    <a:pt x="149513" y="65650"/>
                  </a:lnTo>
                  <a:lnTo>
                    <a:pt x="141770" y="65650"/>
                  </a:lnTo>
                  <a:lnTo>
                    <a:pt x="141770" y="57860"/>
                  </a:lnTo>
                  <a:close/>
                  <a:moveTo>
                    <a:pt x="157280" y="57860"/>
                  </a:moveTo>
                  <a:lnTo>
                    <a:pt x="157280" y="65650"/>
                  </a:lnTo>
                  <a:lnTo>
                    <a:pt x="149937" y="65650"/>
                  </a:lnTo>
                  <a:lnTo>
                    <a:pt x="149937" y="57860"/>
                  </a:lnTo>
                  <a:close/>
                  <a:moveTo>
                    <a:pt x="165448" y="57860"/>
                  </a:moveTo>
                  <a:lnTo>
                    <a:pt x="165448" y="65650"/>
                  </a:lnTo>
                  <a:lnTo>
                    <a:pt x="157704" y="65650"/>
                  </a:lnTo>
                  <a:lnTo>
                    <a:pt x="157704" y="57860"/>
                  </a:lnTo>
                  <a:close/>
                  <a:moveTo>
                    <a:pt x="173604" y="57860"/>
                  </a:moveTo>
                  <a:lnTo>
                    <a:pt x="173604" y="65650"/>
                  </a:lnTo>
                  <a:lnTo>
                    <a:pt x="165871" y="65650"/>
                  </a:lnTo>
                  <a:lnTo>
                    <a:pt x="165871" y="57860"/>
                  </a:lnTo>
                  <a:close/>
                  <a:moveTo>
                    <a:pt x="181771" y="57860"/>
                  </a:moveTo>
                  <a:lnTo>
                    <a:pt x="181771" y="65650"/>
                  </a:lnTo>
                  <a:lnTo>
                    <a:pt x="174028" y="65650"/>
                  </a:lnTo>
                  <a:lnTo>
                    <a:pt x="174028" y="57860"/>
                  </a:lnTo>
                  <a:close/>
                  <a:moveTo>
                    <a:pt x="189927" y="57860"/>
                  </a:moveTo>
                  <a:lnTo>
                    <a:pt x="189927" y="65650"/>
                  </a:lnTo>
                  <a:lnTo>
                    <a:pt x="182195" y="65650"/>
                  </a:lnTo>
                  <a:lnTo>
                    <a:pt x="182195" y="57860"/>
                  </a:lnTo>
                  <a:close/>
                  <a:moveTo>
                    <a:pt x="198095" y="57860"/>
                  </a:moveTo>
                  <a:lnTo>
                    <a:pt x="198095" y="65650"/>
                  </a:lnTo>
                  <a:lnTo>
                    <a:pt x="190351" y="65650"/>
                  </a:lnTo>
                  <a:lnTo>
                    <a:pt x="190351" y="57860"/>
                  </a:lnTo>
                  <a:close/>
                  <a:moveTo>
                    <a:pt x="206251" y="57860"/>
                  </a:moveTo>
                  <a:lnTo>
                    <a:pt x="206251" y="65650"/>
                  </a:lnTo>
                  <a:lnTo>
                    <a:pt x="198519" y="65650"/>
                  </a:lnTo>
                  <a:lnTo>
                    <a:pt x="198519" y="57860"/>
                  </a:lnTo>
                  <a:close/>
                  <a:moveTo>
                    <a:pt x="214419" y="57860"/>
                  </a:moveTo>
                  <a:lnTo>
                    <a:pt x="214419" y="65650"/>
                  </a:lnTo>
                  <a:lnTo>
                    <a:pt x="206675" y="65650"/>
                  </a:lnTo>
                  <a:lnTo>
                    <a:pt x="206675" y="57860"/>
                  </a:lnTo>
                  <a:close/>
                  <a:moveTo>
                    <a:pt x="222575" y="57860"/>
                  </a:moveTo>
                  <a:lnTo>
                    <a:pt x="222575" y="65650"/>
                  </a:lnTo>
                  <a:lnTo>
                    <a:pt x="214842" y="65650"/>
                  </a:lnTo>
                  <a:lnTo>
                    <a:pt x="214842" y="57860"/>
                  </a:lnTo>
                  <a:close/>
                  <a:moveTo>
                    <a:pt x="230742" y="57860"/>
                  </a:moveTo>
                  <a:lnTo>
                    <a:pt x="230742" y="65650"/>
                  </a:lnTo>
                  <a:lnTo>
                    <a:pt x="222999" y="65650"/>
                  </a:lnTo>
                  <a:lnTo>
                    <a:pt x="222999" y="57860"/>
                  </a:lnTo>
                  <a:close/>
                  <a:moveTo>
                    <a:pt x="238898" y="57860"/>
                  </a:moveTo>
                  <a:lnTo>
                    <a:pt x="238898" y="65650"/>
                  </a:lnTo>
                  <a:lnTo>
                    <a:pt x="231166" y="65650"/>
                  </a:lnTo>
                  <a:lnTo>
                    <a:pt x="231166" y="57860"/>
                  </a:lnTo>
                  <a:close/>
                  <a:moveTo>
                    <a:pt x="247066" y="57860"/>
                  </a:moveTo>
                  <a:lnTo>
                    <a:pt x="247066" y="65650"/>
                  </a:lnTo>
                  <a:lnTo>
                    <a:pt x="239322" y="65650"/>
                  </a:lnTo>
                  <a:lnTo>
                    <a:pt x="239322" y="57860"/>
                  </a:lnTo>
                  <a:close/>
                  <a:moveTo>
                    <a:pt x="255222" y="57860"/>
                  </a:moveTo>
                  <a:lnTo>
                    <a:pt x="255222" y="65650"/>
                  </a:lnTo>
                  <a:lnTo>
                    <a:pt x="247490" y="65650"/>
                  </a:lnTo>
                  <a:lnTo>
                    <a:pt x="247490" y="57860"/>
                  </a:lnTo>
                  <a:close/>
                  <a:moveTo>
                    <a:pt x="263390" y="57860"/>
                  </a:moveTo>
                  <a:lnTo>
                    <a:pt x="263390" y="65650"/>
                  </a:lnTo>
                  <a:lnTo>
                    <a:pt x="255646" y="65650"/>
                  </a:lnTo>
                  <a:lnTo>
                    <a:pt x="255646" y="57860"/>
                  </a:lnTo>
                  <a:close/>
                  <a:moveTo>
                    <a:pt x="271546" y="57860"/>
                  </a:moveTo>
                  <a:lnTo>
                    <a:pt x="271546" y="65650"/>
                  </a:lnTo>
                  <a:lnTo>
                    <a:pt x="263813" y="65650"/>
                  </a:lnTo>
                  <a:lnTo>
                    <a:pt x="263813" y="57860"/>
                  </a:lnTo>
                  <a:close/>
                  <a:moveTo>
                    <a:pt x="11238" y="66062"/>
                  </a:moveTo>
                  <a:lnTo>
                    <a:pt x="11238" y="73863"/>
                  </a:lnTo>
                  <a:lnTo>
                    <a:pt x="3505" y="73863"/>
                  </a:lnTo>
                  <a:lnTo>
                    <a:pt x="3505" y="66062"/>
                  </a:lnTo>
                  <a:close/>
                  <a:moveTo>
                    <a:pt x="19394" y="66062"/>
                  </a:moveTo>
                  <a:lnTo>
                    <a:pt x="19394" y="73863"/>
                  </a:lnTo>
                  <a:lnTo>
                    <a:pt x="11662" y="73863"/>
                  </a:lnTo>
                  <a:lnTo>
                    <a:pt x="11662" y="66062"/>
                  </a:lnTo>
                  <a:close/>
                  <a:moveTo>
                    <a:pt x="27561" y="66062"/>
                  </a:moveTo>
                  <a:lnTo>
                    <a:pt x="27561" y="73863"/>
                  </a:lnTo>
                  <a:lnTo>
                    <a:pt x="19818" y="73863"/>
                  </a:lnTo>
                  <a:lnTo>
                    <a:pt x="19818" y="66062"/>
                  </a:lnTo>
                  <a:close/>
                  <a:moveTo>
                    <a:pt x="35328" y="66062"/>
                  </a:moveTo>
                  <a:lnTo>
                    <a:pt x="35328" y="73863"/>
                  </a:lnTo>
                  <a:lnTo>
                    <a:pt x="27985" y="73863"/>
                  </a:lnTo>
                  <a:lnTo>
                    <a:pt x="27985" y="66062"/>
                  </a:lnTo>
                  <a:close/>
                  <a:moveTo>
                    <a:pt x="43496" y="66062"/>
                  </a:moveTo>
                  <a:lnTo>
                    <a:pt x="43496" y="73863"/>
                  </a:lnTo>
                  <a:lnTo>
                    <a:pt x="35752" y="73863"/>
                  </a:lnTo>
                  <a:lnTo>
                    <a:pt x="35752" y="66062"/>
                  </a:lnTo>
                  <a:close/>
                  <a:moveTo>
                    <a:pt x="51652" y="66062"/>
                  </a:moveTo>
                  <a:lnTo>
                    <a:pt x="51652" y="73863"/>
                  </a:lnTo>
                  <a:lnTo>
                    <a:pt x="43919" y="73863"/>
                  </a:lnTo>
                  <a:lnTo>
                    <a:pt x="43919" y="66062"/>
                  </a:lnTo>
                  <a:close/>
                  <a:moveTo>
                    <a:pt x="59819" y="66062"/>
                  </a:moveTo>
                  <a:lnTo>
                    <a:pt x="59819" y="73863"/>
                  </a:lnTo>
                  <a:lnTo>
                    <a:pt x="52075" y="73863"/>
                  </a:lnTo>
                  <a:lnTo>
                    <a:pt x="52075" y="66062"/>
                  </a:lnTo>
                  <a:close/>
                  <a:moveTo>
                    <a:pt x="67975" y="66062"/>
                  </a:moveTo>
                  <a:lnTo>
                    <a:pt x="67975" y="73863"/>
                  </a:lnTo>
                  <a:lnTo>
                    <a:pt x="60243" y="73863"/>
                  </a:lnTo>
                  <a:lnTo>
                    <a:pt x="60243" y="66062"/>
                  </a:lnTo>
                  <a:close/>
                  <a:moveTo>
                    <a:pt x="76452" y="66062"/>
                  </a:moveTo>
                  <a:lnTo>
                    <a:pt x="76452" y="73863"/>
                  </a:lnTo>
                  <a:lnTo>
                    <a:pt x="68399" y="73863"/>
                  </a:lnTo>
                  <a:lnTo>
                    <a:pt x="68399" y="66062"/>
                  </a:lnTo>
                  <a:close/>
                  <a:moveTo>
                    <a:pt x="84608" y="66062"/>
                  </a:moveTo>
                  <a:lnTo>
                    <a:pt x="84608" y="73863"/>
                  </a:lnTo>
                  <a:lnTo>
                    <a:pt x="76865" y="73863"/>
                  </a:lnTo>
                  <a:lnTo>
                    <a:pt x="76865" y="66062"/>
                  </a:lnTo>
                  <a:close/>
                  <a:moveTo>
                    <a:pt x="92776" y="66062"/>
                  </a:moveTo>
                  <a:lnTo>
                    <a:pt x="92776" y="73863"/>
                  </a:lnTo>
                  <a:lnTo>
                    <a:pt x="85032" y="73863"/>
                  </a:lnTo>
                  <a:lnTo>
                    <a:pt x="85032" y="66062"/>
                  </a:lnTo>
                  <a:close/>
                  <a:moveTo>
                    <a:pt x="100932" y="66062"/>
                  </a:moveTo>
                  <a:lnTo>
                    <a:pt x="100932" y="73863"/>
                  </a:lnTo>
                  <a:lnTo>
                    <a:pt x="93200" y="73863"/>
                  </a:lnTo>
                  <a:lnTo>
                    <a:pt x="93200" y="66062"/>
                  </a:lnTo>
                  <a:close/>
                  <a:moveTo>
                    <a:pt x="109099" y="66062"/>
                  </a:moveTo>
                  <a:lnTo>
                    <a:pt x="109099" y="73863"/>
                  </a:lnTo>
                  <a:lnTo>
                    <a:pt x="101356" y="73863"/>
                  </a:lnTo>
                  <a:lnTo>
                    <a:pt x="101356" y="66062"/>
                  </a:lnTo>
                  <a:close/>
                  <a:moveTo>
                    <a:pt x="116866" y="66062"/>
                  </a:moveTo>
                  <a:lnTo>
                    <a:pt x="116866" y="73863"/>
                  </a:lnTo>
                  <a:lnTo>
                    <a:pt x="109523" y="73863"/>
                  </a:lnTo>
                  <a:lnTo>
                    <a:pt x="109523" y="66062"/>
                  </a:lnTo>
                  <a:close/>
                  <a:moveTo>
                    <a:pt x="125022" y="66062"/>
                  </a:moveTo>
                  <a:lnTo>
                    <a:pt x="125022" y="73863"/>
                  </a:lnTo>
                  <a:lnTo>
                    <a:pt x="117290" y="73863"/>
                  </a:lnTo>
                  <a:lnTo>
                    <a:pt x="117290" y="66062"/>
                  </a:lnTo>
                  <a:close/>
                  <a:moveTo>
                    <a:pt x="133190" y="66062"/>
                  </a:moveTo>
                  <a:lnTo>
                    <a:pt x="133190" y="73863"/>
                  </a:lnTo>
                  <a:lnTo>
                    <a:pt x="125446" y="73863"/>
                  </a:lnTo>
                  <a:lnTo>
                    <a:pt x="125446" y="66062"/>
                  </a:lnTo>
                  <a:close/>
                  <a:moveTo>
                    <a:pt x="141346" y="66062"/>
                  </a:moveTo>
                  <a:lnTo>
                    <a:pt x="141346" y="73863"/>
                  </a:lnTo>
                  <a:lnTo>
                    <a:pt x="133614" y="73863"/>
                  </a:lnTo>
                  <a:lnTo>
                    <a:pt x="133614" y="66062"/>
                  </a:lnTo>
                  <a:close/>
                  <a:moveTo>
                    <a:pt x="149513" y="66062"/>
                  </a:moveTo>
                  <a:lnTo>
                    <a:pt x="149513" y="73863"/>
                  </a:lnTo>
                  <a:lnTo>
                    <a:pt x="141770" y="73863"/>
                  </a:lnTo>
                  <a:lnTo>
                    <a:pt x="141770" y="66062"/>
                  </a:lnTo>
                  <a:close/>
                  <a:moveTo>
                    <a:pt x="157280" y="66062"/>
                  </a:moveTo>
                  <a:lnTo>
                    <a:pt x="157280" y="73863"/>
                  </a:lnTo>
                  <a:lnTo>
                    <a:pt x="149937" y="73863"/>
                  </a:lnTo>
                  <a:lnTo>
                    <a:pt x="149937" y="66062"/>
                  </a:lnTo>
                  <a:close/>
                  <a:moveTo>
                    <a:pt x="165448" y="66062"/>
                  </a:moveTo>
                  <a:lnTo>
                    <a:pt x="165448" y="73863"/>
                  </a:lnTo>
                  <a:lnTo>
                    <a:pt x="157704" y="73863"/>
                  </a:lnTo>
                  <a:lnTo>
                    <a:pt x="157704" y="66062"/>
                  </a:lnTo>
                  <a:close/>
                  <a:moveTo>
                    <a:pt x="173604" y="66062"/>
                  </a:moveTo>
                  <a:lnTo>
                    <a:pt x="173604" y="73863"/>
                  </a:lnTo>
                  <a:lnTo>
                    <a:pt x="165871" y="73863"/>
                  </a:lnTo>
                  <a:lnTo>
                    <a:pt x="165871" y="66062"/>
                  </a:lnTo>
                  <a:close/>
                  <a:moveTo>
                    <a:pt x="181771" y="66062"/>
                  </a:moveTo>
                  <a:lnTo>
                    <a:pt x="181771" y="73863"/>
                  </a:lnTo>
                  <a:lnTo>
                    <a:pt x="174028" y="73863"/>
                  </a:lnTo>
                  <a:lnTo>
                    <a:pt x="174028" y="66062"/>
                  </a:lnTo>
                  <a:close/>
                  <a:moveTo>
                    <a:pt x="189927" y="66062"/>
                  </a:moveTo>
                  <a:lnTo>
                    <a:pt x="189927" y="73863"/>
                  </a:lnTo>
                  <a:lnTo>
                    <a:pt x="182195" y="73863"/>
                  </a:lnTo>
                  <a:lnTo>
                    <a:pt x="182195" y="66062"/>
                  </a:lnTo>
                  <a:close/>
                  <a:moveTo>
                    <a:pt x="198095" y="66062"/>
                  </a:moveTo>
                  <a:lnTo>
                    <a:pt x="198095" y="73863"/>
                  </a:lnTo>
                  <a:lnTo>
                    <a:pt x="190351" y="73863"/>
                  </a:lnTo>
                  <a:lnTo>
                    <a:pt x="190351" y="66062"/>
                  </a:lnTo>
                  <a:close/>
                  <a:moveTo>
                    <a:pt x="206251" y="66062"/>
                  </a:moveTo>
                  <a:lnTo>
                    <a:pt x="206251" y="73863"/>
                  </a:lnTo>
                  <a:lnTo>
                    <a:pt x="198519" y="73863"/>
                  </a:lnTo>
                  <a:lnTo>
                    <a:pt x="198519" y="66062"/>
                  </a:lnTo>
                  <a:close/>
                  <a:moveTo>
                    <a:pt x="214419" y="66062"/>
                  </a:moveTo>
                  <a:lnTo>
                    <a:pt x="214419" y="73863"/>
                  </a:lnTo>
                  <a:lnTo>
                    <a:pt x="206675" y="73863"/>
                  </a:lnTo>
                  <a:lnTo>
                    <a:pt x="206675" y="66062"/>
                  </a:lnTo>
                  <a:close/>
                  <a:moveTo>
                    <a:pt x="222575" y="66062"/>
                  </a:moveTo>
                  <a:lnTo>
                    <a:pt x="222575" y="73863"/>
                  </a:lnTo>
                  <a:lnTo>
                    <a:pt x="214842" y="73863"/>
                  </a:lnTo>
                  <a:lnTo>
                    <a:pt x="214842" y="66062"/>
                  </a:lnTo>
                  <a:close/>
                  <a:moveTo>
                    <a:pt x="230742" y="66062"/>
                  </a:moveTo>
                  <a:lnTo>
                    <a:pt x="230742" y="73863"/>
                  </a:lnTo>
                  <a:lnTo>
                    <a:pt x="222999" y="73863"/>
                  </a:lnTo>
                  <a:lnTo>
                    <a:pt x="222999" y="66062"/>
                  </a:lnTo>
                  <a:close/>
                  <a:moveTo>
                    <a:pt x="238898" y="66062"/>
                  </a:moveTo>
                  <a:lnTo>
                    <a:pt x="238898" y="73863"/>
                  </a:lnTo>
                  <a:lnTo>
                    <a:pt x="231166" y="73863"/>
                  </a:lnTo>
                  <a:lnTo>
                    <a:pt x="231166" y="66062"/>
                  </a:lnTo>
                  <a:close/>
                  <a:moveTo>
                    <a:pt x="247066" y="66062"/>
                  </a:moveTo>
                  <a:lnTo>
                    <a:pt x="247066" y="73863"/>
                  </a:lnTo>
                  <a:lnTo>
                    <a:pt x="239322" y="73863"/>
                  </a:lnTo>
                  <a:lnTo>
                    <a:pt x="239322" y="66062"/>
                  </a:lnTo>
                  <a:close/>
                  <a:moveTo>
                    <a:pt x="255222" y="66062"/>
                  </a:moveTo>
                  <a:lnTo>
                    <a:pt x="255222" y="73863"/>
                  </a:lnTo>
                  <a:lnTo>
                    <a:pt x="247490" y="73863"/>
                  </a:lnTo>
                  <a:lnTo>
                    <a:pt x="247490" y="66062"/>
                  </a:lnTo>
                  <a:close/>
                  <a:moveTo>
                    <a:pt x="263390" y="66062"/>
                  </a:moveTo>
                  <a:lnTo>
                    <a:pt x="263390" y="73863"/>
                  </a:lnTo>
                  <a:lnTo>
                    <a:pt x="255646" y="73863"/>
                  </a:lnTo>
                  <a:lnTo>
                    <a:pt x="255646" y="66062"/>
                  </a:lnTo>
                  <a:close/>
                  <a:moveTo>
                    <a:pt x="271546" y="66062"/>
                  </a:moveTo>
                  <a:lnTo>
                    <a:pt x="271546" y="73863"/>
                  </a:lnTo>
                  <a:lnTo>
                    <a:pt x="263813" y="73863"/>
                  </a:lnTo>
                  <a:lnTo>
                    <a:pt x="263813" y="66062"/>
                  </a:lnTo>
                  <a:close/>
                  <a:moveTo>
                    <a:pt x="11238" y="74275"/>
                  </a:moveTo>
                  <a:lnTo>
                    <a:pt x="11238" y="82065"/>
                  </a:lnTo>
                  <a:lnTo>
                    <a:pt x="3505" y="82065"/>
                  </a:lnTo>
                  <a:lnTo>
                    <a:pt x="3505" y="74275"/>
                  </a:lnTo>
                  <a:close/>
                  <a:moveTo>
                    <a:pt x="19394" y="74275"/>
                  </a:moveTo>
                  <a:lnTo>
                    <a:pt x="19394" y="82065"/>
                  </a:lnTo>
                  <a:lnTo>
                    <a:pt x="11662" y="82065"/>
                  </a:lnTo>
                  <a:lnTo>
                    <a:pt x="11662" y="74275"/>
                  </a:lnTo>
                  <a:close/>
                  <a:moveTo>
                    <a:pt x="27561" y="74275"/>
                  </a:moveTo>
                  <a:lnTo>
                    <a:pt x="27561" y="82065"/>
                  </a:lnTo>
                  <a:lnTo>
                    <a:pt x="19818" y="82065"/>
                  </a:lnTo>
                  <a:lnTo>
                    <a:pt x="19818" y="74275"/>
                  </a:lnTo>
                  <a:close/>
                  <a:moveTo>
                    <a:pt x="35328" y="74275"/>
                  </a:moveTo>
                  <a:lnTo>
                    <a:pt x="35328" y="82065"/>
                  </a:lnTo>
                  <a:lnTo>
                    <a:pt x="27985" y="82065"/>
                  </a:lnTo>
                  <a:lnTo>
                    <a:pt x="27985" y="74275"/>
                  </a:lnTo>
                  <a:close/>
                  <a:moveTo>
                    <a:pt x="43496" y="74275"/>
                  </a:moveTo>
                  <a:lnTo>
                    <a:pt x="43496" y="82065"/>
                  </a:lnTo>
                  <a:lnTo>
                    <a:pt x="35752" y="82065"/>
                  </a:lnTo>
                  <a:lnTo>
                    <a:pt x="35752" y="74275"/>
                  </a:lnTo>
                  <a:close/>
                  <a:moveTo>
                    <a:pt x="51652" y="74275"/>
                  </a:moveTo>
                  <a:lnTo>
                    <a:pt x="51652" y="82065"/>
                  </a:lnTo>
                  <a:lnTo>
                    <a:pt x="43919" y="82065"/>
                  </a:lnTo>
                  <a:lnTo>
                    <a:pt x="43919" y="74275"/>
                  </a:lnTo>
                  <a:close/>
                  <a:moveTo>
                    <a:pt x="59819" y="74275"/>
                  </a:moveTo>
                  <a:lnTo>
                    <a:pt x="59819" y="82065"/>
                  </a:lnTo>
                  <a:lnTo>
                    <a:pt x="52075" y="82065"/>
                  </a:lnTo>
                  <a:lnTo>
                    <a:pt x="52075" y="74275"/>
                  </a:lnTo>
                  <a:close/>
                  <a:moveTo>
                    <a:pt x="67975" y="74275"/>
                  </a:moveTo>
                  <a:lnTo>
                    <a:pt x="67975" y="82065"/>
                  </a:lnTo>
                  <a:lnTo>
                    <a:pt x="60243" y="82065"/>
                  </a:lnTo>
                  <a:lnTo>
                    <a:pt x="60243" y="74275"/>
                  </a:lnTo>
                  <a:close/>
                  <a:moveTo>
                    <a:pt x="76452" y="74275"/>
                  </a:moveTo>
                  <a:lnTo>
                    <a:pt x="76452" y="82065"/>
                  </a:lnTo>
                  <a:lnTo>
                    <a:pt x="68399" y="82065"/>
                  </a:lnTo>
                  <a:lnTo>
                    <a:pt x="68399" y="74275"/>
                  </a:lnTo>
                  <a:close/>
                  <a:moveTo>
                    <a:pt x="84608" y="74275"/>
                  </a:moveTo>
                  <a:lnTo>
                    <a:pt x="84608" y="82065"/>
                  </a:lnTo>
                  <a:lnTo>
                    <a:pt x="76865" y="82065"/>
                  </a:lnTo>
                  <a:lnTo>
                    <a:pt x="76865" y="74275"/>
                  </a:lnTo>
                  <a:close/>
                  <a:moveTo>
                    <a:pt x="92776" y="74275"/>
                  </a:moveTo>
                  <a:lnTo>
                    <a:pt x="92776" y="82065"/>
                  </a:lnTo>
                  <a:lnTo>
                    <a:pt x="85032" y="82065"/>
                  </a:lnTo>
                  <a:lnTo>
                    <a:pt x="85032" y="74275"/>
                  </a:lnTo>
                  <a:close/>
                  <a:moveTo>
                    <a:pt x="100932" y="74275"/>
                  </a:moveTo>
                  <a:lnTo>
                    <a:pt x="100932" y="82065"/>
                  </a:lnTo>
                  <a:lnTo>
                    <a:pt x="93200" y="82065"/>
                  </a:lnTo>
                  <a:lnTo>
                    <a:pt x="93200" y="74275"/>
                  </a:lnTo>
                  <a:close/>
                  <a:moveTo>
                    <a:pt x="109099" y="74275"/>
                  </a:moveTo>
                  <a:lnTo>
                    <a:pt x="109099" y="82065"/>
                  </a:lnTo>
                  <a:lnTo>
                    <a:pt x="101356" y="82065"/>
                  </a:lnTo>
                  <a:lnTo>
                    <a:pt x="101356" y="74275"/>
                  </a:lnTo>
                  <a:close/>
                  <a:moveTo>
                    <a:pt x="116866" y="74275"/>
                  </a:moveTo>
                  <a:lnTo>
                    <a:pt x="116866" y="82065"/>
                  </a:lnTo>
                  <a:lnTo>
                    <a:pt x="109523" y="82065"/>
                  </a:lnTo>
                  <a:lnTo>
                    <a:pt x="109523" y="74275"/>
                  </a:lnTo>
                  <a:close/>
                  <a:moveTo>
                    <a:pt x="125022" y="74275"/>
                  </a:moveTo>
                  <a:lnTo>
                    <a:pt x="125022" y="82065"/>
                  </a:lnTo>
                  <a:lnTo>
                    <a:pt x="117290" y="82065"/>
                  </a:lnTo>
                  <a:lnTo>
                    <a:pt x="117290" y="74275"/>
                  </a:lnTo>
                  <a:close/>
                  <a:moveTo>
                    <a:pt x="133190" y="74275"/>
                  </a:moveTo>
                  <a:lnTo>
                    <a:pt x="133190" y="82065"/>
                  </a:lnTo>
                  <a:lnTo>
                    <a:pt x="125446" y="82065"/>
                  </a:lnTo>
                  <a:lnTo>
                    <a:pt x="125446" y="74275"/>
                  </a:lnTo>
                  <a:close/>
                  <a:moveTo>
                    <a:pt x="141346" y="74275"/>
                  </a:moveTo>
                  <a:lnTo>
                    <a:pt x="141346" y="82065"/>
                  </a:lnTo>
                  <a:lnTo>
                    <a:pt x="133614" y="82065"/>
                  </a:lnTo>
                  <a:lnTo>
                    <a:pt x="133614" y="74275"/>
                  </a:lnTo>
                  <a:close/>
                  <a:moveTo>
                    <a:pt x="149513" y="74275"/>
                  </a:moveTo>
                  <a:lnTo>
                    <a:pt x="149513" y="82065"/>
                  </a:lnTo>
                  <a:lnTo>
                    <a:pt x="141770" y="82065"/>
                  </a:lnTo>
                  <a:lnTo>
                    <a:pt x="141770" y="74275"/>
                  </a:lnTo>
                  <a:close/>
                  <a:moveTo>
                    <a:pt x="157280" y="74275"/>
                  </a:moveTo>
                  <a:lnTo>
                    <a:pt x="157280" y="82065"/>
                  </a:lnTo>
                  <a:lnTo>
                    <a:pt x="149937" y="82065"/>
                  </a:lnTo>
                  <a:lnTo>
                    <a:pt x="149937" y="74275"/>
                  </a:lnTo>
                  <a:close/>
                  <a:moveTo>
                    <a:pt x="165448" y="74275"/>
                  </a:moveTo>
                  <a:lnTo>
                    <a:pt x="165448" y="82065"/>
                  </a:lnTo>
                  <a:lnTo>
                    <a:pt x="157704" y="82065"/>
                  </a:lnTo>
                  <a:lnTo>
                    <a:pt x="157704" y="74275"/>
                  </a:lnTo>
                  <a:close/>
                  <a:moveTo>
                    <a:pt x="173604" y="74275"/>
                  </a:moveTo>
                  <a:lnTo>
                    <a:pt x="173604" y="82065"/>
                  </a:lnTo>
                  <a:lnTo>
                    <a:pt x="165871" y="82065"/>
                  </a:lnTo>
                  <a:lnTo>
                    <a:pt x="165871" y="74275"/>
                  </a:lnTo>
                  <a:close/>
                  <a:moveTo>
                    <a:pt x="181771" y="74275"/>
                  </a:moveTo>
                  <a:lnTo>
                    <a:pt x="181771" y="82065"/>
                  </a:lnTo>
                  <a:lnTo>
                    <a:pt x="174028" y="82065"/>
                  </a:lnTo>
                  <a:lnTo>
                    <a:pt x="174028" y="74275"/>
                  </a:lnTo>
                  <a:close/>
                  <a:moveTo>
                    <a:pt x="189927" y="74275"/>
                  </a:moveTo>
                  <a:lnTo>
                    <a:pt x="189927" y="82065"/>
                  </a:lnTo>
                  <a:lnTo>
                    <a:pt x="182195" y="82065"/>
                  </a:lnTo>
                  <a:lnTo>
                    <a:pt x="182195" y="74275"/>
                  </a:lnTo>
                  <a:close/>
                  <a:moveTo>
                    <a:pt x="198095" y="74275"/>
                  </a:moveTo>
                  <a:lnTo>
                    <a:pt x="198095" y="82065"/>
                  </a:lnTo>
                  <a:lnTo>
                    <a:pt x="190351" y="82065"/>
                  </a:lnTo>
                  <a:lnTo>
                    <a:pt x="190351" y="74275"/>
                  </a:lnTo>
                  <a:close/>
                  <a:moveTo>
                    <a:pt x="206251" y="74275"/>
                  </a:moveTo>
                  <a:lnTo>
                    <a:pt x="206251" y="82065"/>
                  </a:lnTo>
                  <a:lnTo>
                    <a:pt x="198519" y="82065"/>
                  </a:lnTo>
                  <a:lnTo>
                    <a:pt x="198519" y="74275"/>
                  </a:lnTo>
                  <a:close/>
                  <a:moveTo>
                    <a:pt x="214419" y="74275"/>
                  </a:moveTo>
                  <a:lnTo>
                    <a:pt x="214419" y="82065"/>
                  </a:lnTo>
                  <a:lnTo>
                    <a:pt x="206675" y="82065"/>
                  </a:lnTo>
                  <a:lnTo>
                    <a:pt x="206675" y="74275"/>
                  </a:lnTo>
                  <a:close/>
                  <a:moveTo>
                    <a:pt x="222575" y="74275"/>
                  </a:moveTo>
                  <a:lnTo>
                    <a:pt x="222575" y="82065"/>
                  </a:lnTo>
                  <a:lnTo>
                    <a:pt x="214842" y="82065"/>
                  </a:lnTo>
                  <a:lnTo>
                    <a:pt x="214842" y="74275"/>
                  </a:lnTo>
                  <a:close/>
                  <a:moveTo>
                    <a:pt x="230742" y="74275"/>
                  </a:moveTo>
                  <a:lnTo>
                    <a:pt x="230742" y="82065"/>
                  </a:lnTo>
                  <a:lnTo>
                    <a:pt x="222999" y="82065"/>
                  </a:lnTo>
                  <a:lnTo>
                    <a:pt x="222999" y="74275"/>
                  </a:lnTo>
                  <a:close/>
                  <a:moveTo>
                    <a:pt x="238898" y="74275"/>
                  </a:moveTo>
                  <a:lnTo>
                    <a:pt x="238898" y="82065"/>
                  </a:lnTo>
                  <a:lnTo>
                    <a:pt x="231166" y="82065"/>
                  </a:lnTo>
                  <a:lnTo>
                    <a:pt x="231166" y="74275"/>
                  </a:lnTo>
                  <a:close/>
                  <a:moveTo>
                    <a:pt x="247066" y="74275"/>
                  </a:moveTo>
                  <a:lnTo>
                    <a:pt x="247066" y="82065"/>
                  </a:lnTo>
                  <a:lnTo>
                    <a:pt x="239322" y="82065"/>
                  </a:lnTo>
                  <a:lnTo>
                    <a:pt x="239322" y="74275"/>
                  </a:lnTo>
                  <a:close/>
                  <a:moveTo>
                    <a:pt x="255222" y="74275"/>
                  </a:moveTo>
                  <a:lnTo>
                    <a:pt x="255222" y="82065"/>
                  </a:lnTo>
                  <a:lnTo>
                    <a:pt x="247490" y="82065"/>
                  </a:lnTo>
                  <a:lnTo>
                    <a:pt x="247490" y="74275"/>
                  </a:lnTo>
                  <a:close/>
                  <a:moveTo>
                    <a:pt x="263390" y="74275"/>
                  </a:moveTo>
                  <a:lnTo>
                    <a:pt x="263390" y="82065"/>
                  </a:lnTo>
                  <a:lnTo>
                    <a:pt x="255646" y="82065"/>
                  </a:lnTo>
                  <a:lnTo>
                    <a:pt x="255646" y="74275"/>
                  </a:lnTo>
                  <a:close/>
                  <a:moveTo>
                    <a:pt x="271546" y="74275"/>
                  </a:moveTo>
                  <a:lnTo>
                    <a:pt x="271546" y="82065"/>
                  </a:lnTo>
                  <a:lnTo>
                    <a:pt x="263813" y="82065"/>
                  </a:lnTo>
                  <a:lnTo>
                    <a:pt x="263813" y="74275"/>
                  </a:lnTo>
                  <a:close/>
                  <a:moveTo>
                    <a:pt x="84608" y="82477"/>
                  </a:moveTo>
                  <a:lnTo>
                    <a:pt x="84608" y="90267"/>
                  </a:lnTo>
                  <a:lnTo>
                    <a:pt x="76865" y="90267"/>
                  </a:lnTo>
                  <a:lnTo>
                    <a:pt x="76865" y="82477"/>
                  </a:lnTo>
                  <a:close/>
                  <a:moveTo>
                    <a:pt x="92776" y="82477"/>
                  </a:moveTo>
                  <a:lnTo>
                    <a:pt x="92776" y="90267"/>
                  </a:lnTo>
                  <a:lnTo>
                    <a:pt x="85032" y="90267"/>
                  </a:lnTo>
                  <a:lnTo>
                    <a:pt x="85032" y="82477"/>
                  </a:lnTo>
                  <a:close/>
                  <a:moveTo>
                    <a:pt x="100932" y="82477"/>
                  </a:moveTo>
                  <a:lnTo>
                    <a:pt x="100932" y="90267"/>
                  </a:lnTo>
                  <a:lnTo>
                    <a:pt x="93200" y="90267"/>
                  </a:lnTo>
                  <a:lnTo>
                    <a:pt x="93200" y="82477"/>
                  </a:lnTo>
                  <a:close/>
                  <a:moveTo>
                    <a:pt x="109099" y="82477"/>
                  </a:moveTo>
                  <a:lnTo>
                    <a:pt x="109099" y="90267"/>
                  </a:lnTo>
                  <a:lnTo>
                    <a:pt x="101356" y="90267"/>
                  </a:lnTo>
                  <a:lnTo>
                    <a:pt x="101356" y="82477"/>
                  </a:lnTo>
                  <a:close/>
                  <a:moveTo>
                    <a:pt x="116866" y="82477"/>
                  </a:moveTo>
                  <a:lnTo>
                    <a:pt x="116866" y="90267"/>
                  </a:lnTo>
                  <a:lnTo>
                    <a:pt x="109523" y="90267"/>
                  </a:lnTo>
                  <a:lnTo>
                    <a:pt x="109523" y="82477"/>
                  </a:lnTo>
                  <a:close/>
                  <a:moveTo>
                    <a:pt x="125022" y="82477"/>
                  </a:moveTo>
                  <a:lnTo>
                    <a:pt x="125022" y="90267"/>
                  </a:lnTo>
                  <a:lnTo>
                    <a:pt x="117290" y="90267"/>
                  </a:lnTo>
                  <a:lnTo>
                    <a:pt x="117290" y="82477"/>
                  </a:lnTo>
                  <a:close/>
                  <a:moveTo>
                    <a:pt x="133190" y="82477"/>
                  </a:moveTo>
                  <a:lnTo>
                    <a:pt x="133190" y="90267"/>
                  </a:lnTo>
                  <a:lnTo>
                    <a:pt x="125446" y="90267"/>
                  </a:lnTo>
                  <a:lnTo>
                    <a:pt x="125446" y="82477"/>
                  </a:lnTo>
                  <a:close/>
                  <a:moveTo>
                    <a:pt x="141346" y="82477"/>
                  </a:moveTo>
                  <a:lnTo>
                    <a:pt x="141346" y="90267"/>
                  </a:lnTo>
                  <a:lnTo>
                    <a:pt x="133614" y="90267"/>
                  </a:lnTo>
                  <a:lnTo>
                    <a:pt x="133614" y="82477"/>
                  </a:lnTo>
                  <a:close/>
                  <a:moveTo>
                    <a:pt x="149513" y="82477"/>
                  </a:moveTo>
                  <a:lnTo>
                    <a:pt x="149513" y="90267"/>
                  </a:lnTo>
                  <a:lnTo>
                    <a:pt x="141770" y="90267"/>
                  </a:lnTo>
                  <a:lnTo>
                    <a:pt x="141770" y="82477"/>
                  </a:lnTo>
                  <a:close/>
                  <a:moveTo>
                    <a:pt x="157280" y="82477"/>
                  </a:moveTo>
                  <a:lnTo>
                    <a:pt x="157280" y="90267"/>
                  </a:lnTo>
                  <a:lnTo>
                    <a:pt x="149937" y="90267"/>
                  </a:lnTo>
                  <a:lnTo>
                    <a:pt x="149937" y="82477"/>
                  </a:lnTo>
                  <a:close/>
                  <a:moveTo>
                    <a:pt x="165448" y="82477"/>
                  </a:moveTo>
                  <a:lnTo>
                    <a:pt x="165448" y="90267"/>
                  </a:lnTo>
                  <a:lnTo>
                    <a:pt x="157704" y="90267"/>
                  </a:lnTo>
                  <a:lnTo>
                    <a:pt x="157704" y="82477"/>
                  </a:lnTo>
                  <a:close/>
                  <a:moveTo>
                    <a:pt x="173604" y="82477"/>
                  </a:moveTo>
                  <a:lnTo>
                    <a:pt x="173604" y="90267"/>
                  </a:lnTo>
                  <a:lnTo>
                    <a:pt x="165871" y="90267"/>
                  </a:lnTo>
                  <a:lnTo>
                    <a:pt x="165871" y="82477"/>
                  </a:lnTo>
                  <a:close/>
                  <a:moveTo>
                    <a:pt x="189927" y="82477"/>
                  </a:moveTo>
                  <a:lnTo>
                    <a:pt x="189927" y="90267"/>
                  </a:lnTo>
                  <a:lnTo>
                    <a:pt x="182195" y="90267"/>
                  </a:lnTo>
                  <a:lnTo>
                    <a:pt x="182195" y="82477"/>
                  </a:lnTo>
                  <a:close/>
                  <a:moveTo>
                    <a:pt x="198095" y="82477"/>
                  </a:moveTo>
                  <a:lnTo>
                    <a:pt x="198095" y="90267"/>
                  </a:lnTo>
                  <a:lnTo>
                    <a:pt x="190351" y="90267"/>
                  </a:lnTo>
                  <a:lnTo>
                    <a:pt x="190351" y="82477"/>
                  </a:lnTo>
                  <a:close/>
                  <a:moveTo>
                    <a:pt x="206251" y="82477"/>
                  </a:moveTo>
                  <a:lnTo>
                    <a:pt x="206251" y="90267"/>
                  </a:lnTo>
                  <a:lnTo>
                    <a:pt x="198519" y="90267"/>
                  </a:lnTo>
                  <a:lnTo>
                    <a:pt x="198519" y="82477"/>
                  </a:lnTo>
                  <a:close/>
                  <a:moveTo>
                    <a:pt x="214419" y="82477"/>
                  </a:moveTo>
                  <a:lnTo>
                    <a:pt x="214419" y="90267"/>
                  </a:lnTo>
                  <a:lnTo>
                    <a:pt x="206675" y="90267"/>
                  </a:lnTo>
                  <a:lnTo>
                    <a:pt x="206675" y="82477"/>
                  </a:lnTo>
                  <a:close/>
                  <a:moveTo>
                    <a:pt x="222575" y="82477"/>
                  </a:moveTo>
                  <a:lnTo>
                    <a:pt x="222575" y="90267"/>
                  </a:lnTo>
                  <a:lnTo>
                    <a:pt x="214842" y="90267"/>
                  </a:lnTo>
                  <a:lnTo>
                    <a:pt x="214842" y="82477"/>
                  </a:lnTo>
                  <a:close/>
                  <a:moveTo>
                    <a:pt x="230742" y="82477"/>
                  </a:moveTo>
                  <a:lnTo>
                    <a:pt x="230742" y="90267"/>
                  </a:lnTo>
                  <a:lnTo>
                    <a:pt x="222999" y="90267"/>
                  </a:lnTo>
                  <a:lnTo>
                    <a:pt x="222999" y="82477"/>
                  </a:lnTo>
                  <a:close/>
                  <a:moveTo>
                    <a:pt x="271546" y="82477"/>
                  </a:moveTo>
                  <a:lnTo>
                    <a:pt x="271546" y="90267"/>
                  </a:lnTo>
                  <a:lnTo>
                    <a:pt x="263813" y="90267"/>
                  </a:lnTo>
                  <a:lnTo>
                    <a:pt x="263813" y="82477"/>
                  </a:lnTo>
                  <a:close/>
                  <a:moveTo>
                    <a:pt x="11238" y="82477"/>
                  </a:moveTo>
                  <a:lnTo>
                    <a:pt x="11238" y="90278"/>
                  </a:lnTo>
                  <a:lnTo>
                    <a:pt x="3505" y="90278"/>
                  </a:lnTo>
                  <a:lnTo>
                    <a:pt x="3505" y="82477"/>
                  </a:lnTo>
                  <a:close/>
                  <a:moveTo>
                    <a:pt x="19394" y="82477"/>
                  </a:moveTo>
                  <a:lnTo>
                    <a:pt x="19394" y="90278"/>
                  </a:lnTo>
                  <a:lnTo>
                    <a:pt x="11662" y="90278"/>
                  </a:lnTo>
                  <a:lnTo>
                    <a:pt x="11662" y="82477"/>
                  </a:lnTo>
                  <a:close/>
                  <a:moveTo>
                    <a:pt x="27561" y="82477"/>
                  </a:moveTo>
                  <a:lnTo>
                    <a:pt x="27561" y="90278"/>
                  </a:lnTo>
                  <a:lnTo>
                    <a:pt x="19818" y="90278"/>
                  </a:lnTo>
                  <a:lnTo>
                    <a:pt x="19818" y="82477"/>
                  </a:lnTo>
                  <a:close/>
                  <a:moveTo>
                    <a:pt x="35328" y="82477"/>
                  </a:moveTo>
                  <a:lnTo>
                    <a:pt x="35328" y="90278"/>
                  </a:lnTo>
                  <a:lnTo>
                    <a:pt x="27985" y="90278"/>
                  </a:lnTo>
                  <a:lnTo>
                    <a:pt x="27985" y="82477"/>
                  </a:lnTo>
                  <a:close/>
                  <a:moveTo>
                    <a:pt x="43496" y="82477"/>
                  </a:moveTo>
                  <a:lnTo>
                    <a:pt x="43496" y="90278"/>
                  </a:lnTo>
                  <a:lnTo>
                    <a:pt x="35752" y="90278"/>
                  </a:lnTo>
                  <a:lnTo>
                    <a:pt x="35752" y="82477"/>
                  </a:lnTo>
                  <a:close/>
                  <a:moveTo>
                    <a:pt x="51652" y="82477"/>
                  </a:moveTo>
                  <a:lnTo>
                    <a:pt x="51652" y="90278"/>
                  </a:lnTo>
                  <a:lnTo>
                    <a:pt x="43919" y="90278"/>
                  </a:lnTo>
                  <a:lnTo>
                    <a:pt x="43919" y="82477"/>
                  </a:lnTo>
                  <a:close/>
                  <a:moveTo>
                    <a:pt x="59819" y="82477"/>
                  </a:moveTo>
                  <a:lnTo>
                    <a:pt x="59819" y="90278"/>
                  </a:lnTo>
                  <a:lnTo>
                    <a:pt x="52075" y="90278"/>
                  </a:lnTo>
                  <a:lnTo>
                    <a:pt x="52075" y="82477"/>
                  </a:lnTo>
                  <a:close/>
                  <a:moveTo>
                    <a:pt x="67975" y="82477"/>
                  </a:moveTo>
                  <a:lnTo>
                    <a:pt x="67975" y="90278"/>
                  </a:lnTo>
                  <a:lnTo>
                    <a:pt x="60243" y="90278"/>
                  </a:lnTo>
                  <a:lnTo>
                    <a:pt x="60243" y="82477"/>
                  </a:lnTo>
                  <a:close/>
                  <a:moveTo>
                    <a:pt x="76452" y="82477"/>
                  </a:moveTo>
                  <a:lnTo>
                    <a:pt x="76452" y="90278"/>
                  </a:lnTo>
                  <a:lnTo>
                    <a:pt x="68399" y="90278"/>
                  </a:lnTo>
                  <a:lnTo>
                    <a:pt x="68399" y="82477"/>
                  </a:lnTo>
                  <a:close/>
                  <a:moveTo>
                    <a:pt x="181771" y="82477"/>
                  </a:moveTo>
                  <a:lnTo>
                    <a:pt x="181771" y="90278"/>
                  </a:lnTo>
                  <a:lnTo>
                    <a:pt x="174028" y="90267"/>
                  </a:lnTo>
                  <a:lnTo>
                    <a:pt x="174028" y="82477"/>
                  </a:lnTo>
                  <a:close/>
                  <a:moveTo>
                    <a:pt x="238898" y="82477"/>
                  </a:moveTo>
                  <a:lnTo>
                    <a:pt x="238898" y="90278"/>
                  </a:lnTo>
                  <a:lnTo>
                    <a:pt x="231166" y="90278"/>
                  </a:lnTo>
                  <a:lnTo>
                    <a:pt x="231166" y="82477"/>
                  </a:lnTo>
                  <a:close/>
                  <a:moveTo>
                    <a:pt x="247066" y="82477"/>
                  </a:moveTo>
                  <a:lnTo>
                    <a:pt x="247066" y="90278"/>
                  </a:lnTo>
                  <a:lnTo>
                    <a:pt x="239322" y="90278"/>
                  </a:lnTo>
                  <a:lnTo>
                    <a:pt x="239322" y="82477"/>
                  </a:lnTo>
                  <a:close/>
                  <a:moveTo>
                    <a:pt x="255222" y="82477"/>
                  </a:moveTo>
                  <a:lnTo>
                    <a:pt x="255222" y="90278"/>
                  </a:lnTo>
                  <a:lnTo>
                    <a:pt x="247490" y="90278"/>
                  </a:lnTo>
                  <a:lnTo>
                    <a:pt x="247490" y="82477"/>
                  </a:lnTo>
                  <a:close/>
                  <a:moveTo>
                    <a:pt x="263390" y="82477"/>
                  </a:moveTo>
                  <a:lnTo>
                    <a:pt x="263390" y="90278"/>
                  </a:lnTo>
                  <a:lnTo>
                    <a:pt x="255646" y="90278"/>
                  </a:lnTo>
                  <a:lnTo>
                    <a:pt x="255646" y="82477"/>
                  </a:lnTo>
                  <a:close/>
                  <a:moveTo>
                    <a:pt x="11238" y="90679"/>
                  </a:moveTo>
                  <a:lnTo>
                    <a:pt x="11238" y="98480"/>
                  </a:lnTo>
                  <a:lnTo>
                    <a:pt x="3505" y="98480"/>
                  </a:lnTo>
                  <a:lnTo>
                    <a:pt x="3505" y="90679"/>
                  </a:lnTo>
                  <a:close/>
                  <a:moveTo>
                    <a:pt x="19394" y="90679"/>
                  </a:moveTo>
                  <a:lnTo>
                    <a:pt x="19394" y="98480"/>
                  </a:lnTo>
                  <a:lnTo>
                    <a:pt x="11662" y="98480"/>
                  </a:lnTo>
                  <a:lnTo>
                    <a:pt x="11662" y="90679"/>
                  </a:lnTo>
                  <a:close/>
                  <a:moveTo>
                    <a:pt x="27561" y="90679"/>
                  </a:moveTo>
                  <a:lnTo>
                    <a:pt x="27561" y="98480"/>
                  </a:lnTo>
                  <a:lnTo>
                    <a:pt x="19818" y="98480"/>
                  </a:lnTo>
                  <a:lnTo>
                    <a:pt x="19818" y="90679"/>
                  </a:lnTo>
                  <a:close/>
                  <a:moveTo>
                    <a:pt x="35328" y="90679"/>
                  </a:moveTo>
                  <a:lnTo>
                    <a:pt x="35328" y="98480"/>
                  </a:lnTo>
                  <a:lnTo>
                    <a:pt x="27985" y="98480"/>
                  </a:lnTo>
                  <a:lnTo>
                    <a:pt x="27985" y="90679"/>
                  </a:lnTo>
                  <a:close/>
                  <a:moveTo>
                    <a:pt x="43496" y="90679"/>
                  </a:moveTo>
                  <a:lnTo>
                    <a:pt x="43496" y="98480"/>
                  </a:lnTo>
                  <a:lnTo>
                    <a:pt x="35752" y="98480"/>
                  </a:lnTo>
                  <a:lnTo>
                    <a:pt x="35752" y="90679"/>
                  </a:lnTo>
                  <a:close/>
                  <a:moveTo>
                    <a:pt x="51652" y="90679"/>
                  </a:moveTo>
                  <a:lnTo>
                    <a:pt x="51652" y="98480"/>
                  </a:lnTo>
                  <a:lnTo>
                    <a:pt x="43919" y="98480"/>
                  </a:lnTo>
                  <a:lnTo>
                    <a:pt x="43919" y="90679"/>
                  </a:lnTo>
                  <a:close/>
                  <a:moveTo>
                    <a:pt x="59819" y="90679"/>
                  </a:moveTo>
                  <a:lnTo>
                    <a:pt x="59819" y="98480"/>
                  </a:lnTo>
                  <a:lnTo>
                    <a:pt x="52075" y="98480"/>
                  </a:lnTo>
                  <a:lnTo>
                    <a:pt x="52075" y="90679"/>
                  </a:lnTo>
                  <a:close/>
                  <a:moveTo>
                    <a:pt x="67975" y="90679"/>
                  </a:moveTo>
                  <a:lnTo>
                    <a:pt x="67975" y="98480"/>
                  </a:lnTo>
                  <a:lnTo>
                    <a:pt x="60243" y="98480"/>
                  </a:lnTo>
                  <a:lnTo>
                    <a:pt x="60243" y="90679"/>
                  </a:lnTo>
                  <a:close/>
                  <a:moveTo>
                    <a:pt x="76452" y="90679"/>
                  </a:moveTo>
                  <a:lnTo>
                    <a:pt x="76452" y="98480"/>
                  </a:lnTo>
                  <a:lnTo>
                    <a:pt x="68399" y="98480"/>
                  </a:lnTo>
                  <a:lnTo>
                    <a:pt x="68399" y="90679"/>
                  </a:lnTo>
                  <a:close/>
                  <a:moveTo>
                    <a:pt x="84608" y="90679"/>
                  </a:moveTo>
                  <a:lnTo>
                    <a:pt x="84608" y="98480"/>
                  </a:lnTo>
                  <a:lnTo>
                    <a:pt x="76865" y="98480"/>
                  </a:lnTo>
                  <a:lnTo>
                    <a:pt x="76865" y="90679"/>
                  </a:lnTo>
                  <a:close/>
                  <a:moveTo>
                    <a:pt x="92776" y="90679"/>
                  </a:moveTo>
                  <a:lnTo>
                    <a:pt x="92776" y="98480"/>
                  </a:lnTo>
                  <a:lnTo>
                    <a:pt x="85032" y="98480"/>
                  </a:lnTo>
                  <a:lnTo>
                    <a:pt x="85032" y="90679"/>
                  </a:lnTo>
                  <a:close/>
                  <a:moveTo>
                    <a:pt x="100932" y="90679"/>
                  </a:moveTo>
                  <a:lnTo>
                    <a:pt x="100932" y="98480"/>
                  </a:lnTo>
                  <a:lnTo>
                    <a:pt x="93200" y="98480"/>
                  </a:lnTo>
                  <a:lnTo>
                    <a:pt x="93200" y="90679"/>
                  </a:lnTo>
                  <a:close/>
                  <a:moveTo>
                    <a:pt x="109099" y="90679"/>
                  </a:moveTo>
                  <a:lnTo>
                    <a:pt x="109099" y="98480"/>
                  </a:lnTo>
                  <a:lnTo>
                    <a:pt x="101356" y="98480"/>
                  </a:lnTo>
                  <a:lnTo>
                    <a:pt x="101356" y="90679"/>
                  </a:lnTo>
                  <a:close/>
                  <a:moveTo>
                    <a:pt x="116866" y="90679"/>
                  </a:moveTo>
                  <a:lnTo>
                    <a:pt x="116866" y="98480"/>
                  </a:lnTo>
                  <a:lnTo>
                    <a:pt x="109523" y="98480"/>
                  </a:lnTo>
                  <a:lnTo>
                    <a:pt x="109523" y="90679"/>
                  </a:lnTo>
                  <a:close/>
                  <a:moveTo>
                    <a:pt x="125034" y="90679"/>
                  </a:moveTo>
                  <a:lnTo>
                    <a:pt x="125034" y="98480"/>
                  </a:lnTo>
                  <a:lnTo>
                    <a:pt x="117290" y="98480"/>
                  </a:lnTo>
                  <a:lnTo>
                    <a:pt x="117290" y="90679"/>
                  </a:lnTo>
                  <a:close/>
                  <a:moveTo>
                    <a:pt x="133190" y="90679"/>
                  </a:moveTo>
                  <a:lnTo>
                    <a:pt x="133190" y="98480"/>
                  </a:lnTo>
                  <a:lnTo>
                    <a:pt x="125457" y="98480"/>
                  </a:lnTo>
                  <a:lnTo>
                    <a:pt x="125457" y="90679"/>
                  </a:lnTo>
                  <a:close/>
                  <a:moveTo>
                    <a:pt x="141357" y="90679"/>
                  </a:moveTo>
                  <a:lnTo>
                    <a:pt x="141357" y="98480"/>
                  </a:lnTo>
                  <a:lnTo>
                    <a:pt x="133614" y="98480"/>
                  </a:lnTo>
                  <a:lnTo>
                    <a:pt x="133614" y="90679"/>
                  </a:lnTo>
                  <a:close/>
                  <a:moveTo>
                    <a:pt x="149513" y="90679"/>
                  </a:moveTo>
                  <a:lnTo>
                    <a:pt x="149513" y="98480"/>
                  </a:lnTo>
                  <a:lnTo>
                    <a:pt x="141770" y="98480"/>
                  </a:lnTo>
                  <a:lnTo>
                    <a:pt x="141770" y="90679"/>
                  </a:lnTo>
                  <a:close/>
                  <a:moveTo>
                    <a:pt x="157280" y="90679"/>
                  </a:moveTo>
                  <a:lnTo>
                    <a:pt x="157280" y="98480"/>
                  </a:lnTo>
                  <a:lnTo>
                    <a:pt x="149937" y="98480"/>
                  </a:lnTo>
                  <a:lnTo>
                    <a:pt x="149937" y="90679"/>
                  </a:lnTo>
                  <a:close/>
                  <a:moveTo>
                    <a:pt x="165448" y="90679"/>
                  </a:moveTo>
                  <a:lnTo>
                    <a:pt x="165448" y="98480"/>
                  </a:lnTo>
                  <a:lnTo>
                    <a:pt x="157704" y="98480"/>
                  </a:lnTo>
                  <a:lnTo>
                    <a:pt x="157704" y="90679"/>
                  </a:lnTo>
                  <a:close/>
                  <a:moveTo>
                    <a:pt x="173604" y="90679"/>
                  </a:moveTo>
                  <a:lnTo>
                    <a:pt x="173604" y="98480"/>
                  </a:lnTo>
                  <a:lnTo>
                    <a:pt x="165871" y="98480"/>
                  </a:lnTo>
                  <a:lnTo>
                    <a:pt x="165871" y="90679"/>
                  </a:lnTo>
                  <a:close/>
                  <a:moveTo>
                    <a:pt x="181771" y="90679"/>
                  </a:moveTo>
                  <a:lnTo>
                    <a:pt x="181771" y="98480"/>
                  </a:lnTo>
                  <a:lnTo>
                    <a:pt x="174028" y="98480"/>
                  </a:lnTo>
                  <a:lnTo>
                    <a:pt x="174028" y="90679"/>
                  </a:lnTo>
                  <a:close/>
                  <a:moveTo>
                    <a:pt x="189927" y="90679"/>
                  </a:moveTo>
                  <a:lnTo>
                    <a:pt x="189927" y="98480"/>
                  </a:lnTo>
                  <a:lnTo>
                    <a:pt x="182195" y="98480"/>
                  </a:lnTo>
                  <a:lnTo>
                    <a:pt x="182195" y="90679"/>
                  </a:lnTo>
                  <a:close/>
                  <a:moveTo>
                    <a:pt x="198095" y="90679"/>
                  </a:moveTo>
                  <a:lnTo>
                    <a:pt x="198095" y="98480"/>
                  </a:lnTo>
                  <a:lnTo>
                    <a:pt x="190351" y="98480"/>
                  </a:lnTo>
                  <a:lnTo>
                    <a:pt x="190351" y="90679"/>
                  </a:lnTo>
                  <a:close/>
                  <a:moveTo>
                    <a:pt x="206251" y="90679"/>
                  </a:moveTo>
                  <a:lnTo>
                    <a:pt x="206251" y="98480"/>
                  </a:lnTo>
                  <a:lnTo>
                    <a:pt x="198519" y="98480"/>
                  </a:lnTo>
                  <a:lnTo>
                    <a:pt x="198519" y="90679"/>
                  </a:lnTo>
                  <a:close/>
                  <a:moveTo>
                    <a:pt x="214419" y="90679"/>
                  </a:moveTo>
                  <a:lnTo>
                    <a:pt x="214419" y="98480"/>
                  </a:lnTo>
                  <a:lnTo>
                    <a:pt x="206675" y="98480"/>
                  </a:lnTo>
                  <a:lnTo>
                    <a:pt x="206675" y="90679"/>
                  </a:lnTo>
                  <a:close/>
                  <a:moveTo>
                    <a:pt x="222575" y="90679"/>
                  </a:moveTo>
                  <a:lnTo>
                    <a:pt x="222575" y="98480"/>
                  </a:lnTo>
                  <a:lnTo>
                    <a:pt x="214842" y="98480"/>
                  </a:lnTo>
                  <a:lnTo>
                    <a:pt x="214842" y="90679"/>
                  </a:lnTo>
                  <a:close/>
                  <a:moveTo>
                    <a:pt x="230742" y="90679"/>
                  </a:moveTo>
                  <a:lnTo>
                    <a:pt x="230742" y="98480"/>
                  </a:lnTo>
                  <a:lnTo>
                    <a:pt x="222999" y="98480"/>
                  </a:lnTo>
                  <a:lnTo>
                    <a:pt x="222999" y="90679"/>
                  </a:lnTo>
                  <a:close/>
                  <a:moveTo>
                    <a:pt x="238898" y="90679"/>
                  </a:moveTo>
                  <a:lnTo>
                    <a:pt x="238898" y="98480"/>
                  </a:lnTo>
                  <a:lnTo>
                    <a:pt x="231166" y="98480"/>
                  </a:lnTo>
                  <a:lnTo>
                    <a:pt x="231166" y="90679"/>
                  </a:lnTo>
                  <a:close/>
                  <a:moveTo>
                    <a:pt x="247066" y="90679"/>
                  </a:moveTo>
                  <a:lnTo>
                    <a:pt x="247066" y="98480"/>
                  </a:lnTo>
                  <a:lnTo>
                    <a:pt x="239322" y="98480"/>
                  </a:lnTo>
                  <a:lnTo>
                    <a:pt x="239322" y="90679"/>
                  </a:lnTo>
                  <a:close/>
                  <a:moveTo>
                    <a:pt x="255222" y="90679"/>
                  </a:moveTo>
                  <a:lnTo>
                    <a:pt x="255222" y="98480"/>
                  </a:lnTo>
                  <a:lnTo>
                    <a:pt x="247490" y="98480"/>
                  </a:lnTo>
                  <a:lnTo>
                    <a:pt x="247490" y="90679"/>
                  </a:lnTo>
                  <a:close/>
                  <a:moveTo>
                    <a:pt x="263390" y="90679"/>
                  </a:moveTo>
                  <a:lnTo>
                    <a:pt x="263390" y="98480"/>
                  </a:lnTo>
                  <a:lnTo>
                    <a:pt x="255646" y="98480"/>
                  </a:lnTo>
                  <a:lnTo>
                    <a:pt x="255646" y="90679"/>
                  </a:lnTo>
                  <a:close/>
                  <a:moveTo>
                    <a:pt x="271546" y="90679"/>
                  </a:moveTo>
                  <a:lnTo>
                    <a:pt x="271546" y="98480"/>
                  </a:lnTo>
                  <a:lnTo>
                    <a:pt x="263813" y="98480"/>
                  </a:lnTo>
                  <a:lnTo>
                    <a:pt x="263813" y="90679"/>
                  </a:lnTo>
                  <a:close/>
                  <a:moveTo>
                    <a:pt x="11238" y="98893"/>
                  </a:moveTo>
                  <a:lnTo>
                    <a:pt x="11238" y="106682"/>
                  </a:lnTo>
                  <a:lnTo>
                    <a:pt x="3505" y="106682"/>
                  </a:lnTo>
                  <a:lnTo>
                    <a:pt x="3505" y="98893"/>
                  </a:lnTo>
                  <a:close/>
                  <a:moveTo>
                    <a:pt x="19394" y="98893"/>
                  </a:moveTo>
                  <a:lnTo>
                    <a:pt x="19394" y="106682"/>
                  </a:lnTo>
                  <a:lnTo>
                    <a:pt x="11662" y="106682"/>
                  </a:lnTo>
                  <a:lnTo>
                    <a:pt x="11662" y="98893"/>
                  </a:lnTo>
                  <a:close/>
                  <a:moveTo>
                    <a:pt x="27561" y="98893"/>
                  </a:moveTo>
                  <a:lnTo>
                    <a:pt x="27561" y="106682"/>
                  </a:lnTo>
                  <a:lnTo>
                    <a:pt x="19818" y="106682"/>
                  </a:lnTo>
                  <a:lnTo>
                    <a:pt x="19818" y="98893"/>
                  </a:lnTo>
                  <a:close/>
                  <a:moveTo>
                    <a:pt x="35328" y="98893"/>
                  </a:moveTo>
                  <a:lnTo>
                    <a:pt x="35328" y="106682"/>
                  </a:lnTo>
                  <a:lnTo>
                    <a:pt x="27985" y="106682"/>
                  </a:lnTo>
                  <a:lnTo>
                    <a:pt x="27985" y="98893"/>
                  </a:lnTo>
                  <a:close/>
                  <a:moveTo>
                    <a:pt x="43496" y="98893"/>
                  </a:moveTo>
                  <a:lnTo>
                    <a:pt x="43496" y="106682"/>
                  </a:lnTo>
                  <a:lnTo>
                    <a:pt x="35752" y="106682"/>
                  </a:lnTo>
                  <a:lnTo>
                    <a:pt x="35752" y="98893"/>
                  </a:lnTo>
                  <a:close/>
                  <a:moveTo>
                    <a:pt x="51652" y="98893"/>
                  </a:moveTo>
                  <a:lnTo>
                    <a:pt x="51652" y="106682"/>
                  </a:lnTo>
                  <a:lnTo>
                    <a:pt x="43919" y="106682"/>
                  </a:lnTo>
                  <a:lnTo>
                    <a:pt x="43919" y="98893"/>
                  </a:lnTo>
                  <a:close/>
                  <a:moveTo>
                    <a:pt x="59819" y="98893"/>
                  </a:moveTo>
                  <a:lnTo>
                    <a:pt x="59819" y="106682"/>
                  </a:lnTo>
                  <a:lnTo>
                    <a:pt x="52075" y="106682"/>
                  </a:lnTo>
                  <a:lnTo>
                    <a:pt x="52075" y="98893"/>
                  </a:lnTo>
                  <a:close/>
                  <a:moveTo>
                    <a:pt x="67975" y="98893"/>
                  </a:moveTo>
                  <a:lnTo>
                    <a:pt x="67975" y="106682"/>
                  </a:lnTo>
                  <a:lnTo>
                    <a:pt x="60243" y="106682"/>
                  </a:lnTo>
                  <a:lnTo>
                    <a:pt x="60243" y="98893"/>
                  </a:lnTo>
                  <a:close/>
                  <a:moveTo>
                    <a:pt x="76452" y="98893"/>
                  </a:moveTo>
                  <a:lnTo>
                    <a:pt x="76452" y="106682"/>
                  </a:lnTo>
                  <a:lnTo>
                    <a:pt x="68399" y="106682"/>
                  </a:lnTo>
                  <a:lnTo>
                    <a:pt x="68399" y="98893"/>
                  </a:lnTo>
                  <a:close/>
                  <a:moveTo>
                    <a:pt x="84608" y="98893"/>
                  </a:moveTo>
                  <a:lnTo>
                    <a:pt x="84608" y="106682"/>
                  </a:lnTo>
                  <a:lnTo>
                    <a:pt x="76865" y="106682"/>
                  </a:lnTo>
                  <a:lnTo>
                    <a:pt x="76865" y="98893"/>
                  </a:lnTo>
                  <a:close/>
                  <a:moveTo>
                    <a:pt x="92776" y="98893"/>
                  </a:moveTo>
                  <a:lnTo>
                    <a:pt x="92776" y="106682"/>
                  </a:lnTo>
                  <a:lnTo>
                    <a:pt x="85032" y="106682"/>
                  </a:lnTo>
                  <a:lnTo>
                    <a:pt x="85032" y="98893"/>
                  </a:lnTo>
                  <a:close/>
                  <a:moveTo>
                    <a:pt x="100932" y="98893"/>
                  </a:moveTo>
                  <a:lnTo>
                    <a:pt x="100932" y="106682"/>
                  </a:lnTo>
                  <a:lnTo>
                    <a:pt x="93200" y="106682"/>
                  </a:lnTo>
                  <a:lnTo>
                    <a:pt x="93200" y="98893"/>
                  </a:lnTo>
                  <a:close/>
                  <a:moveTo>
                    <a:pt x="109099" y="98893"/>
                  </a:moveTo>
                  <a:lnTo>
                    <a:pt x="109099" y="106682"/>
                  </a:lnTo>
                  <a:lnTo>
                    <a:pt x="101356" y="106682"/>
                  </a:lnTo>
                  <a:lnTo>
                    <a:pt x="101356" y="98893"/>
                  </a:lnTo>
                  <a:close/>
                  <a:moveTo>
                    <a:pt x="116866" y="98893"/>
                  </a:moveTo>
                  <a:lnTo>
                    <a:pt x="116866" y="106682"/>
                  </a:lnTo>
                  <a:lnTo>
                    <a:pt x="109523" y="106682"/>
                  </a:lnTo>
                  <a:lnTo>
                    <a:pt x="109523" y="98893"/>
                  </a:lnTo>
                  <a:close/>
                  <a:moveTo>
                    <a:pt x="125034" y="98893"/>
                  </a:moveTo>
                  <a:lnTo>
                    <a:pt x="125034" y="106682"/>
                  </a:lnTo>
                  <a:lnTo>
                    <a:pt x="117290" y="106682"/>
                  </a:lnTo>
                  <a:lnTo>
                    <a:pt x="117290" y="98893"/>
                  </a:lnTo>
                  <a:close/>
                  <a:moveTo>
                    <a:pt x="133190" y="98893"/>
                  </a:moveTo>
                  <a:lnTo>
                    <a:pt x="133190" y="106682"/>
                  </a:lnTo>
                  <a:lnTo>
                    <a:pt x="125446" y="106682"/>
                  </a:lnTo>
                  <a:lnTo>
                    <a:pt x="125446" y="98893"/>
                  </a:lnTo>
                  <a:close/>
                  <a:moveTo>
                    <a:pt x="141346" y="98893"/>
                  </a:moveTo>
                  <a:lnTo>
                    <a:pt x="141346" y="106682"/>
                  </a:lnTo>
                  <a:lnTo>
                    <a:pt x="133614" y="106682"/>
                  </a:lnTo>
                  <a:lnTo>
                    <a:pt x="133614" y="98893"/>
                  </a:lnTo>
                  <a:close/>
                  <a:moveTo>
                    <a:pt x="149513" y="98893"/>
                  </a:moveTo>
                  <a:lnTo>
                    <a:pt x="149513" y="106682"/>
                  </a:lnTo>
                  <a:lnTo>
                    <a:pt x="141770" y="106682"/>
                  </a:lnTo>
                  <a:lnTo>
                    <a:pt x="141770" y="98893"/>
                  </a:lnTo>
                  <a:close/>
                  <a:moveTo>
                    <a:pt x="157280" y="98893"/>
                  </a:moveTo>
                  <a:lnTo>
                    <a:pt x="157280" y="106682"/>
                  </a:lnTo>
                  <a:lnTo>
                    <a:pt x="149937" y="106682"/>
                  </a:lnTo>
                  <a:lnTo>
                    <a:pt x="149937" y="98893"/>
                  </a:lnTo>
                  <a:close/>
                  <a:moveTo>
                    <a:pt x="165448" y="98893"/>
                  </a:moveTo>
                  <a:lnTo>
                    <a:pt x="165448" y="106682"/>
                  </a:lnTo>
                  <a:lnTo>
                    <a:pt x="157704" y="106682"/>
                  </a:lnTo>
                  <a:lnTo>
                    <a:pt x="157704" y="98893"/>
                  </a:lnTo>
                  <a:close/>
                  <a:moveTo>
                    <a:pt x="173604" y="98893"/>
                  </a:moveTo>
                  <a:lnTo>
                    <a:pt x="173604" y="106682"/>
                  </a:lnTo>
                  <a:lnTo>
                    <a:pt x="165871" y="106682"/>
                  </a:lnTo>
                  <a:lnTo>
                    <a:pt x="165871" y="98893"/>
                  </a:lnTo>
                  <a:close/>
                  <a:moveTo>
                    <a:pt x="181771" y="98893"/>
                  </a:moveTo>
                  <a:lnTo>
                    <a:pt x="181771" y="106682"/>
                  </a:lnTo>
                  <a:lnTo>
                    <a:pt x="174028" y="106682"/>
                  </a:lnTo>
                  <a:lnTo>
                    <a:pt x="174028" y="98893"/>
                  </a:lnTo>
                  <a:close/>
                  <a:moveTo>
                    <a:pt x="189927" y="98893"/>
                  </a:moveTo>
                  <a:lnTo>
                    <a:pt x="189927" y="106682"/>
                  </a:lnTo>
                  <a:lnTo>
                    <a:pt x="182195" y="106682"/>
                  </a:lnTo>
                  <a:lnTo>
                    <a:pt x="182195" y="98893"/>
                  </a:lnTo>
                  <a:close/>
                  <a:moveTo>
                    <a:pt x="198095" y="98893"/>
                  </a:moveTo>
                  <a:lnTo>
                    <a:pt x="198095" y="106682"/>
                  </a:lnTo>
                  <a:lnTo>
                    <a:pt x="190351" y="106682"/>
                  </a:lnTo>
                  <a:lnTo>
                    <a:pt x="190351" y="98893"/>
                  </a:lnTo>
                  <a:close/>
                  <a:moveTo>
                    <a:pt x="206251" y="98893"/>
                  </a:moveTo>
                  <a:lnTo>
                    <a:pt x="206251" y="106682"/>
                  </a:lnTo>
                  <a:lnTo>
                    <a:pt x="198519" y="106682"/>
                  </a:lnTo>
                  <a:lnTo>
                    <a:pt x="198519" y="98893"/>
                  </a:lnTo>
                  <a:close/>
                  <a:moveTo>
                    <a:pt x="214419" y="98893"/>
                  </a:moveTo>
                  <a:lnTo>
                    <a:pt x="214419" y="106682"/>
                  </a:lnTo>
                  <a:lnTo>
                    <a:pt x="206675" y="106682"/>
                  </a:lnTo>
                  <a:lnTo>
                    <a:pt x="206675" y="98893"/>
                  </a:lnTo>
                  <a:close/>
                  <a:moveTo>
                    <a:pt x="222575" y="98893"/>
                  </a:moveTo>
                  <a:lnTo>
                    <a:pt x="222575" y="106682"/>
                  </a:lnTo>
                  <a:lnTo>
                    <a:pt x="214842" y="106682"/>
                  </a:lnTo>
                  <a:lnTo>
                    <a:pt x="214842" y="98893"/>
                  </a:lnTo>
                  <a:close/>
                  <a:moveTo>
                    <a:pt x="230742" y="98893"/>
                  </a:moveTo>
                  <a:lnTo>
                    <a:pt x="230742" y="106682"/>
                  </a:lnTo>
                  <a:lnTo>
                    <a:pt x="222999" y="106682"/>
                  </a:lnTo>
                  <a:lnTo>
                    <a:pt x="222999" y="98893"/>
                  </a:lnTo>
                  <a:close/>
                  <a:moveTo>
                    <a:pt x="238898" y="98893"/>
                  </a:moveTo>
                  <a:lnTo>
                    <a:pt x="238898" y="106682"/>
                  </a:lnTo>
                  <a:lnTo>
                    <a:pt x="231166" y="106682"/>
                  </a:lnTo>
                  <a:lnTo>
                    <a:pt x="231166" y="98893"/>
                  </a:lnTo>
                  <a:close/>
                  <a:moveTo>
                    <a:pt x="247066" y="98893"/>
                  </a:moveTo>
                  <a:lnTo>
                    <a:pt x="247066" y="106682"/>
                  </a:lnTo>
                  <a:lnTo>
                    <a:pt x="239322" y="106682"/>
                  </a:lnTo>
                  <a:lnTo>
                    <a:pt x="239322" y="98893"/>
                  </a:lnTo>
                  <a:close/>
                  <a:moveTo>
                    <a:pt x="255222" y="98893"/>
                  </a:moveTo>
                  <a:lnTo>
                    <a:pt x="255222" y="106682"/>
                  </a:lnTo>
                  <a:lnTo>
                    <a:pt x="247490" y="106682"/>
                  </a:lnTo>
                  <a:lnTo>
                    <a:pt x="247490" y="98893"/>
                  </a:lnTo>
                  <a:close/>
                  <a:moveTo>
                    <a:pt x="263390" y="98893"/>
                  </a:moveTo>
                  <a:lnTo>
                    <a:pt x="263390" y="106682"/>
                  </a:lnTo>
                  <a:lnTo>
                    <a:pt x="255646" y="106682"/>
                  </a:lnTo>
                  <a:lnTo>
                    <a:pt x="255646" y="98893"/>
                  </a:lnTo>
                  <a:close/>
                  <a:moveTo>
                    <a:pt x="271546" y="98893"/>
                  </a:moveTo>
                  <a:lnTo>
                    <a:pt x="271546" y="106682"/>
                  </a:lnTo>
                  <a:lnTo>
                    <a:pt x="263813" y="106682"/>
                  </a:lnTo>
                  <a:lnTo>
                    <a:pt x="263813" y="98893"/>
                  </a:lnTo>
                  <a:close/>
                  <a:moveTo>
                    <a:pt x="11238" y="107095"/>
                  </a:moveTo>
                  <a:lnTo>
                    <a:pt x="11238" y="114895"/>
                  </a:lnTo>
                  <a:lnTo>
                    <a:pt x="3505" y="114895"/>
                  </a:lnTo>
                  <a:lnTo>
                    <a:pt x="3505" y="107095"/>
                  </a:lnTo>
                  <a:close/>
                  <a:moveTo>
                    <a:pt x="19394" y="107095"/>
                  </a:moveTo>
                  <a:lnTo>
                    <a:pt x="19394" y="114895"/>
                  </a:lnTo>
                  <a:lnTo>
                    <a:pt x="11662" y="114895"/>
                  </a:lnTo>
                  <a:lnTo>
                    <a:pt x="11662" y="107095"/>
                  </a:lnTo>
                  <a:close/>
                  <a:moveTo>
                    <a:pt x="27561" y="107095"/>
                  </a:moveTo>
                  <a:lnTo>
                    <a:pt x="27561" y="114895"/>
                  </a:lnTo>
                  <a:lnTo>
                    <a:pt x="19818" y="114895"/>
                  </a:lnTo>
                  <a:lnTo>
                    <a:pt x="19818" y="107095"/>
                  </a:lnTo>
                  <a:close/>
                  <a:moveTo>
                    <a:pt x="35328" y="107095"/>
                  </a:moveTo>
                  <a:lnTo>
                    <a:pt x="35328" y="114895"/>
                  </a:lnTo>
                  <a:lnTo>
                    <a:pt x="27985" y="114895"/>
                  </a:lnTo>
                  <a:lnTo>
                    <a:pt x="27985" y="107095"/>
                  </a:lnTo>
                  <a:close/>
                  <a:moveTo>
                    <a:pt x="43496" y="107095"/>
                  </a:moveTo>
                  <a:lnTo>
                    <a:pt x="43496" y="114895"/>
                  </a:lnTo>
                  <a:lnTo>
                    <a:pt x="35752" y="114895"/>
                  </a:lnTo>
                  <a:lnTo>
                    <a:pt x="35752" y="107095"/>
                  </a:lnTo>
                  <a:close/>
                  <a:moveTo>
                    <a:pt x="51652" y="107095"/>
                  </a:moveTo>
                  <a:lnTo>
                    <a:pt x="51652" y="114895"/>
                  </a:lnTo>
                  <a:lnTo>
                    <a:pt x="43919" y="114895"/>
                  </a:lnTo>
                  <a:lnTo>
                    <a:pt x="43919" y="107095"/>
                  </a:lnTo>
                  <a:close/>
                  <a:moveTo>
                    <a:pt x="59819" y="107095"/>
                  </a:moveTo>
                  <a:lnTo>
                    <a:pt x="59819" y="114895"/>
                  </a:lnTo>
                  <a:lnTo>
                    <a:pt x="52075" y="114895"/>
                  </a:lnTo>
                  <a:lnTo>
                    <a:pt x="52075" y="107095"/>
                  </a:lnTo>
                  <a:close/>
                  <a:moveTo>
                    <a:pt x="67975" y="107095"/>
                  </a:moveTo>
                  <a:lnTo>
                    <a:pt x="67975" y="114895"/>
                  </a:lnTo>
                  <a:lnTo>
                    <a:pt x="60243" y="114895"/>
                  </a:lnTo>
                  <a:lnTo>
                    <a:pt x="60243" y="107095"/>
                  </a:lnTo>
                  <a:close/>
                  <a:moveTo>
                    <a:pt x="76452" y="107095"/>
                  </a:moveTo>
                  <a:lnTo>
                    <a:pt x="76452" y="114895"/>
                  </a:lnTo>
                  <a:lnTo>
                    <a:pt x="68399" y="114895"/>
                  </a:lnTo>
                  <a:lnTo>
                    <a:pt x="68399" y="107095"/>
                  </a:lnTo>
                  <a:close/>
                  <a:moveTo>
                    <a:pt x="84608" y="107095"/>
                  </a:moveTo>
                  <a:lnTo>
                    <a:pt x="84608" y="114895"/>
                  </a:lnTo>
                  <a:lnTo>
                    <a:pt x="76865" y="114895"/>
                  </a:lnTo>
                  <a:lnTo>
                    <a:pt x="76865" y="107095"/>
                  </a:lnTo>
                  <a:close/>
                  <a:moveTo>
                    <a:pt x="92776" y="107095"/>
                  </a:moveTo>
                  <a:lnTo>
                    <a:pt x="92776" y="114895"/>
                  </a:lnTo>
                  <a:lnTo>
                    <a:pt x="85032" y="114895"/>
                  </a:lnTo>
                  <a:lnTo>
                    <a:pt x="85032" y="107095"/>
                  </a:lnTo>
                  <a:close/>
                  <a:moveTo>
                    <a:pt x="100932" y="107095"/>
                  </a:moveTo>
                  <a:lnTo>
                    <a:pt x="100932" y="114895"/>
                  </a:lnTo>
                  <a:lnTo>
                    <a:pt x="93200" y="114895"/>
                  </a:lnTo>
                  <a:lnTo>
                    <a:pt x="93200" y="107095"/>
                  </a:lnTo>
                  <a:close/>
                  <a:moveTo>
                    <a:pt x="109099" y="107095"/>
                  </a:moveTo>
                  <a:lnTo>
                    <a:pt x="109099" y="114895"/>
                  </a:lnTo>
                  <a:lnTo>
                    <a:pt x="101356" y="114895"/>
                  </a:lnTo>
                  <a:lnTo>
                    <a:pt x="101356" y="107095"/>
                  </a:lnTo>
                  <a:close/>
                  <a:moveTo>
                    <a:pt x="116866" y="107095"/>
                  </a:moveTo>
                  <a:lnTo>
                    <a:pt x="116866" y="114895"/>
                  </a:lnTo>
                  <a:lnTo>
                    <a:pt x="109523" y="114895"/>
                  </a:lnTo>
                  <a:lnTo>
                    <a:pt x="109523" y="107095"/>
                  </a:lnTo>
                  <a:close/>
                  <a:moveTo>
                    <a:pt x="125034" y="107095"/>
                  </a:moveTo>
                  <a:lnTo>
                    <a:pt x="125034" y="114895"/>
                  </a:lnTo>
                  <a:lnTo>
                    <a:pt x="117290" y="114895"/>
                  </a:lnTo>
                  <a:lnTo>
                    <a:pt x="117290" y="107095"/>
                  </a:lnTo>
                  <a:close/>
                  <a:moveTo>
                    <a:pt x="133190" y="107095"/>
                  </a:moveTo>
                  <a:lnTo>
                    <a:pt x="133190" y="114895"/>
                  </a:lnTo>
                  <a:lnTo>
                    <a:pt x="125446" y="114895"/>
                  </a:lnTo>
                  <a:lnTo>
                    <a:pt x="125446" y="107095"/>
                  </a:lnTo>
                  <a:close/>
                  <a:moveTo>
                    <a:pt x="141346" y="107095"/>
                  </a:moveTo>
                  <a:lnTo>
                    <a:pt x="141346" y="114895"/>
                  </a:lnTo>
                  <a:lnTo>
                    <a:pt x="133614" y="114895"/>
                  </a:lnTo>
                  <a:lnTo>
                    <a:pt x="133614" y="107095"/>
                  </a:lnTo>
                  <a:close/>
                  <a:moveTo>
                    <a:pt x="149513" y="107095"/>
                  </a:moveTo>
                  <a:lnTo>
                    <a:pt x="149513" y="114895"/>
                  </a:lnTo>
                  <a:lnTo>
                    <a:pt x="141770" y="114895"/>
                  </a:lnTo>
                  <a:lnTo>
                    <a:pt x="141770" y="107095"/>
                  </a:lnTo>
                  <a:close/>
                  <a:moveTo>
                    <a:pt x="157280" y="107095"/>
                  </a:moveTo>
                  <a:lnTo>
                    <a:pt x="157280" y="114895"/>
                  </a:lnTo>
                  <a:lnTo>
                    <a:pt x="149937" y="114895"/>
                  </a:lnTo>
                  <a:lnTo>
                    <a:pt x="149937" y="107095"/>
                  </a:lnTo>
                  <a:close/>
                  <a:moveTo>
                    <a:pt x="165448" y="107095"/>
                  </a:moveTo>
                  <a:lnTo>
                    <a:pt x="165448" y="114895"/>
                  </a:lnTo>
                  <a:lnTo>
                    <a:pt x="157704" y="114895"/>
                  </a:lnTo>
                  <a:lnTo>
                    <a:pt x="157704" y="107095"/>
                  </a:lnTo>
                  <a:close/>
                  <a:moveTo>
                    <a:pt x="173604" y="107095"/>
                  </a:moveTo>
                  <a:lnTo>
                    <a:pt x="173604" y="114895"/>
                  </a:lnTo>
                  <a:lnTo>
                    <a:pt x="165871" y="114895"/>
                  </a:lnTo>
                  <a:lnTo>
                    <a:pt x="165871" y="107095"/>
                  </a:lnTo>
                  <a:close/>
                  <a:moveTo>
                    <a:pt x="181771" y="107095"/>
                  </a:moveTo>
                  <a:lnTo>
                    <a:pt x="181771" y="114895"/>
                  </a:lnTo>
                  <a:lnTo>
                    <a:pt x="174028" y="114895"/>
                  </a:lnTo>
                  <a:lnTo>
                    <a:pt x="174028" y="107095"/>
                  </a:lnTo>
                  <a:close/>
                  <a:moveTo>
                    <a:pt x="189927" y="107095"/>
                  </a:moveTo>
                  <a:lnTo>
                    <a:pt x="189927" y="114895"/>
                  </a:lnTo>
                  <a:lnTo>
                    <a:pt x="182195" y="114895"/>
                  </a:lnTo>
                  <a:lnTo>
                    <a:pt x="182195" y="107095"/>
                  </a:lnTo>
                  <a:close/>
                  <a:moveTo>
                    <a:pt x="198095" y="107095"/>
                  </a:moveTo>
                  <a:lnTo>
                    <a:pt x="198095" y="114895"/>
                  </a:lnTo>
                  <a:lnTo>
                    <a:pt x="190351" y="114895"/>
                  </a:lnTo>
                  <a:lnTo>
                    <a:pt x="190351" y="107095"/>
                  </a:lnTo>
                  <a:close/>
                  <a:moveTo>
                    <a:pt x="206251" y="107095"/>
                  </a:moveTo>
                  <a:lnTo>
                    <a:pt x="206251" y="114895"/>
                  </a:lnTo>
                  <a:lnTo>
                    <a:pt x="198519" y="114895"/>
                  </a:lnTo>
                  <a:lnTo>
                    <a:pt x="198519" y="107095"/>
                  </a:lnTo>
                  <a:close/>
                  <a:moveTo>
                    <a:pt x="214419" y="107095"/>
                  </a:moveTo>
                  <a:lnTo>
                    <a:pt x="214419" y="114895"/>
                  </a:lnTo>
                  <a:lnTo>
                    <a:pt x="206675" y="114895"/>
                  </a:lnTo>
                  <a:lnTo>
                    <a:pt x="206675" y="107095"/>
                  </a:lnTo>
                  <a:close/>
                  <a:moveTo>
                    <a:pt x="222575" y="107095"/>
                  </a:moveTo>
                  <a:lnTo>
                    <a:pt x="222575" y="114895"/>
                  </a:lnTo>
                  <a:lnTo>
                    <a:pt x="214842" y="114895"/>
                  </a:lnTo>
                  <a:lnTo>
                    <a:pt x="214842" y="107095"/>
                  </a:lnTo>
                  <a:close/>
                  <a:moveTo>
                    <a:pt x="230742" y="107095"/>
                  </a:moveTo>
                  <a:lnTo>
                    <a:pt x="230742" y="114895"/>
                  </a:lnTo>
                  <a:lnTo>
                    <a:pt x="222999" y="114895"/>
                  </a:lnTo>
                  <a:lnTo>
                    <a:pt x="222999" y="107095"/>
                  </a:lnTo>
                  <a:close/>
                  <a:moveTo>
                    <a:pt x="238898" y="107095"/>
                  </a:moveTo>
                  <a:lnTo>
                    <a:pt x="238898" y="114895"/>
                  </a:lnTo>
                  <a:lnTo>
                    <a:pt x="231166" y="114895"/>
                  </a:lnTo>
                  <a:lnTo>
                    <a:pt x="231166" y="107095"/>
                  </a:lnTo>
                  <a:close/>
                  <a:moveTo>
                    <a:pt x="247066" y="107095"/>
                  </a:moveTo>
                  <a:lnTo>
                    <a:pt x="247066" y="114895"/>
                  </a:lnTo>
                  <a:lnTo>
                    <a:pt x="239322" y="114895"/>
                  </a:lnTo>
                  <a:lnTo>
                    <a:pt x="239322" y="107095"/>
                  </a:lnTo>
                  <a:close/>
                  <a:moveTo>
                    <a:pt x="255222" y="107095"/>
                  </a:moveTo>
                  <a:lnTo>
                    <a:pt x="255222" y="114895"/>
                  </a:lnTo>
                  <a:lnTo>
                    <a:pt x="247490" y="114895"/>
                  </a:lnTo>
                  <a:lnTo>
                    <a:pt x="247490" y="107095"/>
                  </a:lnTo>
                  <a:close/>
                  <a:moveTo>
                    <a:pt x="263390" y="107095"/>
                  </a:moveTo>
                  <a:lnTo>
                    <a:pt x="263390" y="114895"/>
                  </a:lnTo>
                  <a:lnTo>
                    <a:pt x="255646" y="114895"/>
                  </a:lnTo>
                  <a:lnTo>
                    <a:pt x="255646" y="107095"/>
                  </a:lnTo>
                  <a:close/>
                  <a:moveTo>
                    <a:pt x="271546" y="107095"/>
                  </a:moveTo>
                  <a:lnTo>
                    <a:pt x="271546" y="114895"/>
                  </a:lnTo>
                  <a:lnTo>
                    <a:pt x="263813" y="114895"/>
                  </a:lnTo>
                  <a:lnTo>
                    <a:pt x="263813" y="107095"/>
                  </a:lnTo>
                  <a:close/>
                  <a:moveTo>
                    <a:pt x="11238" y="115308"/>
                  </a:moveTo>
                  <a:lnTo>
                    <a:pt x="11238" y="123097"/>
                  </a:lnTo>
                  <a:lnTo>
                    <a:pt x="3505" y="123097"/>
                  </a:lnTo>
                  <a:lnTo>
                    <a:pt x="3505" y="115308"/>
                  </a:lnTo>
                  <a:close/>
                  <a:moveTo>
                    <a:pt x="19394" y="115308"/>
                  </a:moveTo>
                  <a:lnTo>
                    <a:pt x="19394" y="123097"/>
                  </a:lnTo>
                  <a:lnTo>
                    <a:pt x="11662" y="123097"/>
                  </a:lnTo>
                  <a:lnTo>
                    <a:pt x="11662" y="115308"/>
                  </a:lnTo>
                  <a:close/>
                  <a:moveTo>
                    <a:pt x="27561" y="115308"/>
                  </a:moveTo>
                  <a:lnTo>
                    <a:pt x="27561" y="123097"/>
                  </a:lnTo>
                  <a:lnTo>
                    <a:pt x="19818" y="123097"/>
                  </a:lnTo>
                  <a:lnTo>
                    <a:pt x="19818" y="115308"/>
                  </a:lnTo>
                  <a:close/>
                  <a:moveTo>
                    <a:pt x="35328" y="115308"/>
                  </a:moveTo>
                  <a:lnTo>
                    <a:pt x="35328" y="123097"/>
                  </a:lnTo>
                  <a:lnTo>
                    <a:pt x="27985" y="123097"/>
                  </a:lnTo>
                  <a:lnTo>
                    <a:pt x="27985" y="115308"/>
                  </a:lnTo>
                  <a:close/>
                  <a:moveTo>
                    <a:pt x="43496" y="115296"/>
                  </a:moveTo>
                  <a:lnTo>
                    <a:pt x="43496" y="123097"/>
                  </a:lnTo>
                  <a:lnTo>
                    <a:pt x="35752" y="123097"/>
                  </a:lnTo>
                  <a:lnTo>
                    <a:pt x="35752" y="115296"/>
                  </a:lnTo>
                  <a:close/>
                  <a:moveTo>
                    <a:pt x="51652" y="115296"/>
                  </a:moveTo>
                  <a:lnTo>
                    <a:pt x="51652" y="123097"/>
                  </a:lnTo>
                  <a:lnTo>
                    <a:pt x="43919" y="123097"/>
                  </a:lnTo>
                  <a:lnTo>
                    <a:pt x="43919" y="115296"/>
                  </a:lnTo>
                  <a:close/>
                  <a:moveTo>
                    <a:pt x="59819" y="115296"/>
                  </a:moveTo>
                  <a:lnTo>
                    <a:pt x="59819" y="123097"/>
                  </a:lnTo>
                  <a:lnTo>
                    <a:pt x="52075" y="123097"/>
                  </a:lnTo>
                  <a:lnTo>
                    <a:pt x="52075" y="115296"/>
                  </a:lnTo>
                  <a:close/>
                  <a:moveTo>
                    <a:pt x="67975" y="115296"/>
                  </a:moveTo>
                  <a:lnTo>
                    <a:pt x="67975" y="123097"/>
                  </a:lnTo>
                  <a:lnTo>
                    <a:pt x="60243" y="123097"/>
                  </a:lnTo>
                  <a:lnTo>
                    <a:pt x="60243" y="115296"/>
                  </a:lnTo>
                  <a:close/>
                  <a:moveTo>
                    <a:pt x="76452" y="115296"/>
                  </a:moveTo>
                  <a:lnTo>
                    <a:pt x="76452" y="123097"/>
                  </a:lnTo>
                  <a:lnTo>
                    <a:pt x="68399" y="123097"/>
                  </a:lnTo>
                  <a:lnTo>
                    <a:pt x="68399" y="115296"/>
                  </a:lnTo>
                  <a:close/>
                  <a:moveTo>
                    <a:pt x="84608" y="115296"/>
                  </a:moveTo>
                  <a:lnTo>
                    <a:pt x="84608" y="123097"/>
                  </a:lnTo>
                  <a:lnTo>
                    <a:pt x="76876" y="123097"/>
                  </a:lnTo>
                  <a:lnTo>
                    <a:pt x="76876" y="115296"/>
                  </a:lnTo>
                  <a:close/>
                  <a:moveTo>
                    <a:pt x="92776" y="115296"/>
                  </a:moveTo>
                  <a:lnTo>
                    <a:pt x="92776" y="123097"/>
                  </a:lnTo>
                  <a:lnTo>
                    <a:pt x="85032" y="123097"/>
                  </a:lnTo>
                  <a:lnTo>
                    <a:pt x="85032" y="115296"/>
                  </a:lnTo>
                  <a:close/>
                  <a:moveTo>
                    <a:pt x="100932" y="115296"/>
                  </a:moveTo>
                  <a:lnTo>
                    <a:pt x="100932" y="123097"/>
                  </a:lnTo>
                  <a:lnTo>
                    <a:pt x="93200" y="123097"/>
                  </a:lnTo>
                  <a:lnTo>
                    <a:pt x="93200" y="115296"/>
                  </a:lnTo>
                  <a:close/>
                  <a:moveTo>
                    <a:pt x="109099" y="115296"/>
                  </a:moveTo>
                  <a:lnTo>
                    <a:pt x="109099" y="123097"/>
                  </a:lnTo>
                  <a:lnTo>
                    <a:pt x="101356" y="123097"/>
                  </a:lnTo>
                  <a:lnTo>
                    <a:pt x="101356" y="115296"/>
                  </a:lnTo>
                  <a:close/>
                  <a:moveTo>
                    <a:pt x="116866" y="115296"/>
                  </a:moveTo>
                  <a:lnTo>
                    <a:pt x="116866" y="123097"/>
                  </a:lnTo>
                  <a:lnTo>
                    <a:pt x="109523" y="123097"/>
                  </a:lnTo>
                  <a:lnTo>
                    <a:pt x="109523" y="115296"/>
                  </a:lnTo>
                  <a:close/>
                  <a:moveTo>
                    <a:pt x="125034" y="115296"/>
                  </a:moveTo>
                  <a:lnTo>
                    <a:pt x="125034" y="123097"/>
                  </a:lnTo>
                  <a:lnTo>
                    <a:pt x="117290" y="123097"/>
                  </a:lnTo>
                  <a:lnTo>
                    <a:pt x="117290" y="115296"/>
                  </a:lnTo>
                  <a:close/>
                  <a:moveTo>
                    <a:pt x="133190" y="115296"/>
                  </a:moveTo>
                  <a:lnTo>
                    <a:pt x="133190" y="123097"/>
                  </a:lnTo>
                  <a:lnTo>
                    <a:pt x="125446" y="123097"/>
                  </a:lnTo>
                  <a:lnTo>
                    <a:pt x="125446" y="115296"/>
                  </a:lnTo>
                  <a:close/>
                  <a:moveTo>
                    <a:pt x="141346" y="115296"/>
                  </a:moveTo>
                  <a:lnTo>
                    <a:pt x="141346" y="123097"/>
                  </a:lnTo>
                  <a:lnTo>
                    <a:pt x="133614" y="123097"/>
                  </a:lnTo>
                  <a:lnTo>
                    <a:pt x="133614" y="115296"/>
                  </a:lnTo>
                  <a:close/>
                  <a:moveTo>
                    <a:pt x="149513" y="115296"/>
                  </a:moveTo>
                  <a:lnTo>
                    <a:pt x="149513" y="123097"/>
                  </a:lnTo>
                  <a:lnTo>
                    <a:pt x="141770" y="123097"/>
                  </a:lnTo>
                  <a:lnTo>
                    <a:pt x="141770" y="115296"/>
                  </a:lnTo>
                  <a:close/>
                  <a:moveTo>
                    <a:pt x="157280" y="115296"/>
                  </a:moveTo>
                  <a:lnTo>
                    <a:pt x="157280" y="123097"/>
                  </a:lnTo>
                  <a:lnTo>
                    <a:pt x="149937" y="123097"/>
                  </a:lnTo>
                  <a:lnTo>
                    <a:pt x="149937" y="115296"/>
                  </a:lnTo>
                  <a:close/>
                  <a:moveTo>
                    <a:pt x="165448" y="115296"/>
                  </a:moveTo>
                  <a:lnTo>
                    <a:pt x="165448" y="123097"/>
                  </a:lnTo>
                  <a:lnTo>
                    <a:pt x="157704" y="123097"/>
                  </a:lnTo>
                  <a:lnTo>
                    <a:pt x="157704" y="115296"/>
                  </a:lnTo>
                  <a:close/>
                  <a:moveTo>
                    <a:pt x="173604" y="115296"/>
                  </a:moveTo>
                  <a:lnTo>
                    <a:pt x="173604" y="123097"/>
                  </a:lnTo>
                  <a:lnTo>
                    <a:pt x="165871" y="123097"/>
                  </a:lnTo>
                  <a:lnTo>
                    <a:pt x="165871" y="115296"/>
                  </a:lnTo>
                  <a:close/>
                  <a:moveTo>
                    <a:pt x="181771" y="115296"/>
                  </a:moveTo>
                  <a:lnTo>
                    <a:pt x="181771" y="123097"/>
                  </a:lnTo>
                  <a:lnTo>
                    <a:pt x="174028" y="123097"/>
                  </a:lnTo>
                  <a:lnTo>
                    <a:pt x="174028" y="115296"/>
                  </a:lnTo>
                  <a:close/>
                  <a:moveTo>
                    <a:pt x="189927" y="115296"/>
                  </a:moveTo>
                  <a:lnTo>
                    <a:pt x="189927" y="123097"/>
                  </a:lnTo>
                  <a:lnTo>
                    <a:pt x="182195" y="123097"/>
                  </a:lnTo>
                  <a:lnTo>
                    <a:pt x="182195" y="115296"/>
                  </a:lnTo>
                  <a:close/>
                  <a:moveTo>
                    <a:pt x="198095" y="115296"/>
                  </a:moveTo>
                  <a:lnTo>
                    <a:pt x="198095" y="123097"/>
                  </a:lnTo>
                  <a:lnTo>
                    <a:pt x="190351" y="123097"/>
                  </a:lnTo>
                  <a:lnTo>
                    <a:pt x="190351" y="115296"/>
                  </a:lnTo>
                  <a:close/>
                  <a:moveTo>
                    <a:pt x="206251" y="115296"/>
                  </a:moveTo>
                  <a:lnTo>
                    <a:pt x="206251" y="123097"/>
                  </a:lnTo>
                  <a:lnTo>
                    <a:pt x="198519" y="123097"/>
                  </a:lnTo>
                  <a:lnTo>
                    <a:pt x="198519" y="115296"/>
                  </a:lnTo>
                  <a:close/>
                  <a:moveTo>
                    <a:pt x="214419" y="115296"/>
                  </a:moveTo>
                  <a:lnTo>
                    <a:pt x="214419" y="123097"/>
                  </a:lnTo>
                  <a:lnTo>
                    <a:pt x="206675" y="123097"/>
                  </a:lnTo>
                  <a:lnTo>
                    <a:pt x="206675" y="115296"/>
                  </a:lnTo>
                  <a:close/>
                  <a:moveTo>
                    <a:pt x="222575" y="115296"/>
                  </a:moveTo>
                  <a:lnTo>
                    <a:pt x="222575" y="123097"/>
                  </a:lnTo>
                  <a:lnTo>
                    <a:pt x="214842" y="123097"/>
                  </a:lnTo>
                  <a:lnTo>
                    <a:pt x="214842" y="115296"/>
                  </a:lnTo>
                  <a:close/>
                  <a:moveTo>
                    <a:pt x="230742" y="115296"/>
                  </a:moveTo>
                  <a:lnTo>
                    <a:pt x="230742" y="123097"/>
                  </a:lnTo>
                  <a:lnTo>
                    <a:pt x="222999" y="123097"/>
                  </a:lnTo>
                  <a:lnTo>
                    <a:pt x="222999" y="115296"/>
                  </a:lnTo>
                  <a:close/>
                  <a:moveTo>
                    <a:pt x="238898" y="115296"/>
                  </a:moveTo>
                  <a:lnTo>
                    <a:pt x="238898" y="123097"/>
                  </a:lnTo>
                  <a:lnTo>
                    <a:pt x="231166" y="123097"/>
                  </a:lnTo>
                  <a:lnTo>
                    <a:pt x="231166" y="115296"/>
                  </a:lnTo>
                  <a:close/>
                  <a:moveTo>
                    <a:pt x="247066" y="115308"/>
                  </a:moveTo>
                  <a:lnTo>
                    <a:pt x="247066" y="123097"/>
                  </a:lnTo>
                  <a:lnTo>
                    <a:pt x="239322" y="123097"/>
                  </a:lnTo>
                  <a:lnTo>
                    <a:pt x="239322" y="115308"/>
                  </a:lnTo>
                  <a:close/>
                  <a:moveTo>
                    <a:pt x="255222" y="115308"/>
                  </a:moveTo>
                  <a:lnTo>
                    <a:pt x="255222" y="123097"/>
                  </a:lnTo>
                  <a:lnTo>
                    <a:pt x="247490" y="123097"/>
                  </a:lnTo>
                  <a:lnTo>
                    <a:pt x="247490" y="115308"/>
                  </a:lnTo>
                  <a:close/>
                  <a:moveTo>
                    <a:pt x="263390" y="115308"/>
                  </a:moveTo>
                  <a:lnTo>
                    <a:pt x="263390" y="123097"/>
                  </a:lnTo>
                  <a:lnTo>
                    <a:pt x="255646" y="123097"/>
                  </a:lnTo>
                  <a:lnTo>
                    <a:pt x="255646" y="115308"/>
                  </a:lnTo>
                  <a:close/>
                  <a:moveTo>
                    <a:pt x="271546" y="115296"/>
                  </a:moveTo>
                  <a:lnTo>
                    <a:pt x="271546" y="123097"/>
                  </a:lnTo>
                  <a:lnTo>
                    <a:pt x="263813" y="123097"/>
                  </a:lnTo>
                  <a:lnTo>
                    <a:pt x="263813" y="115296"/>
                  </a:lnTo>
                  <a:close/>
                  <a:moveTo>
                    <a:pt x="11238" y="123510"/>
                  </a:moveTo>
                  <a:lnTo>
                    <a:pt x="11238" y="131551"/>
                  </a:lnTo>
                  <a:lnTo>
                    <a:pt x="3505" y="131551"/>
                  </a:lnTo>
                  <a:lnTo>
                    <a:pt x="3505" y="123510"/>
                  </a:lnTo>
                  <a:close/>
                  <a:moveTo>
                    <a:pt x="19394" y="123510"/>
                  </a:moveTo>
                  <a:lnTo>
                    <a:pt x="19394" y="131551"/>
                  </a:lnTo>
                  <a:lnTo>
                    <a:pt x="11662" y="131551"/>
                  </a:lnTo>
                  <a:lnTo>
                    <a:pt x="11662" y="123510"/>
                  </a:lnTo>
                  <a:close/>
                  <a:moveTo>
                    <a:pt x="27561" y="123510"/>
                  </a:moveTo>
                  <a:lnTo>
                    <a:pt x="27561" y="131551"/>
                  </a:lnTo>
                  <a:lnTo>
                    <a:pt x="19818" y="131551"/>
                  </a:lnTo>
                  <a:lnTo>
                    <a:pt x="19818" y="123510"/>
                  </a:lnTo>
                  <a:close/>
                  <a:moveTo>
                    <a:pt x="35328" y="123510"/>
                  </a:moveTo>
                  <a:lnTo>
                    <a:pt x="35328" y="131551"/>
                  </a:lnTo>
                  <a:lnTo>
                    <a:pt x="27985" y="131551"/>
                  </a:lnTo>
                  <a:lnTo>
                    <a:pt x="27985" y="123510"/>
                  </a:lnTo>
                  <a:close/>
                  <a:moveTo>
                    <a:pt x="43496" y="123510"/>
                  </a:moveTo>
                  <a:lnTo>
                    <a:pt x="43496" y="131551"/>
                  </a:lnTo>
                  <a:lnTo>
                    <a:pt x="35752" y="131551"/>
                  </a:lnTo>
                  <a:lnTo>
                    <a:pt x="35752" y="123510"/>
                  </a:lnTo>
                  <a:close/>
                  <a:moveTo>
                    <a:pt x="51652" y="123510"/>
                  </a:moveTo>
                  <a:lnTo>
                    <a:pt x="51652" y="131551"/>
                  </a:lnTo>
                  <a:lnTo>
                    <a:pt x="43919" y="131551"/>
                  </a:lnTo>
                  <a:lnTo>
                    <a:pt x="43919" y="123510"/>
                  </a:lnTo>
                  <a:close/>
                  <a:moveTo>
                    <a:pt x="59819" y="123510"/>
                  </a:moveTo>
                  <a:lnTo>
                    <a:pt x="59819" y="131551"/>
                  </a:lnTo>
                  <a:lnTo>
                    <a:pt x="52075" y="131551"/>
                  </a:lnTo>
                  <a:lnTo>
                    <a:pt x="52075" y="123510"/>
                  </a:lnTo>
                  <a:close/>
                  <a:moveTo>
                    <a:pt x="67975" y="123510"/>
                  </a:moveTo>
                  <a:lnTo>
                    <a:pt x="67975" y="131551"/>
                  </a:lnTo>
                  <a:lnTo>
                    <a:pt x="60243" y="131551"/>
                  </a:lnTo>
                  <a:lnTo>
                    <a:pt x="60243" y="123510"/>
                  </a:lnTo>
                  <a:close/>
                  <a:moveTo>
                    <a:pt x="76452" y="123510"/>
                  </a:moveTo>
                  <a:lnTo>
                    <a:pt x="76452" y="131551"/>
                  </a:lnTo>
                  <a:lnTo>
                    <a:pt x="68399" y="131551"/>
                  </a:lnTo>
                  <a:lnTo>
                    <a:pt x="68399" y="123510"/>
                  </a:lnTo>
                  <a:close/>
                  <a:moveTo>
                    <a:pt x="84608" y="123510"/>
                  </a:moveTo>
                  <a:lnTo>
                    <a:pt x="84608" y="131551"/>
                  </a:lnTo>
                  <a:lnTo>
                    <a:pt x="76876" y="131551"/>
                  </a:lnTo>
                  <a:lnTo>
                    <a:pt x="76876" y="123510"/>
                  </a:lnTo>
                  <a:close/>
                  <a:moveTo>
                    <a:pt x="92776" y="123510"/>
                  </a:moveTo>
                  <a:lnTo>
                    <a:pt x="92776" y="131551"/>
                  </a:lnTo>
                  <a:lnTo>
                    <a:pt x="85032" y="131551"/>
                  </a:lnTo>
                  <a:lnTo>
                    <a:pt x="85032" y="123510"/>
                  </a:lnTo>
                  <a:close/>
                  <a:moveTo>
                    <a:pt x="100932" y="123510"/>
                  </a:moveTo>
                  <a:lnTo>
                    <a:pt x="100932" y="131551"/>
                  </a:lnTo>
                  <a:lnTo>
                    <a:pt x="93200" y="131551"/>
                  </a:lnTo>
                  <a:lnTo>
                    <a:pt x="93200" y="123510"/>
                  </a:lnTo>
                  <a:close/>
                  <a:moveTo>
                    <a:pt x="109099" y="123510"/>
                  </a:moveTo>
                  <a:lnTo>
                    <a:pt x="109099" y="131551"/>
                  </a:lnTo>
                  <a:lnTo>
                    <a:pt x="101356" y="131551"/>
                  </a:lnTo>
                  <a:lnTo>
                    <a:pt x="101356" y="123510"/>
                  </a:lnTo>
                  <a:close/>
                  <a:moveTo>
                    <a:pt x="116866" y="123510"/>
                  </a:moveTo>
                  <a:lnTo>
                    <a:pt x="116866" y="131551"/>
                  </a:lnTo>
                  <a:lnTo>
                    <a:pt x="109523" y="131551"/>
                  </a:lnTo>
                  <a:lnTo>
                    <a:pt x="109523" y="123510"/>
                  </a:lnTo>
                  <a:close/>
                  <a:moveTo>
                    <a:pt x="125034" y="123510"/>
                  </a:moveTo>
                  <a:lnTo>
                    <a:pt x="125034" y="131551"/>
                  </a:lnTo>
                  <a:lnTo>
                    <a:pt x="117290" y="131551"/>
                  </a:lnTo>
                  <a:lnTo>
                    <a:pt x="117290" y="123510"/>
                  </a:lnTo>
                  <a:close/>
                  <a:moveTo>
                    <a:pt x="133190" y="123510"/>
                  </a:moveTo>
                  <a:lnTo>
                    <a:pt x="133190" y="131551"/>
                  </a:lnTo>
                  <a:lnTo>
                    <a:pt x="125446" y="131551"/>
                  </a:lnTo>
                  <a:lnTo>
                    <a:pt x="125446" y="123510"/>
                  </a:lnTo>
                  <a:close/>
                  <a:moveTo>
                    <a:pt x="141346" y="123510"/>
                  </a:moveTo>
                  <a:lnTo>
                    <a:pt x="141346" y="131551"/>
                  </a:lnTo>
                  <a:lnTo>
                    <a:pt x="133614" y="131551"/>
                  </a:lnTo>
                  <a:lnTo>
                    <a:pt x="133614" y="123510"/>
                  </a:lnTo>
                  <a:close/>
                  <a:moveTo>
                    <a:pt x="149513" y="123510"/>
                  </a:moveTo>
                  <a:lnTo>
                    <a:pt x="149513" y="131551"/>
                  </a:lnTo>
                  <a:lnTo>
                    <a:pt x="141770" y="131551"/>
                  </a:lnTo>
                  <a:lnTo>
                    <a:pt x="141770" y="123510"/>
                  </a:lnTo>
                  <a:close/>
                  <a:moveTo>
                    <a:pt x="157280" y="123510"/>
                  </a:moveTo>
                  <a:lnTo>
                    <a:pt x="157280" y="131551"/>
                  </a:lnTo>
                  <a:lnTo>
                    <a:pt x="149937" y="131551"/>
                  </a:lnTo>
                  <a:lnTo>
                    <a:pt x="149937" y="123510"/>
                  </a:lnTo>
                  <a:close/>
                  <a:moveTo>
                    <a:pt x="165448" y="123510"/>
                  </a:moveTo>
                  <a:lnTo>
                    <a:pt x="165448" y="131551"/>
                  </a:lnTo>
                  <a:lnTo>
                    <a:pt x="157704" y="131551"/>
                  </a:lnTo>
                  <a:lnTo>
                    <a:pt x="157704" y="123510"/>
                  </a:lnTo>
                  <a:close/>
                  <a:moveTo>
                    <a:pt x="173604" y="123510"/>
                  </a:moveTo>
                  <a:lnTo>
                    <a:pt x="173604" y="131551"/>
                  </a:lnTo>
                  <a:lnTo>
                    <a:pt x="165871" y="131551"/>
                  </a:lnTo>
                  <a:lnTo>
                    <a:pt x="165871" y="123510"/>
                  </a:lnTo>
                  <a:close/>
                  <a:moveTo>
                    <a:pt x="181771" y="123510"/>
                  </a:moveTo>
                  <a:lnTo>
                    <a:pt x="181771" y="131551"/>
                  </a:lnTo>
                  <a:lnTo>
                    <a:pt x="174028" y="131551"/>
                  </a:lnTo>
                  <a:lnTo>
                    <a:pt x="174028" y="123510"/>
                  </a:lnTo>
                  <a:close/>
                  <a:moveTo>
                    <a:pt x="189927" y="123510"/>
                  </a:moveTo>
                  <a:lnTo>
                    <a:pt x="189927" y="131551"/>
                  </a:lnTo>
                  <a:lnTo>
                    <a:pt x="182195" y="131551"/>
                  </a:lnTo>
                  <a:lnTo>
                    <a:pt x="182195" y="123510"/>
                  </a:lnTo>
                  <a:close/>
                  <a:moveTo>
                    <a:pt x="198095" y="123510"/>
                  </a:moveTo>
                  <a:lnTo>
                    <a:pt x="198095" y="131551"/>
                  </a:lnTo>
                  <a:lnTo>
                    <a:pt x="190351" y="131551"/>
                  </a:lnTo>
                  <a:lnTo>
                    <a:pt x="190351" y="123510"/>
                  </a:lnTo>
                  <a:close/>
                  <a:moveTo>
                    <a:pt x="206251" y="123510"/>
                  </a:moveTo>
                  <a:lnTo>
                    <a:pt x="206251" y="131551"/>
                  </a:lnTo>
                  <a:lnTo>
                    <a:pt x="198519" y="131551"/>
                  </a:lnTo>
                  <a:lnTo>
                    <a:pt x="198519" y="123510"/>
                  </a:lnTo>
                  <a:close/>
                  <a:moveTo>
                    <a:pt x="214419" y="123510"/>
                  </a:moveTo>
                  <a:lnTo>
                    <a:pt x="214419" y="131551"/>
                  </a:lnTo>
                  <a:lnTo>
                    <a:pt x="206675" y="131551"/>
                  </a:lnTo>
                  <a:lnTo>
                    <a:pt x="206675" y="123510"/>
                  </a:lnTo>
                  <a:close/>
                  <a:moveTo>
                    <a:pt x="222575" y="123510"/>
                  </a:moveTo>
                  <a:lnTo>
                    <a:pt x="222575" y="131551"/>
                  </a:lnTo>
                  <a:lnTo>
                    <a:pt x="214842" y="131551"/>
                  </a:lnTo>
                  <a:lnTo>
                    <a:pt x="214842" y="123510"/>
                  </a:lnTo>
                  <a:close/>
                  <a:moveTo>
                    <a:pt x="230742" y="123510"/>
                  </a:moveTo>
                  <a:lnTo>
                    <a:pt x="230742" y="131551"/>
                  </a:lnTo>
                  <a:lnTo>
                    <a:pt x="222999" y="131551"/>
                  </a:lnTo>
                  <a:lnTo>
                    <a:pt x="222999" y="123510"/>
                  </a:lnTo>
                  <a:close/>
                  <a:moveTo>
                    <a:pt x="238898" y="123510"/>
                  </a:moveTo>
                  <a:lnTo>
                    <a:pt x="238898" y="131551"/>
                  </a:lnTo>
                  <a:lnTo>
                    <a:pt x="231166" y="131551"/>
                  </a:lnTo>
                  <a:lnTo>
                    <a:pt x="231166" y="123510"/>
                  </a:lnTo>
                  <a:close/>
                  <a:moveTo>
                    <a:pt x="247066" y="123510"/>
                  </a:moveTo>
                  <a:lnTo>
                    <a:pt x="247066" y="131551"/>
                  </a:lnTo>
                  <a:lnTo>
                    <a:pt x="239322" y="131551"/>
                  </a:lnTo>
                  <a:lnTo>
                    <a:pt x="239322" y="123510"/>
                  </a:lnTo>
                  <a:close/>
                  <a:moveTo>
                    <a:pt x="255222" y="123510"/>
                  </a:moveTo>
                  <a:lnTo>
                    <a:pt x="255222" y="131551"/>
                  </a:lnTo>
                  <a:lnTo>
                    <a:pt x="247490" y="131551"/>
                  </a:lnTo>
                  <a:lnTo>
                    <a:pt x="247490" y="123510"/>
                  </a:lnTo>
                  <a:close/>
                  <a:moveTo>
                    <a:pt x="263390" y="123510"/>
                  </a:moveTo>
                  <a:lnTo>
                    <a:pt x="263390" y="131551"/>
                  </a:lnTo>
                  <a:lnTo>
                    <a:pt x="255646" y="131551"/>
                  </a:lnTo>
                  <a:lnTo>
                    <a:pt x="255646" y="123510"/>
                  </a:lnTo>
                  <a:close/>
                  <a:moveTo>
                    <a:pt x="271546" y="123510"/>
                  </a:moveTo>
                  <a:lnTo>
                    <a:pt x="271546" y="131551"/>
                  </a:lnTo>
                  <a:lnTo>
                    <a:pt x="263813" y="131551"/>
                  </a:lnTo>
                  <a:lnTo>
                    <a:pt x="263813" y="123510"/>
                  </a:lnTo>
                  <a:close/>
                  <a:moveTo>
                    <a:pt x="11238" y="131964"/>
                  </a:moveTo>
                  <a:lnTo>
                    <a:pt x="11238" y="139753"/>
                  </a:lnTo>
                  <a:lnTo>
                    <a:pt x="3505" y="139753"/>
                  </a:lnTo>
                  <a:lnTo>
                    <a:pt x="3505" y="131964"/>
                  </a:lnTo>
                  <a:close/>
                  <a:moveTo>
                    <a:pt x="19394" y="131964"/>
                  </a:moveTo>
                  <a:lnTo>
                    <a:pt x="19394" y="139753"/>
                  </a:lnTo>
                  <a:lnTo>
                    <a:pt x="11662" y="139753"/>
                  </a:lnTo>
                  <a:lnTo>
                    <a:pt x="11662" y="131964"/>
                  </a:lnTo>
                  <a:close/>
                  <a:moveTo>
                    <a:pt x="27561" y="131964"/>
                  </a:moveTo>
                  <a:lnTo>
                    <a:pt x="27561" y="139753"/>
                  </a:lnTo>
                  <a:lnTo>
                    <a:pt x="19818" y="139753"/>
                  </a:lnTo>
                  <a:lnTo>
                    <a:pt x="19818" y="131964"/>
                  </a:lnTo>
                  <a:close/>
                  <a:moveTo>
                    <a:pt x="35328" y="131964"/>
                  </a:moveTo>
                  <a:lnTo>
                    <a:pt x="35328" y="139753"/>
                  </a:lnTo>
                  <a:lnTo>
                    <a:pt x="27985" y="139753"/>
                  </a:lnTo>
                  <a:lnTo>
                    <a:pt x="27985" y="131964"/>
                  </a:lnTo>
                  <a:close/>
                  <a:moveTo>
                    <a:pt x="43496" y="131964"/>
                  </a:moveTo>
                  <a:lnTo>
                    <a:pt x="43496" y="139753"/>
                  </a:lnTo>
                  <a:lnTo>
                    <a:pt x="35752" y="139753"/>
                  </a:lnTo>
                  <a:lnTo>
                    <a:pt x="35752" y="131964"/>
                  </a:lnTo>
                  <a:close/>
                  <a:moveTo>
                    <a:pt x="51652" y="131964"/>
                  </a:moveTo>
                  <a:lnTo>
                    <a:pt x="51652" y="139753"/>
                  </a:lnTo>
                  <a:lnTo>
                    <a:pt x="43919" y="139753"/>
                  </a:lnTo>
                  <a:lnTo>
                    <a:pt x="43919" y="131964"/>
                  </a:lnTo>
                  <a:close/>
                  <a:moveTo>
                    <a:pt x="59819" y="131964"/>
                  </a:moveTo>
                  <a:lnTo>
                    <a:pt x="59819" y="139753"/>
                  </a:lnTo>
                  <a:lnTo>
                    <a:pt x="52075" y="139753"/>
                  </a:lnTo>
                  <a:lnTo>
                    <a:pt x="52075" y="131964"/>
                  </a:lnTo>
                  <a:close/>
                  <a:moveTo>
                    <a:pt x="67975" y="131964"/>
                  </a:moveTo>
                  <a:lnTo>
                    <a:pt x="67975" y="139753"/>
                  </a:lnTo>
                  <a:lnTo>
                    <a:pt x="60243" y="139753"/>
                  </a:lnTo>
                  <a:lnTo>
                    <a:pt x="60243" y="131964"/>
                  </a:lnTo>
                  <a:close/>
                  <a:moveTo>
                    <a:pt x="76452" y="131964"/>
                  </a:moveTo>
                  <a:lnTo>
                    <a:pt x="76452" y="139753"/>
                  </a:lnTo>
                  <a:lnTo>
                    <a:pt x="68399" y="139753"/>
                  </a:lnTo>
                  <a:lnTo>
                    <a:pt x="68399" y="131964"/>
                  </a:lnTo>
                  <a:close/>
                  <a:moveTo>
                    <a:pt x="84608" y="131964"/>
                  </a:moveTo>
                  <a:lnTo>
                    <a:pt x="84608" y="139753"/>
                  </a:lnTo>
                  <a:lnTo>
                    <a:pt x="76876" y="139753"/>
                  </a:lnTo>
                  <a:lnTo>
                    <a:pt x="76876" y="131964"/>
                  </a:lnTo>
                  <a:close/>
                  <a:moveTo>
                    <a:pt x="92776" y="131964"/>
                  </a:moveTo>
                  <a:lnTo>
                    <a:pt x="92776" y="139753"/>
                  </a:lnTo>
                  <a:lnTo>
                    <a:pt x="85032" y="139753"/>
                  </a:lnTo>
                  <a:lnTo>
                    <a:pt x="85032" y="131964"/>
                  </a:lnTo>
                  <a:close/>
                  <a:moveTo>
                    <a:pt x="100932" y="131964"/>
                  </a:moveTo>
                  <a:lnTo>
                    <a:pt x="100932" y="139753"/>
                  </a:lnTo>
                  <a:lnTo>
                    <a:pt x="93200" y="139753"/>
                  </a:lnTo>
                  <a:lnTo>
                    <a:pt x="93200" y="131964"/>
                  </a:lnTo>
                  <a:close/>
                  <a:moveTo>
                    <a:pt x="109099" y="131964"/>
                  </a:moveTo>
                  <a:lnTo>
                    <a:pt x="109099" y="139753"/>
                  </a:lnTo>
                  <a:lnTo>
                    <a:pt x="101356" y="139753"/>
                  </a:lnTo>
                  <a:lnTo>
                    <a:pt x="101356" y="131964"/>
                  </a:lnTo>
                  <a:close/>
                  <a:moveTo>
                    <a:pt x="116866" y="131964"/>
                  </a:moveTo>
                  <a:lnTo>
                    <a:pt x="116866" y="139753"/>
                  </a:lnTo>
                  <a:lnTo>
                    <a:pt x="109523" y="139753"/>
                  </a:lnTo>
                  <a:lnTo>
                    <a:pt x="109523" y="131964"/>
                  </a:lnTo>
                  <a:close/>
                  <a:moveTo>
                    <a:pt x="125034" y="131964"/>
                  </a:moveTo>
                  <a:lnTo>
                    <a:pt x="125034" y="139753"/>
                  </a:lnTo>
                  <a:lnTo>
                    <a:pt x="117290" y="139753"/>
                  </a:lnTo>
                  <a:lnTo>
                    <a:pt x="117290" y="131964"/>
                  </a:lnTo>
                  <a:close/>
                  <a:moveTo>
                    <a:pt x="133190" y="131964"/>
                  </a:moveTo>
                  <a:lnTo>
                    <a:pt x="133190" y="139753"/>
                  </a:lnTo>
                  <a:lnTo>
                    <a:pt x="125446" y="139753"/>
                  </a:lnTo>
                  <a:lnTo>
                    <a:pt x="125446" y="131964"/>
                  </a:lnTo>
                  <a:close/>
                  <a:moveTo>
                    <a:pt x="141346" y="131964"/>
                  </a:moveTo>
                  <a:lnTo>
                    <a:pt x="141346" y="139753"/>
                  </a:lnTo>
                  <a:lnTo>
                    <a:pt x="133614" y="139753"/>
                  </a:lnTo>
                  <a:lnTo>
                    <a:pt x="133614" y="131964"/>
                  </a:lnTo>
                  <a:close/>
                  <a:moveTo>
                    <a:pt x="149513" y="131964"/>
                  </a:moveTo>
                  <a:lnTo>
                    <a:pt x="149513" y="139753"/>
                  </a:lnTo>
                  <a:lnTo>
                    <a:pt x="141770" y="139753"/>
                  </a:lnTo>
                  <a:lnTo>
                    <a:pt x="141770" y="131964"/>
                  </a:lnTo>
                  <a:close/>
                  <a:moveTo>
                    <a:pt x="157280" y="131964"/>
                  </a:moveTo>
                  <a:lnTo>
                    <a:pt x="157280" y="139753"/>
                  </a:lnTo>
                  <a:lnTo>
                    <a:pt x="149937" y="139753"/>
                  </a:lnTo>
                  <a:lnTo>
                    <a:pt x="149937" y="131964"/>
                  </a:lnTo>
                  <a:close/>
                  <a:moveTo>
                    <a:pt x="165448" y="131964"/>
                  </a:moveTo>
                  <a:lnTo>
                    <a:pt x="165448" y="139753"/>
                  </a:lnTo>
                  <a:lnTo>
                    <a:pt x="157704" y="139753"/>
                  </a:lnTo>
                  <a:lnTo>
                    <a:pt x="157704" y="131964"/>
                  </a:lnTo>
                  <a:close/>
                  <a:moveTo>
                    <a:pt x="173604" y="131964"/>
                  </a:moveTo>
                  <a:lnTo>
                    <a:pt x="173604" y="139753"/>
                  </a:lnTo>
                  <a:lnTo>
                    <a:pt x="165871" y="139753"/>
                  </a:lnTo>
                  <a:lnTo>
                    <a:pt x="165871" y="131964"/>
                  </a:lnTo>
                  <a:close/>
                  <a:moveTo>
                    <a:pt x="181771" y="131964"/>
                  </a:moveTo>
                  <a:lnTo>
                    <a:pt x="181771" y="139753"/>
                  </a:lnTo>
                  <a:lnTo>
                    <a:pt x="174028" y="139753"/>
                  </a:lnTo>
                  <a:lnTo>
                    <a:pt x="174028" y="131964"/>
                  </a:lnTo>
                  <a:close/>
                  <a:moveTo>
                    <a:pt x="189927" y="131964"/>
                  </a:moveTo>
                  <a:lnTo>
                    <a:pt x="189927" y="139753"/>
                  </a:lnTo>
                  <a:lnTo>
                    <a:pt x="182195" y="139753"/>
                  </a:lnTo>
                  <a:lnTo>
                    <a:pt x="182195" y="131964"/>
                  </a:lnTo>
                  <a:close/>
                  <a:moveTo>
                    <a:pt x="198095" y="131964"/>
                  </a:moveTo>
                  <a:lnTo>
                    <a:pt x="198095" y="139753"/>
                  </a:lnTo>
                  <a:lnTo>
                    <a:pt x="190351" y="139753"/>
                  </a:lnTo>
                  <a:lnTo>
                    <a:pt x="190351" y="131964"/>
                  </a:lnTo>
                  <a:close/>
                  <a:moveTo>
                    <a:pt x="206251" y="131964"/>
                  </a:moveTo>
                  <a:lnTo>
                    <a:pt x="206251" y="139753"/>
                  </a:lnTo>
                  <a:lnTo>
                    <a:pt x="198519" y="139753"/>
                  </a:lnTo>
                  <a:lnTo>
                    <a:pt x="198519" y="131964"/>
                  </a:lnTo>
                  <a:close/>
                  <a:moveTo>
                    <a:pt x="214419" y="131964"/>
                  </a:moveTo>
                  <a:lnTo>
                    <a:pt x="214419" y="139753"/>
                  </a:lnTo>
                  <a:lnTo>
                    <a:pt x="206675" y="139753"/>
                  </a:lnTo>
                  <a:lnTo>
                    <a:pt x="206675" y="131964"/>
                  </a:lnTo>
                  <a:close/>
                  <a:moveTo>
                    <a:pt x="222575" y="131964"/>
                  </a:moveTo>
                  <a:lnTo>
                    <a:pt x="222575" y="139753"/>
                  </a:lnTo>
                  <a:lnTo>
                    <a:pt x="214842" y="139753"/>
                  </a:lnTo>
                  <a:lnTo>
                    <a:pt x="214842" y="131964"/>
                  </a:lnTo>
                  <a:close/>
                  <a:moveTo>
                    <a:pt x="230742" y="131964"/>
                  </a:moveTo>
                  <a:lnTo>
                    <a:pt x="230742" y="139753"/>
                  </a:lnTo>
                  <a:lnTo>
                    <a:pt x="222999" y="139753"/>
                  </a:lnTo>
                  <a:lnTo>
                    <a:pt x="222999" y="131964"/>
                  </a:lnTo>
                  <a:close/>
                  <a:moveTo>
                    <a:pt x="238898" y="131964"/>
                  </a:moveTo>
                  <a:lnTo>
                    <a:pt x="238898" y="139753"/>
                  </a:lnTo>
                  <a:lnTo>
                    <a:pt x="231166" y="139753"/>
                  </a:lnTo>
                  <a:lnTo>
                    <a:pt x="231166" y="131964"/>
                  </a:lnTo>
                  <a:close/>
                  <a:moveTo>
                    <a:pt x="247066" y="131964"/>
                  </a:moveTo>
                  <a:lnTo>
                    <a:pt x="247066" y="139753"/>
                  </a:lnTo>
                  <a:lnTo>
                    <a:pt x="239322" y="139753"/>
                  </a:lnTo>
                  <a:lnTo>
                    <a:pt x="239322" y="131964"/>
                  </a:lnTo>
                  <a:close/>
                  <a:moveTo>
                    <a:pt x="255222" y="131964"/>
                  </a:moveTo>
                  <a:lnTo>
                    <a:pt x="255222" y="139753"/>
                  </a:lnTo>
                  <a:lnTo>
                    <a:pt x="247490" y="139753"/>
                  </a:lnTo>
                  <a:lnTo>
                    <a:pt x="247490" y="131964"/>
                  </a:lnTo>
                  <a:close/>
                  <a:moveTo>
                    <a:pt x="263390" y="131964"/>
                  </a:moveTo>
                  <a:lnTo>
                    <a:pt x="263390" y="139753"/>
                  </a:lnTo>
                  <a:lnTo>
                    <a:pt x="255646" y="139753"/>
                  </a:lnTo>
                  <a:lnTo>
                    <a:pt x="255646" y="131964"/>
                  </a:lnTo>
                  <a:close/>
                  <a:moveTo>
                    <a:pt x="271546" y="131964"/>
                  </a:moveTo>
                  <a:lnTo>
                    <a:pt x="271546" y="139753"/>
                  </a:lnTo>
                  <a:lnTo>
                    <a:pt x="263813" y="139753"/>
                  </a:lnTo>
                  <a:lnTo>
                    <a:pt x="263813" y="131964"/>
                  </a:lnTo>
                  <a:close/>
                  <a:moveTo>
                    <a:pt x="11238" y="140166"/>
                  </a:moveTo>
                  <a:lnTo>
                    <a:pt x="11238" y="147967"/>
                  </a:lnTo>
                  <a:lnTo>
                    <a:pt x="3505" y="147967"/>
                  </a:lnTo>
                  <a:lnTo>
                    <a:pt x="3505" y="140166"/>
                  </a:lnTo>
                  <a:close/>
                  <a:moveTo>
                    <a:pt x="19394" y="140166"/>
                  </a:moveTo>
                  <a:lnTo>
                    <a:pt x="19394" y="147967"/>
                  </a:lnTo>
                  <a:lnTo>
                    <a:pt x="11662" y="147967"/>
                  </a:lnTo>
                  <a:lnTo>
                    <a:pt x="11662" y="140166"/>
                  </a:lnTo>
                  <a:close/>
                  <a:moveTo>
                    <a:pt x="27561" y="140166"/>
                  </a:moveTo>
                  <a:lnTo>
                    <a:pt x="27561" y="147967"/>
                  </a:lnTo>
                  <a:lnTo>
                    <a:pt x="19818" y="147967"/>
                  </a:lnTo>
                  <a:lnTo>
                    <a:pt x="19818" y="140166"/>
                  </a:lnTo>
                  <a:close/>
                  <a:moveTo>
                    <a:pt x="35328" y="140166"/>
                  </a:moveTo>
                  <a:lnTo>
                    <a:pt x="35328" y="147967"/>
                  </a:lnTo>
                  <a:lnTo>
                    <a:pt x="27985" y="147967"/>
                  </a:lnTo>
                  <a:lnTo>
                    <a:pt x="27985" y="140166"/>
                  </a:lnTo>
                  <a:close/>
                  <a:moveTo>
                    <a:pt x="43496" y="140166"/>
                  </a:moveTo>
                  <a:lnTo>
                    <a:pt x="43496" y="147967"/>
                  </a:lnTo>
                  <a:lnTo>
                    <a:pt x="35752" y="147967"/>
                  </a:lnTo>
                  <a:lnTo>
                    <a:pt x="35752" y="140166"/>
                  </a:lnTo>
                  <a:close/>
                  <a:moveTo>
                    <a:pt x="51652" y="140166"/>
                  </a:moveTo>
                  <a:lnTo>
                    <a:pt x="51652" y="147967"/>
                  </a:lnTo>
                  <a:lnTo>
                    <a:pt x="43919" y="147967"/>
                  </a:lnTo>
                  <a:lnTo>
                    <a:pt x="43919" y="140166"/>
                  </a:lnTo>
                  <a:close/>
                  <a:moveTo>
                    <a:pt x="59819" y="140166"/>
                  </a:moveTo>
                  <a:lnTo>
                    <a:pt x="59819" y="147967"/>
                  </a:lnTo>
                  <a:lnTo>
                    <a:pt x="52075" y="147967"/>
                  </a:lnTo>
                  <a:lnTo>
                    <a:pt x="52075" y="140166"/>
                  </a:lnTo>
                  <a:close/>
                  <a:moveTo>
                    <a:pt x="67975" y="140166"/>
                  </a:moveTo>
                  <a:lnTo>
                    <a:pt x="67975" y="147967"/>
                  </a:lnTo>
                  <a:lnTo>
                    <a:pt x="60243" y="147967"/>
                  </a:lnTo>
                  <a:lnTo>
                    <a:pt x="60243" y="140166"/>
                  </a:lnTo>
                  <a:close/>
                  <a:moveTo>
                    <a:pt x="76452" y="140166"/>
                  </a:moveTo>
                  <a:lnTo>
                    <a:pt x="76452" y="147967"/>
                  </a:lnTo>
                  <a:lnTo>
                    <a:pt x="68399" y="147967"/>
                  </a:lnTo>
                  <a:lnTo>
                    <a:pt x="68399" y="140166"/>
                  </a:lnTo>
                  <a:close/>
                  <a:moveTo>
                    <a:pt x="84608" y="140166"/>
                  </a:moveTo>
                  <a:lnTo>
                    <a:pt x="84608" y="147967"/>
                  </a:lnTo>
                  <a:lnTo>
                    <a:pt x="76876" y="147967"/>
                  </a:lnTo>
                  <a:lnTo>
                    <a:pt x="76876" y="140166"/>
                  </a:lnTo>
                  <a:close/>
                  <a:moveTo>
                    <a:pt x="92776" y="140166"/>
                  </a:moveTo>
                  <a:lnTo>
                    <a:pt x="92776" y="147967"/>
                  </a:lnTo>
                  <a:lnTo>
                    <a:pt x="85032" y="147967"/>
                  </a:lnTo>
                  <a:lnTo>
                    <a:pt x="85032" y="140166"/>
                  </a:lnTo>
                  <a:close/>
                  <a:moveTo>
                    <a:pt x="100932" y="140166"/>
                  </a:moveTo>
                  <a:lnTo>
                    <a:pt x="100932" y="147967"/>
                  </a:lnTo>
                  <a:lnTo>
                    <a:pt x="93200" y="147967"/>
                  </a:lnTo>
                  <a:lnTo>
                    <a:pt x="93200" y="140166"/>
                  </a:lnTo>
                  <a:close/>
                  <a:moveTo>
                    <a:pt x="109099" y="140166"/>
                  </a:moveTo>
                  <a:lnTo>
                    <a:pt x="109099" y="147967"/>
                  </a:lnTo>
                  <a:lnTo>
                    <a:pt x="101356" y="147967"/>
                  </a:lnTo>
                  <a:lnTo>
                    <a:pt x="101356" y="140166"/>
                  </a:lnTo>
                  <a:close/>
                  <a:moveTo>
                    <a:pt x="116866" y="140166"/>
                  </a:moveTo>
                  <a:lnTo>
                    <a:pt x="116866" y="147967"/>
                  </a:lnTo>
                  <a:lnTo>
                    <a:pt x="109523" y="147967"/>
                  </a:lnTo>
                  <a:lnTo>
                    <a:pt x="109523" y="140166"/>
                  </a:lnTo>
                  <a:close/>
                  <a:moveTo>
                    <a:pt x="125034" y="140166"/>
                  </a:moveTo>
                  <a:lnTo>
                    <a:pt x="125034" y="147967"/>
                  </a:lnTo>
                  <a:lnTo>
                    <a:pt x="117290" y="147967"/>
                  </a:lnTo>
                  <a:lnTo>
                    <a:pt x="117290" y="140166"/>
                  </a:lnTo>
                  <a:close/>
                  <a:moveTo>
                    <a:pt x="133190" y="140166"/>
                  </a:moveTo>
                  <a:lnTo>
                    <a:pt x="133190" y="147967"/>
                  </a:lnTo>
                  <a:lnTo>
                    <a:pt x="125446" y="147967"/>
                  </a:lnTo>
                  <a:lnTo>
                    <a:pt x="125446" y="140166"/>
                  </a:lnTo>
                  <a:close/>
                  <a:moveTo>
                    <a:pt x="141346" y="140166"/>
                  </a:moveTo>
                  <a:lnTo>
                    <a:pt x="141346" y="147967"/>
                  </a:lnTo>
                  <a:lnTo>
                    <a:pt x="133614" y="147967"/>
                  </a:lnTo>
                  <a:lnTo>
                    <a:pt x="133614" y="140166"/>
                  </a:lnTo>
                  <a:close/>
                  <a:moveTo>
                    <a:pt x="149513" y="140166"/>
                  </a:moveTo>
                  <a:lnTo>
                    <a:pt x="149513" y="147967"/>
                  </a:lnTo>
                  <a:lnTo>
                    <a:pt x="141770" y="147967"/>
                  </a:lnTo>
                  <a:lnTo>
                    <a:pt x="141770" y="140166"/>
                  </a:lnTo>
                  <a:close/>
                  <a:moveTo>
                    <a:pt x="157280" y="140166"/>
                  </a:moveTo>
                  <a:lnTo>
                    <a:pt x="157280" y="147967"/>
                  </a:lnTo>
                  <a:lnTo>
                    <a:pt x="149937" y="147967"/>
                  </a:lnTo>
                  <a:lnTo>
                    <a:pt x="149937" y="140166"/>
                  </a:lnTo>
                  <a:close/>
                  <a:moveTo>
                    <a:pt x="165448" y="140166"/>
                  </a:moveTo>
                  <a:lnTo>
                    <a:pt x="165448" y="147967"/>
                  </a:lnTo>
                  <a:lnTo>
                    <a:pt x="157704" y="147967"/>
                  </a:lnTo>
                  <a:lnTo>
                    <a:pt x="157704" y="140166"/>
                  </a:lnTo>
                  <a:close/>
                  <a:moveTo>
                    <a:pt x="173604" y="140166"/>
                  </a:moveTo>
                  <a:lnTo>
                    <a:pt x="173604" y="147967"/>
                  </a:lnTo>
                  <a:lnTo>
                    <a:pt x="165871" y="147967"/>
                  </a:lnTo>
                  <a:lnTo>
                    <a:pt x="165871" y="140166"/>
                  </a:lnTo>
                  <a:close/>
                  <a:moveTo>
                    <a:pt x="181771" y="140166"/>
                  </a:moveTo>
                  <a:lnTo>
                    <a:pt x="181771" y="147967"/>
                  </a:lnTo>
                  <a:lnTo>
                    <a:pt x="174028" y="147967"/>
                  </a:lnTo>
                  <a:lnTo>
                    <a:pt x="174028" y="140166"/>
                  </a:lnTo>
                  <a:close/>
                  <a:moveTo>
                    <a:pt x="189927" y="140166"/>
                  </a:moveTo>
                  <a:lnTo>
                    <a:pt x="189927" y="147967"/>
                  </a:lnTo>
                  <a:lnTo>
                    <a:pt x="182195" y="147967"/>
                  </a:lnTo>
                  <a:lnTo>
                    <a:pt x="182195" y="140166"/>
                  </a:lnTo>
                  <a:close/>
                  <a:moveTo>
                    <a:pt x="198095" y="140166"/>
                  </a:moveTo>
                  <a:lnTo>
                    <a:pt x="198095" y="147967"/>
                  </a:lnTo>
                  <a:lnTo>
                    <a:pt x="190351" y="147967"/>
                  </a:lnTo>
                  <a:lnTo>
                    <a:pt x="190351" y="140166"/>
                  </a:lnTo>
                  <a:close/>
                  <a:moveTo>
                    <a:pt x="206251" y="140166"/>
                  </a:moveTo>
                  <a:lnTo>
                    <a:pt x="206251" y="147967"/>
                  </a:lnTo>
                  <a:lnTo>
                    <a:pt x="198519" y="147967"/>
                  </a:lnTo>
                  <a:lnTo>
                    <a:pt x="198519" y="140166"/>
                  </a:lnTo>
                  <a:close/>
                  <a:moveTo>
                    <a:pt x="214419" y="140166"/>
                  </a:moveTo>
                  <a:lnTo>
                    <a:pt x="214419" y="147967"/>
                  </a:lnTo>
                  <a:lnTo>
                    <a:pt x="206675" y="147967"/>
                  </a:lnTo>
                  <a:lnTo>
                    <a:pt x="206675" y="140166"/>
                  </a:lnTo>
                  <a:close/>
                  <a:moveTo>
                    <a:pt x="222575" y="140166"/>
                  </a:moveTo>
                  <a:lnTo>
                    <a:pt x="222575" y="147967"/>
                  </a:lnTo>
                  <a:lnTo>
                    <a:pt x="214842" y="147967"/>
                  </a:lnTo>
                  <a:lnTo>
                    <a:pt x="214842" y="140166"/>
                  </a:lnTo>
                  <a:close/>
                  <a:moveTo>
                    <a:pt x="230742" y="140166"/>
                  </a:moveTo>
                  <a:lnTo>
                    <a:pt x="230742" y="147967"/>
                  </a:lnTo>
                  <a:lnTo>
                    <a:pt x="222999" y="147967"/>
                  </a:lnTo>
                  <a:lnTo>
                    <a:pt x="222999" y="140166"/>
                  </a:lnTo>
                  <a:close/>
                  <a:moveTo>
                    <a:pt x="238898" y="140166"/>
                  </a:moveTo>
                  <a:lnTo>
                    <a:pt x="238898" y="147967"/>
                  </a:lnTo>
                  <a:lnTo>
                    <a:pt x="231166" y="147967"/>
                  </a:lnTo>
                  <a:lnTo>
                    <a:pt x="231166" y="140166"/>
                  </a:lnTo>
                  <a:close/>
                  <a:moveTo>
                    <a:pt x="247066" y="140166"/>
                  </a:moveTo>
                  <a:lnTo>
                    <a:pt x="247066" y="147967"/>
                  </a:lnTo>
                  <a:lnTo>
                    <a:pt x="239322" y="147967"/>
                  </a:lnTo>
                  <a:lnTo>
                    <a:pt x="239322" y="140166"/>
                  </a:lnTo>
                  <a:close/>
                  <a:moveTo>
                    <a:pt x="255222" y="140166"/>
                  </a:moveTo>
                  <a:lnTo>
                    <a:pt x="255222" y="147967"/>
                  </a:lnTo>
                  <a:lnTo>
                    <a:pt x="247490" y="147967"/>
                  </a:lnTo>
                  <a:lnTo>
                    <a:pt x="247490" y="140166"/>
                  </a:lnTo>
                  <a:close/>
                  <a:moveTo>
                    <a:pt x="263390" y="140166"/>
                  </a:moveTo>
                  <a:lnTo>
                    <a:pt x="263390" y="147967"/>
                  </a:lnTo>
                  <a:lnTo>
                    <a:pt x="255646" y="147967"/>
                  </a:lnTo>
                  <a:lnTo>
                    <a:pt x="255646" y="140166"/>
                  </a:lnTo>
                  <a:close/>
                  <a:moveTo>
                    <a:pt x="271546" y="140166"/>
                  </a:moveTo>
                  <a:lnTo>
                    <a:pt x="271546" y="147967"/>
                  </a:lnTo>
                  <a:lnTo>
                    <a:pt x="263813" y="147967"/>
                  </a:lnTo>
                  <a:lnTo>
                    <a:pt x="263813" y="140166"/>
                  </a:lnTo>
                  <a:close/>
                  <a:moveTo>
                    <a:pt x="11238" y="148379"/>
                  </a:moveTo>
                  <a:lnTo>
                    <a:pt x="11238" y="156169"/>
                  </a:lnTo>
                  <a:lnTo>
                    <a:pt x="3505" y="156169"/>
                  </a:lnTo>
                  <a:lnTo>
                    <a:pt x="3505" y="148379"/>
                  </a:lnTo>
                  <a:close/>
                  <a:moveTo>
                    <a:pt x="19394" y="148379"/>
                  </a:moveTo>
                  <a:lnTo>
                    <a:pt x="19394" y="156169"/>
                  </a:lnTo>
                  <a:lnTo>
                    <a:pt x="11662" y="156169"/>
                  </a:lnTo>
                  <a:lnTo>
                    <a:pt x="11662" y="148379"/>
                  </a:lnTo>
                  <a:close/>
                  <a:moveTo>
                    <a:pt x="27561" y="148379"/>
                  </a:moveTo>
                  <a:lnTo>
                    <a:pt x="27561" y="156169"/>
                  </a:lnTo>
                  <a:lnTo>
                    <a:pt x="19818" y="156169"/>
                  </a:lnTo>
                  <a:lnTo>
                    <a:pt x="19818" y="148379"/>
                  </a:lnTo>
                  <a:close/>
                  <a:moveTo>
                    <a:pt x="35328" y="148368"/>
                  </a:moveTo>
                  <a:lnTo>
                    <a:pt x="35328" y="156169"/>
                  </a:lnTo>
                  <a:lnTo>
                    <a:pt x="27985" y="156169"/>
                  </a:lnTo>
                  <a:lnTo>
                    <a:pt x="27985" y="148368"/>
                  </a:lnTo>
                  <a:close/>
                  <a:moveTo>
                    <a:pt x="43496" y="148368"/>
                  </a:moveTo>
                  <a:lnTo>
                    <a:pt x="43496" y="156169"/>
                  </a:lnTo>
                  <a:lnTo>
                    <a:pt x="35752" y="156169"/>
                  </a:lnTo>
                  <a:lnTo>
                    <a:pt x="35752" y="148368"/>
                  </a:lnTo>
                  <a:close/>
                  <a:moveTo>
                    <a:pt x="51652" y="148368"/>
                  </a:moveTo>
                  <a:lnTo>
                    <a:pt x="51652" y="156169"/>
                  </a:lnTo>
                  <a:lnTo>
                    <a:pt x="43919" y="156169"/>
                  </a:lnTo>
                  <a:lnTo>
                    <a:pt x="43919" y="148368"/>
                  </a:lnTo>
                  <a:close/>
                  <a:moveTo>
                    <a:pt x="59819" y="148368"/>
                  </a:moveTo>
                  <a:lnTo>
                    <a:pt x="59819" y="156169"/>
                  </a:lnTo>
                  <a:lnTo>
                    <a:pt x="52075" y="156169"/>
                  </a:lnTo>
                  <a:lnTo>
                    <a:pt x="52075" y="148368"/>
                  </a:lnTo>
                  <a:close/>
                  <a:moveTo>
                    <a:pt x="67975" y="148368"/>
                  </a:moveTo>
                  <a:lnTo>
                    <a:pt x="67975" y="156169"/>
                  </a:lnTo>
                  <a:lnTo>
                    <a:pt x="60243" y="156169"/>
                  </a:lnTo>
                  <a:lnTo>
                    <a:pt x="60243" y="148368"/>
                  </a:lnTo>
                  <a:close/>
                  <a:moveTo>
                    <a:pt x="76452" y="148368"/>
                  </a:moveTo>
                  <a:lnTo>
                    <a:pt x="76452" y="156169"/>
                  </a:lnTo>
                  <a:lnTo>
                    <a:pt x="68399" y="156169"/>
                  </a:lnTo>
                  <a:lnTo>
                    <a:pt x="68399" y="148368"/>
                  </a:lnTo>
                  <a:close/>
                  <a:moveTo>
                    <a:pt x="84608" y="148368"/>
                  </a:moveTo>
                  <a:lnTo>
                    <a:pt x="84608" y="156169"/>
                  </a:lnTo>
                  <a:lnTo>
                    <a:pt x="76876" y="156169"/>
                  </a:lnTo>
                  <a:lnTo>
                    <a:pt x="76876" y="148368"/>
                  </a:lnTo>
                  <a:close/>
                  <a:moveTo>
                    <a:pt x="92776" y="148368"/>
                  </a:moveTo>
                  <a:lnTo>
                    <a:pt x="92776" y="156169"/>
                  </a:lnTo>
                  <a:lnTo>
                    <a:pt x="85032" y="156169"/>
                  </a:lnTo>
                  <a:lnTo>
                    <a:pt x="85032" y="148368"/>
                  </a:lnTo>
                  <a:close/>
                  <a:moveTo>
                    <a:pt x="100932" y="148368"/>
                  </a:moveTo>
                  <a:lnTo>
                    <a:pt x="100932" y="156169"/>
                  </a:lnTo>
                  <a:lnTo>
                    <a:pt x="93200" y="156169"/>
                  </a:lnTo>
                  <a:lnTo>
                    <a:pt x="93200" y="148368"/>
                  </a:lnTo>
                  <a:close/>
                  <a:moveTo>
                    <a:pt x="109099" y="148368"/>
                  </a:moveTo>
                  <a:lnTo>
                    <a:pt x="109099" y="156169"/>
                  </a:lnTo>
                  <a:lnTo>
                    <a:pt x="101356" y="156169"/>
                  </a:lnTo>
                  <a:lnTo>
                    <a:pt x="101356" y="148368"/>
                  </a:lnTo>
                  <a:close/>
                  <a:moveTo>
                    <a:pt x="116866" y="148368"/>
                  </a:moveTo>
                  <a:lnTo>
                    <a:pt x="116866" y="156169"/>
                  </a:lnTo>
                  <a:lnTo>
                    <a:pt x="109523" y="156169"/>
                  </a:lnTo>
                  <a:lnTo>
                    <a:pt x="109523" y="148368"/>
                  </a:lnTo>
                  <a:close/>
                  <a:moveTo>
                    <a:pt x="125034" y="148368"/>
                  </a:moveTo>
                  <a:lnTo>
                    <a:pt x="125034" y="156169"/>
                  </a:lnTo>
                  <a:lnTo>
                    <a:pt x="117290" y="156169"/>
                  </a:lnTo>
                  <a:lnTo>
                    <a:pt x="117290" y="148368"/>
                  </a:lnTo>
                  <a:close/>
                  <a:moveTo>
                    <a:pt x="133190" y="148368"/>
                  </a:moveTo>
                  <a:lnTo>
                    <a:pt x="133190" y="156169"/>
                  </a:lnTo>
                  <a:lnTo>
                    <a:pt x="125446" y="156169"/>
                  </a:lnTo>
                  <a:lnTo>
                    <a:pt x="125446" y="148368"/>
                  </a:lnTo>
                  <a:close/>
                  <a:moveTo>
                    <a:pt x="141346" y="148368"/>
                  </a:moveTo>
                  <a:lnTo>
                    <a:pt x="141346" y="156169"/>
                  </a:lnTo>
                  <a:lnTo>
                    <a:pt x="133614" y="156169"/>
                  </a:lnTo>
                  <a:lnTo>
                    <a:pt x="133614" y="148368"/>
                  </a:lnTo>
                  <a:close/>
                  <a:moveTo>
                    <a:pt x="149513" y="148368"/>
                  </a:moveTo>
                  <a:lnTo>
                    <a:pt x="149513" y="156169"/>
                  </a:lnTo>
                  <a:lnTo>
                    <a:pt x="141770" y="156169"/>
                  </a:lnTo>
                  <a:lnTo>
                    <a:pt x="141770" y="148368"/>
                  </a:lnTo>
                  <a:close/>
                  <a:moveTo>
                    <a:pt x="157280" y="148368"/>
                  </a:moveTo>
                  <a:lnTo>
                    <a:pt x="157280" y="156169"/>
                  </a:lnTo>
                  <a:lnTo>
                    <a:pt x="149937" y="156169"/>
                  </a:lnTo>
                  <a:lnTo>
                    <a:pt x="149937" y="148368"/>
                  </a:lnTo>
                  <a:close/>
                  <a:moveTo>
                    <a:pt x="165448" y="148368"/>
                  </a:moveTo>
                  <a:lnTo>
                    <a:pt x="165448" y="156169"/>
                  </a:lnTo>
                  <a:lnTo>
                    <a:pt x="157704" y="156169"/>
                  </a:lnTo>
                  <a:lnTo>
                    <a:pt x="157704" y="148368"/>
                  </a:lnTo>
                  <a:close/>
                  <a:moveTo>
                    <a:pt x="173604" y="148368"/>
                  </a:moveTo>
                  <a:lnTo>
                    <a:pt x="173604" y="156169"/>
                  </a:lnTo>
                  <a:lnTo>
                    <a:pt x="165871" y="156169"/>
                  </a:lnTo>
                  <a:lnTo>
                    <a:pt x="165871" y="148368"/>
                  </a:lnTo>
                  <a:close/>
                  <a:moveTo>
                    <a:pt x="181771" y="148368"/>
                  </a:moveTo>
                  <a:lnTo>
                    <a:pt x="181771" y="156169"/>
                  </a:lnTo>
                  <a:lnTo>
                    <a:pt x="174028" y="156169"/>
                  </a:lnTo>
                  <a:lnTo>
                    <a:pt x="174028" y="148368"/>
                  </a:lnTo>
                  <a:close/>
                  <a:moveTo>
                    <a:pt x="189927" y="148368"/>
                  </a:moveTo>
                  <a:lnTo>
                    <a:pt x="189927" y="156169"/>
                  </a:lnTo>
                  <a:lnTo>
                    <a:pt x="182195" y="156169"/>
                  </a:lnTo>
                  <a:lnTo>
                    <a:pt x="182195" y="148368"/>
                  </a:lnTo>
                  <a:close/>
                  <a:moveTo>
                    <a:pt x="198095" y="148368"/>
                  </a:moveTo>
                  <a:lnTo>
                    <a:pt x="198095" y="156169"/>
                  </a:lnTo>
                  <a:lnTo>
                    <a:pt x="190351" y="156169"/>
                  </a:lnTo>
                  <a:lnTo>
                    <a:pt x="190351" y="148368"/>
                  </a:lnTo>
                  <a:close/>
                  <a:moveTo>
                    <a:pt x="206251" y="148368"/>
                  </a:moveTo>
                  <a:lnTo>
                    <a:pt x="206251" y="156169"/>
                  </a:lnTo>
                  <a:lnTo>
                    <a:pt x="198519" y="156169"/>
                  </a:lnTo>
                  <a:lnTo>
                    <a:pt x="198519" y="148368"/>
                  </a:lnTo>
                  <a:close/>
                  <a:moveTo>
                    <a:pt x="214419" y="148368"/>
                  </a:moveTo>
                  <a:lnTo>
                    <a:pt x="214419" y="156169"/>
                  </a:lnTo>
                  <a:lnTo>
                    <a:pt x="206675" y="156169"/>
                  </a:lnTo>
                  <a:lnTo>
                    <a:pt x="206675" y="148368"/>
                  </a:lnTo>
                  <a:close/>
                  <a:moveTo>
                    <a:pt x="222575" y="148368"/>
                  </a:moveTo>
                  <a:lnTo>
                    <a:pt x="222575" y="156169"/>
                  </a:lnTo>
                  <a:lnTo>
                    <a:pt x="214842" y="156169"/>
                  </a:lnTo>
                  <a:lnTo>
                    <a:pt x="214842" y="148368"/>
                  </a:lnTo>
                  <a:close/>
                  <a:moveTo>
                    <a:pt x="230742" y="148368"/>
                  </a:moveTo>
                  <a:lnTo>
                    <a:pt x="230742" y="156169"/>
                  </a:lnTo>
                  <a:lnTo>
                    <a:pt x="222999" y="156169"/>
                  </a:lnTo>
                  <a:lnTo>
                    <a:pt x="222999" y="148368"/>
                  </a:lnTo>
                  <a:close/>
                  <a:moveTo>
                    <a:pt x="238898" y="148368"/>
                  </a:moveTo>
                  <a:lnTo>
                    <a:pt x="238898" y="156169"/>
                  </a:lnTo>
                  <a:lnTo>
                    <a:pt x="231166" y="156169"/>
                  </a:lnTo>
                  <a:lnTo>
                    <a:pt x="231166" y="148368"/>
                  </a:lnTo>
                  <a:close/>
                  <a:moveTo>
                    <a:pt x="247066" y="148368"/>
                  </a:moveTo>
                  <a:lnTo>
                    <a:pt x="247066" y="156169"/>
                  </a:lnTo>
                  <a:lnTo>
                    <a:pt x="239322" y="156169"/>
                  </a:lnTo>
                  <a:lnTo>
                    <a:pt x="239322" y="148368"/>
                  </a:lnTo>
                  <a:close/>
                  <a:moveTo>
                    <a:pt x="255222" y="148379"/>
                  </a:moveTo>
                  <a:lnTo>
                    <a:pt x="255222" y="156169"/>
                  </a:lnTo>
                  <a:lnTo>
                    <a:pt x="247490" y="156169"/>
                  </a:lnTo>
                  <a:lnTo>
                    <a:pt x="247490" y="148379"/>
                  </a:lnTo>
                  <a:close/>
                  <a:moveTo>
                    <a:pt x="263390" y="148379"/>
                  </a:moveTo>
                  <a:lnTo>
                    <a:pt x="263390" y="156169"/>
                  </a:lnTo>
                  <a:lnTo>
                    <a:pt x="255646" y="156169"/>
                  </a:lnTo>
                  <a:lnTo>
                    <a:pt x="255646" y="148379"/>
                  </a:lnTo>
                  <a:close/>
                  <a:moveTo>
                    <a:pt x="271546" y="148368"/>
                  </a:moveTo>
                  <a:lnTo>
                    <a:pt x="271546" y="156169"/>
                  </a:lnTo>
                  <a:lnTo>
                    <a:pt x="263813" y="156169"/>
                  </a:lnTo>
                  <a:lnTo>
                    <a:pt x="263813" y="148368"/>
                  </a:lnTo>
                  <a:close/>
                  <a:moveTo>
                    <a:pt x="11238" y="156581"/>
                  </a:moveTo>
                  <a:lnTo>
                    <a:pt x="11238" y="164370"/>
                  </a:lnTo>
                  <a:lnTo>
                    <a:pt x="3505" y="164370"/>
                  </a:lnTo>
                  <a:lnTo>
                    <a:pt x="3505" y="156581"/>
                  </a:lnTo>
                  <a:close/>
                  <a:moveTo>
                    <a:pt x="19394" y="156581"/>
                  </a:moveTo>
                  <a:lnTo>
                    <a:pt x="19394" y="164370"/>
                  </a:lnTo>
                  <a:lnTo>
                    <a:pt x="11662" y="164370"/>
                  </a:lnTo>
                  <a:lnTo>
                    <a:pt x="11662" y="156581"/>
                  </a:lnTo>
                  <a:close/>
                  <a:moveTo>
                    <a:pt x="27561" y="156581"/>
                  </a:moveTo>
                  <a:lnTo>
                    <a:pt x="27561" y="164370"/>
                  </a:lnTo>
                  <a:lnTo>
                    <a:pt x="19818" y="164370"/>
                  </a:lnTo>
                  <a:lnTo>
                    <a:pt x="19818" y="156581"/>
                  </a:lnTo>
                  <a:close/>
                  <a:moveTo>
                    <a:pt x="35328" y="156581"/>
                  </a:moveTo>
                  <a:lnTo>
                    <a:pt x="35328" y="164370"/>
                  </a:lnTo>
                  <a:lnTo>
                    <a:pt x="27985" y="164370"/>
                  </a:lnTo>
                  <a:lnTo>
                    <a:pt x="27985" y="156581"/>
                  </a:lnTo>
                  <a:close/>
                  <a:moveTo>
                    <a:pt x="43496" y="156581"/>
                  </a:moveTo>
                  <a:lnTo>
                    <a:pt x="43496" y="164370"/>
                  </a:lnTo>
                  <a:lnTo>
                    <a:pt x="35752" y="164370"/>
                  </a:lnTo>
                  <a:lnTo>
                    <a:pt x="35752" y="156581"/>
                  </a:lnTo>
                  <a:close/>
                  <a:moveTo>
                    <a:pt x="51652" y="156581"/>
                  </a:moveTo>
                  <a:lnTo>
                    <a:pt x="51652" y="164370"/>
                  </a:lnTo>
                  <a:lnTo>
                    <a:pt x="43919" y="164370"/>
                  </a:lnTo>
                  <a:lnTo>
                    <a:pt x="43919" y="156581"/>
                  </a:lnTo>
                  <a:close/>
                  <a:moveTo>
                    <a:pt x="59819" y="156581"/>
                  </a:moveTo>
                  <a:lnTo>
                    <a:pt x="59819" y="164370"/>
                  </a:lnTo>
                  <a:lnTo>
                    <a:pt x="52075" y="164370"/>
                  </a:lnTo>
                  <a:lnTo>
                    <a:pt x="52075" y="156581"/>
                  </a:lnTo>
                  <a:close/>
                  <a:moveTo>
                    <a:pt x="67975" y="156581"/>
                  </a:moveTo>
                  <a:lnTo>
                    <a:pt x="67975" y="164370"/>
                  </a:lnTo>
                  <a:lnTo>
                    <a:pt x="60243" y="164370"/>
                  </a:lnTo>
                  <a:lnTo>
                    <a:pt x="60243" y="156581"/>
                  </a:lnTo>
                  <a:close/>
                  <a:moveTo>
                    <a:pt x="76452" y="156581"/>
                  </a:moveTo>
                  <a:lnTo>
                    <a:pt x="76452" y="164370"/>
                  </a:lnTo>
                  <a:lnTo>
                    <a:pt x="68399" y="164370"/>
                  </a:lnTo>
                  <a:lnTo>
                    <a:pt x="68399" y="156581"/>
                  </a:lnTo>
                  <a:close/>
                  <a:moveTo>
                    <a:pt x="84608" y="156581"/>
                  </a:moveTo>
                  <a:lnTo>
                    <a:pt x="84608" y="164370"/>
                  </a:lnTo>
                  <a:lnTo>
                    <a:pt x="76876" y="164370"/>
                  </a:lnTo>
                  <a:lnTo>
                    <a:pt x="76876" y="156581"/>
                  </a:lnTo>
                  <a:close/>
                  <a:moveTo>
                    <a:pt x="92776" y="156581"/>
                  </a:moveTo>
                  <a:lnTo>
                    <a:pt x="92776" y="164370"/>
                  </a:lnTo>
                  <a:lnTo>
                    <a:pt x="85032" y="164370"/>
                  </a:lnTo>
                  <a:lnTo>
                    <a:pt x="85032" y="156581"/>
                  </a:lnTo>
                  <a:close/>
                  <a:moveTo>
                    <a:pt x="100932" y="156581"/>
                  </a:moveTo>
                  <a:lnTo>
                    <a:pt x="100932" y="164370"/>
                  </a:lnTo>
                  <a:lnTo>
                    <a:pt x="93200" y="164370"/>
                  </a:lnTo>
                  <a:lnTo>
                    <a:pt x="93200" y="156581"/>
                  </a:lnTo>
                  <a:close/>
                  <a:moveTo>
                    <a:pt x="109099" y="156581"/>
                  </a:moveTo>
                  <a:lnTo>
                    <a:pt x="109099" y="164370"/>
                  </a:lnTo>
                  <a:lnTo>
                    <a:pt x="101356" y="164370"/>
                  </a:lnTo>
                  <a:lnTo>
                    <a:pt x="101356" y="156581"/>
                  </a:lnTo>
                  <a:close/>
                  <a:moveTo>
                    <a:pt x="116866" y="156581"/>
                  </a:moveTo>
                  <a:lnTo>
                    <a:pt x="116866" y="164370"/>
                  </a:lnTo>
                  <a:lnTo>
                    <a:pt x="109523" y="164370"/>
                  </a:lnTo>
                  <a:lnTo>
                    <a:pt x="109523" y="156581"/>
                  </a:lnTo>
                  <a:close/>
                  <a:moveTo>
                    <a:pt x="125034" y="156581"/>
                  </a:moveTo>
                  <a:lnTo>
                    <a:pt x="125034" y="164370"/>
                  </a:lnTo>
                  <a:lnTo>
                    <a:pt x="117290" y="164370"/>
                  </a:lnTo>
                  <a:lnTo>
                    <a:pt x="117290" y="156581"/>
                  </a:lnTo>
                  <a:close/>
                  <a:moveTo>
                    <a:pt x="133190" y="156581"/>
                  </a:moveTo>
                  <a:lnTo>
                    <a:pt x="133190" y="164370"/>
                  </a:lnTo>
                  <a:lnTo>
                    <a:pt x="125446" y="164370"/>
                  </a:lnTo>
                  <a:lnTo>
                    <a:pt x="125446" y="156581"/>
                  </a:lnTo>
                  <a:close/>
                  <a:moveTo>
                    <a:pt x="141346" y="156581"/>
                  </a:moveTo>
                  <a:lnTo>
                    <a:pt x="141346" y="164370"/>
                  </a:lnTo>
                  <a:lnTo>
                    <a:pt x="133614" y="164370"/>
                  </a:lnTo>
                  <a:lnTo>
                    <a:pt x="133614" y="156581"/>
                  </a:lnTo>
                  <a:close/>
                  <a:moveTo>
                    <a:pt x="149513" y="156581"/>
                  </a:moveTo>
                  <a:lnTo>
                    <a:pt x="149513" y="164370"/>
                  </a:lnTo>
                  <a:lnTo>
                    <a:pt x="141770" y="164370"/>
                  </a:lnTo>
                  <a:lnTo>
                    <a:pt x="141770" y="156581"/>
                  </a:lnTo>
                  <a:close/>
                  <a:moveTo>
                    <a:pt x="157280" y="156581"/>
                  </a:moveTo>
                  <a:lnTo>
                    <a:pt x="157280" y="164370"/>
                  </a:lnTo>
                  <a:lnTo>
                    <a:pt x="149937" y="164370"/>
                  </a:lnTo>
                  <a:lnTo>
                    <a:pt x="149937" y="156581"/>
                  </a:lnTo>
                  <a:close/>
                  <a:moveTo>
                    <a:pt x="165448" y="156581"/>
                  </a:moveTo>
                  <a:lnTo>
                    <a:pt x="165448" y="164370"/>
                  </a:lnTo>
                  <a:lnTo>
                    <a:pt x="157704" y="164370"/>
                  </a:lnTo>
                  <a:lnTo>
                    <a:pt x="157704" y="156581"/>
                  </a:lnTo>
                  <a:close/>
                  <a:moveTo>
                    <a:pt x="173604" y="156581"/>
                  </a:moveTo>
                  <a:lnTo>
                    <a:pt x="173604" y="164370"/>
                  </a:lnTo>
                  <a:lnTo>
                    <a:pt x="165871" y="164370"/>
                  </a:lnTo>
                  <a:lnTo>
                    <a:pt x="165871" y="156581"/>
                  </a:lnTo>
                  <a:close/>
                  <a:moveTo>
                    <a:pt x="181771" y="156581"/>
                  </a:moveTo>
                  <a:lnTo>
                    <a:pt x="181771" y="164370"/>
                  </a:lnTo>
                  <a:lnTo>
                    <a:pt x="174028" y="164370"/>
                  </a:lnTo>
                  <a:lnTo>
                    <a:pt x="174028" y="156581"/>
                  </a:lnTo>
                  <a:close/>
                  <a:moveTo>
                    <a:pt x="189927" y="156581"/>
                  </a:moveTo>
                  <a:lnTo>
                    <a:pt x="189927" y="164370"/>
                  </a:lnTo>
                  <a:lnTo>
                    <a:pt x="182195" y="164370"/>
                  </a:lnTo>
                  <a:lnTo>
                    <a:pt x="182195" y="156581"/>
                  </a:lnTo>
                  <a:close/>
                  <a:moveTo>
                    <a:pt x="198095" y="156581"/>
                  </a:moveTo>
                  <a:lnTo>
                    <a:pt x="198095" y="164370"/>
                  </a:lnTo>
                  <a:lnTo>
                    <a:pt x="190351" y="164370"/>
                  </a:lnTo>
                  <a:lnTo>
                    <a:pt x="190351" y="156581"/>
                  </a:lnTo>
                  <a:close/>
                  <a:moveTo>
                    <a:pt x="206251" y="156581"/>
                  </a:moveTo>
                  <a:lnTo>
                    <a:pt x="206251" y="164370"/>
                  </a:lnTo>
                  <a:lnTo>
                    <a:pt x="198519" y="164370"/>
                  </a:lnTo>
                  <a:lnTo>
                    <a:pt x="198519" y="156581"/>
                  </a:lnTo>
                  <a:close/>
                  <a:moveTo>
                    <a:pt x="214419" y="156581"/>
                  </a:moveTo>
                  <a:lnTo>
                    <a:pt x="214419" y="164370"/>
                  </a:lnTo>
                  <a:lnTo>
                    <a:pt x="206675" y="164370"/>
                  </a:lnTo>
                  <a:lnTo>
                    <a:pt x="206675" y="156581"/>
                  </a:lnTo>
                  <a:close/>
                  <a:moveTo>
                    <a:pt x="222575" y="156581"/>
                  </a:moveTo>
                  <a:lnTo>
                    <a:pt x="222575" y="164370"/>
                  </a:lnTo>
                  <a:lnTo>
                    <a:pt x="214842" y="164370"/>
                  </a:lnTo>
                  <a:lnTo>
                    <a:pt x="214842" y="156581"/>
                  </a:lnTo>
                  <a:close/>
                  <a:moveTo>
                    <a:pt x="230742" y="156581"/>
                  </a:moveTo>
                  <a:lnTo>
                    <a:pt x="230742" y="164370"/>
                  </a:lnTo>
                  <a:lnTo>
                    <a:pt x="222999" y="164370"/>
                  </a:lnTo>
                  <a:lnTo>
                    <a:pt x="222999" y="156581"/>
                  </a:lnTo>
                  <a:close/>
                  <a:moveTo>
                    <a:pt x="238898" y="156581"/>
                  </a:moveTo>
                  <a:lnTo>
                    <a:pt x="238898" y="164370"/>
                  </a:lnTo>
                  <a:lnTo>
                    <a:pt x="231166" y="164370"/>
                  </a:lnTo>
                  <a:lnTo>
                    <a:pt x="231166" y="156581"/>
                  </a:lnTo>
                  <a:close/>
                  <a:moveTo>
                    <a:pt x="247066" y="156581"/>
                  </a:moveTo>
                  <a:lnTo>
                    <a:pt x="247066" y="164370"/>
                  </a:lnTo>
                  <a:lnTo>
                    <a:pt x="239322" y="164370"/>
                  </a:lnTo>
                  <a:lnTo>
                    <a:pt x="239322" y="156581"/>
                  </a:lnTo>
                  <a:close/>
                  <a:moveTo>
                    <a:pt x="255222" y="156581"/>
                  </a:moveTo>
                  <a:lnTo>
                    <a:pt x="255222" y="164370"/>
                  </a:lnTo>
                  <a:lnTo>
                    <a:pt x="247490" y="164370"/>
                  </a:lnTo>
                  <a:lnTo>
                    <a:pt x="247490" y="156581"/>
                  </a:lnTo>
                  <a:close/>
                  <a:moveTo>
                    <a:pt x="263390" y="156581"/>
                  </a:moveTo>
                  <a:lnTo>
                    <a:pt x="263390" y="164370"/>
                  </a:lnTo>
                  <a:lnTo>
                    <a:pt x="255646" y="164370"/>
                  </a:lnTo>
                  <a:lnTo>
                    <a:pt x="255646" y="156581"/>
                  </a:lnTo>
                  <a:close/>
                  <a:moveTo>
                    <a:pt x="271546" y="156581"/>
                  </a:moveTo>
                  <a:lnTo>
                    <a:pt x="271546" y="164370"/>
                  </a:lnTo>
                  <a:lnTo>
                    <a:pt x="263813" y="164370"/>
                  </a:lnTo>
                  <a:lnTo>
                    <a:pt x="263813" y="156581"/>
                  </a:lnTo>
                  <a:close/>
                  <a:moveTo>
                    <a:pt x="11238" y="164783"/>
                  </a:moveTo>
                  <a:lnTo>
                    <a:pt x="11238" y="172584"/>
                  </a:lnTo>
                  <a:lnTo>
                    <a:pt x="3505" y="172584"/>
                  </a:lnTo>
                  <a:lnTo>
                    <a:pt x="3505" y="164783"/>
                  </a:lnTo>
                  <a:close/>
                  <a:moveTo>
                    <a:pt x="19394" y="164783"/>
                  </a:moveTo>
                  <a:lnTo>
                    <a:pt x="19394" y="172584"/>
                  </a:lnTo>
                  <a:lnTo>
                    <a:pt x="11662" y="172584"/>
                  </a:lnTo>
                  <a:lnTo>
                    <a:pt x="11662" y="164783"/>
                  </a:lnTo>
                  <a:close/>
                  <a:moveTo>
                    <a:pt x="27561" y="164783"/>
                  </a:moveTo>
                  <a:lnTo>
                    <a:pt x="27561" y="172584"/>
                  </a:lnTo>
                  <a:lnTo>
                    <a:pt x="19818" y="172584"/>
                  </a:lnTo>
                  <a:lnTo>
                    <a:pt x="19818" y="164783"/>
                  </a:lnTo>
                  <a:close/>
                  <a:moveTo>
                    <a:pt x="35328" y="164783"/>
                  </a:moveTo>
                  <a:lnTo>
                    <a:pt x="35328" y="172584"/>
                  </a:lnTo>
                  <a:lnTo>
                    <a:pt x="27985" y="172584"/>
                  </a:lnTo>
                  <a:lnTo>
                    <a:pt x="27985" y="164783"/>
                  </a:lnTo>
                  <a:close/>
                  <a:moveTo>
                    <a:pt x="43496" y="164783"/>
                  </a:moveTo>
                  <a:lnTo>
                    <a:pt x="43496" y="172584"/>
                  </a:lnTo>
                  <a:lnTo>
                    <a:pt x="35752" y="172584"/>
                  </a:lnTo>
                  <a:lnTo>
                    <a:pt x="35752" y="164783"/>
                  </a:lnTo>
                  <a:close/>
                  <a:moveTo>
                    <a:pt x="51652" y="164783"/>
                  </a:moveTo>
                  <a:lnTo>
                    <a:pt x="51652" y="172584"/>
                  </a:lnTo>
                  <a:lnTo>
                    <a:pt x="43919" y="172584"/>
                  </a:lnTo>
                  <a:lnTo>
                    <a:pt x="43919" y="164783"/>
                  </a:lnTo>
                  <a:close/>
                  <a:moveTo>
                    <a:pt x="59819" y="164783"/>
                  </a:moveTo>
                  <a:lnTo>
                    <a:pt x="59819" y="172584"/>
                  </a:lnTo>
                  <a:lnTo>
                    <a:pt x="52075" y="172584"/>
                  </a:lnTo>
                  <a:lnTo>
                    <a:pt x="52075" y="164783"/>
                  </a:lnTo>
                  <a:close/>
                  <a:moveTo>
                    <a:pt x="67975" y="164783"/>
                  </a:moveTo>
                  <a:lnTo>
                    <a:pt x="67975" y="172584"/>
                  </a:lnTo>
                  <a:lnTo>
                    <a:pt x="60243" y="172584"/>
                  </a:lnTo>
                  <a:lnTo>
                    <a:pt x="60243" y="164783"/>
                  </a:lnTo>
                  <a:close/>
                  <a:moveTo>
                    <a:pt x="76452" y="164783"/>
                  </a:moveTo>
                  <a:lnTo>
                    <a:pt x="76452" y="172584"/>
                  </a:lnTo>
                  <a:lnTo>
                    <a:pt x="68399" y="172584"/>
                  </a:lnTo>
                  <a:lnTo>
                    <a:pt x="68399" y="164783"/>
                  </a:lnTo>
                  <a:close/>
                  <a:moveTo>
                    <a:pt x="84608" y="164783"/>
                  </a:moveTo>
                  <a:lnTo>
                    <a:pt x="84608" y="172584"/>
                  </a:lnTo>
                  <a:lnTo>
                    <a:pt x="76876" y="172584"/>
                  </a:lnTo>
                  <a:lnTo>
                    <a:pt x="76876" y="164783"/>
                  </a:lnTo>
                  <a:close/>
                  <a:moveTo>
                    <a:pt x="92776" y="164783"/>
                  </a:moveTo>
                  <a:lnTo>
                    <a:pt x="92776" y="172584"/>
                  </a:lnTo>
                  <a:lnTo>
                    <a:pt x="85032" y="172584"/>
                  </a:lnTo>
                  <a:lnTo>
                    <a:pt x="85032" y="164783"/>
                  </a:lnTo>
                  <a:close/>
                  <a:moveTo>
                    <a:pt x="100932" y="164783"/>
                  </a:moveTo>
                  <a:lnTo>
                    <a:pt x="100932" y="172584"/>
                  </a:lnTo>
                  <a:lnTo>
                    <a:pt x="93200" y="172584"/>
                  </a:lnTo>
                  <a:lnTo>
                    <a:pt x="93200" y="164783"/>
                  </a:lnTo>
                  <a:close/>
                  <a:moveTo>
                    <a:pt x="109099" y="164783"/>
                  </a:moveTo>
                  <a:lnTo>
                    <a:pt x="109099" y="172584"/>
                  </a:lnTo>
                  <a:lnTo>
                    <a:pt x="101356" y="172584"/>
                  </a:lnTo>
                  <a:lnTo>
                    <a:pt x="101356" y="164783"/>
                  </a:lnTo>
                  <a:close/>
                  <a:moveTo>
                    <a:pt x="116866" y="164783"/>
                  </a:moveTo>
                  <a:lnTo>
                    <a:pt x="116866" y="172584"/>
                  </a:lnTo>
                  <a:lnTo>
                    <a:pt x="109523" y="172584"/>
                  </a:lnTo>
                  <a:lnTo>
                    <a:pt x="109523" y="164783"/>
                  </a:lnTo>
                  <a:close/>
                  <a:moveTo>
                    <a:pt x="125034" y="164783"/>
                  </a:moveTo>
                  <a:lnTo>
                    <a:pt x="125034" y="172584"/>
                  </a:lnTo>
                  <a:lnTo>
                    <a:pt x="117290" y="172584"/>
                  </a:lnTo>
                  <a:lnTo>
                    <a:pt x="117290" y="164783"/>
                  </a:lnTo>
                  <a:close/>
                  <a:moveTo>
                    <a:pt x="133190" y="164783"/>
                  </a:moveTo>
                  <a:lnTo>
                    <a:pt x="133190" y="172584"/>
                  </a:lnTo>
                  <a:lnTo>
                    <a:pt x="125446" y="172584"/>
                  </a:lnTo>
                  <a:lnTo>
                    <a:pt x="125446" y="164783"/>
                  </a:lnTo>
                  <a:close/>
                  <a:moveTo>
                    <a:pt x="141346" y="164783"/>
                  </a:moveTo>
                  <a:lnTo>
                    <a:pt x="141346" y="172584"/>
                  </a:lnTo>
                  <a:lnTo>
                    <a:pt x="133614" y="172584"/>
                  </a:lnTo>
                  <a:lnTo>
                    <a:pt x="133614" y="164783"/>
                  </a:lnTo>
                  <a:close/>
                  <a:moveTo>
                    <a:pt x="149513" y="164783"/>
                  </a:moveTo>
                  <a:lnTo>
                    <a:pt x="149513" y="172584"/>
                  </a:lnTo>
                  <a:lnTo>
                    <a:pt x="141770" y="172584"/>
                  </a:lnTo>
                  <a:lnTo>
                    <a:pt x="141770" y="164783"/>
                  </a:lnTo>
                  <a:close/>
                  <a:moveTo>
                    <a:pt x="157280" y="164783"/>
                  </a:moveTo>
                  <a:lnTo>
                    <a:pt x="157280" y="172584"/>
                  </a:lnTo>
                  <a:lnTo>
                    <a:pt x="149937" y="172584"/>
                  </a:lnTo>
                  <a:lnTo>
                    <a:pt x="149937" y="164783"/>
                  </a:lnTo>
                  <a:close/>
                  <a:moveTo>
                    <a:pt x="165448" y="164783"/>
                  </a:moveTo>
                  <a:lnTo>
                    <a:pt x="165448" y="172584"/>
                  </a:lnTo>
                  <a:lnTo>
                    <a:pt x="157704" y="172584"/>
                  </a:lnTo>
                  <a:lnTo>
                    <a:pt x="157704" y="164783"/>
                  </a:lnTo>
                  <a:close/>
                  <a:moveTo>
                    <a:pt x="173604" y="164783"/>
                  </a:moveTo>
                  <a:lnTo>
                    <a:pt x="173604" y="172584"/>
                  </a:lnTo>
                  <a:lnTo>
                    <a:pt x="165871" y="172584"/>
                  </a:lnTo>
                  <a:lnTo>
                    <a:pt x="165871" y="164783"/>
                  </a:lnTo>
                  <a:close/>
                  <a:moveTo>
                    <a:pt x="181771" y="164783"/>
                  </a:moveTo>
                  <a:lnTo>
                    <a:pt x="181771" y="172584"/>
                  </a:lnTo>
                  <a:lnTo>
                    <a:pt x="174028" y="172584"/>
                  </a:lnTo>
                  <a:lnTo>
                    <a:pt x="174028" y="164783"/>
                  </a:lnTo>
                  <a:close/>
                  <a:moveTo>
                    <a:pt x="189927" y="164783"/>
                  </a:moveTo>
                  <a:lnTo>
                    <a:pt x="189927" y="172584"/>
                  </a:lnTo>
                  <a:lnTo>
                    <a:pt x="182195" y="172584"/>
                  </a:lnTo>
                  <a:lnTo>
                    <a:pt x="182195" y="164783"/>
                  </a:lnTo>
                  <a:close/>
                  <a:moveTo>
                    <a:pt x="198095" y="164783"/>
                  </a:moveTo>
                  <a:lnTo>
                    <a:pt x="198095" y="172584"/>
                  </a:lnTo>
                  <a:lnTo>
                    <a:pt x="190351" y="172584"/>
                  </a:lnTo>
                  <a:lnTo>
                    <a:pt x="190351" y="164783"/>
                  </a:lnTo>
                  <a:close/>
                  <a:moveTo>
                    <a:pt x="206251" y="164783"/>
                  </a:moveTo>
                  <a:lnTo>
                    <a:pt x="206251" y="172584"/>
                  </a:lnTo>
                  <a:lnTo>
                    <a:pt x="198519" y="172584"/>
                  </a:lnTo>
                  <a:lnTo>
                    <a:pt x="198519" y="164783"/>
                  </a:lnTo>
                  <a:close/>
                  <a:moveTo>
                    <a:pt x="214419" y="164783"/>
                  </a:moveTo>
                  <a:lnTo>
                    <a:pt x="214419" y="172584"/>
                  </a:lnTo>
                  <a:lnTo>
                    <a:pt x="206675" y="172584"/>
                  </a:lnTo>
                  <a:lnTo>
                    <a:pt x="206675" y="164783"/>
                  </a:lnTo>
                  <a:close/>
                  <a:moveTo>
                    <a:pt x="222575" y="164783"/>
                  </a:moveTo>
                  <a:lnTo>
                    <a:pt x="222575" y="172584"/>
                  </a:lnTo>
                  <a:lnTo>
                    <a:pt x="214842" y="172584"/>
                  </a:lnTo>
                  <a:lnTo>
                    <a:pt x="214842" y="164783"/>
                  </a:lnTo>
                  <a:close/>
                  <a:moveTo>
                    <a:pt x="230742" y="164783"/>
                  </a:moveTo>
                  <a:lnTo>
                    <a:pt x="230742" y="172584"/>
                  </a:lnTo>
                  <a:lnTo>
                    <a:pt x="222999" y="172584"/>
                  </a:lnTo>
                  <a:lnTo>
                    <a:pt x="222999" y="164783"/>
                  </a:lnTo>
                  <a:close/>
                  <a:moveTo>
                    <a:pt x="238898" y="164783"/>
                  </a:moveTo>
                  <a:lnTo>
                    <a:pt x="238898" y="172584"/>
                  </a:lnTo>
                  <a:lnTo>
                    <a:pt x="231166" y="172584"/>
                  </a:lnTo>
                  <a:lnTo>
                    <a:pt x="231166" y="164783"/>
                  </a:lnTo>
                  <a:close/>
                  <a:moveTo>
                    <a:pt x="247066" y="164783"/>
                  </a:moveTo>
                  <a:lnTo>
                    <a:pt x="247066" y="172584"/>
                  </a:lnTo>
                  <a:lnTo>
                    <a:pt x="239322" y="172584"/>
                  </a:lnTo>
                  <a:lnTo>
                    <a:pt x="239322" y="164783"/>
                  </a:lnTo>
                  <a:close/>
                  <a:moveTo>
                    <a:pt x="255222" y="164783"/>
                  </a:moveTo>
                  <a:lnTo>
                    <a:pt x="255222" y="172584"/>
                  </a:lnTo>
                  <a:lnTo>
                    <a:pt x="247490" y="172584"/>
                  </a:lnTo>
                  <a:lnTo>
                    <a:pt x="247490" y="164783"/>
                  </a:lnTo>
                  <a:close/>
                  <a:moveTo>
                    <a:pt x="263390" y="164783"/>
                  </a:moveTo>
                  <a:lnTo>
                    <a:pt x="263390" y="172584"/>
                  </a:lnTo>
                  <a:lnTo>
                    <a:pt x="255646" y="172584"/>
                  </a:lnTo>
                  <a:lnTo>
                    <a:pt x="255646" y="164783"/>
                  </a:lnTo>
                  <a:close/>
                  <a:moveTo>
                    <a:pt x="271546" y="164783"/>
                  </a:moveTo>
                  <a:lnTo>
                    <a:pt x="271546" y="172584"/>
                  </a:lnTo>
                  <a:lnTo>
                    <a:pt x="263813" y="172584"/>
                  </a:lnTo>
                  <a:lnTo>
                    <a:pt x="263813" y="164783"/>
                  </a:lnTo>
                  <a:close/>
                  <a:moveTo>
                    <a:pt x="11238" y="172996"/>
                  </a:moveTo>
                  <a:lnTo>
                    <a:pt x="11238" y="180786"/>
                  </a:lnTo>
                  <a:lnTo>
                    <a:pt x="3505" y="180786"/>
                  </a:lnTo>
                  <a:lnTo>
                    <a:pt x="3505" y="172996"/>
                  </a:lnTo>
                  <a:close/>
                  <a:moveTo>
                    <a:pt x="19394" y="172996"/>
                  </a:moveTo>
                  <a:lnTo>
                    <a:pt x="19394" y="180786"/>
                  </a:lnTo>
                  <a:lnTo>
                    <a:pt x="11662" y="180786"/>
                  </a:lnTo>
                  <a:lnTo>
                    <a:pt x="11662" y="172996"/>
                  </a:lnTo>
                  <a:close/>
                  <a:moveTo>
                    <a:pt x="27561" y="172996"/>
                  </a:moveTo>
                  <a:lnTo>
                    <a:pt x="27561" y="180786"/>
                  </a:lnTo>
                  <a:lnTo>
                    <a:pt x="19818" y="180786"/>
                  </a:lnTo>
                  <a:lnTo>
                    <a:pt x="19818" y="172996"/>
                  </a:lnTo>
                  <a:close/>
                  <a:moveTo>
                    <a:pt x="35328" y="172996"/>
                  </a:moveTo>
                  <a:lnTo>
                    <a:pt x="35328" y="180786"/>
                  </a:lnTo>
                  <a:lnTo>
                    <a:pt x="27985" y="180786"/>
                  </a:lnTo>
                  <a:lnTo>
                    <a:pt x="27985" y="172996"/>
                  </a:lnTo>
                  <a:close/>
                  <a:moveTo>
                    <a:pt x="43496" y="172996"/>
                  </a:moveTo>
                  <a:lnTo>
                    <a:pt x="43496" y="180786"/>
                  </a:lnTo>
                  <a:lnTo>
                    <a:pt x="35752" y="180786"/>
                  </a:lnTo>
                  <a:lnTo>
                    <a:pt x="35752" y="172996"/>
                  </a:lnTo>
                  <a:close/>
                  <a:moveTo>
                    <a:pt x="51652" y="172996"/>
                  </a:moveTo>
                  <a:lnTo>
                    <a:pt x="51652" y="180786"/>
                  </a:lnTo>
                  <a:lnTo>
                    <a:pt x="43919" y="180786"/>
                  </a:lnTo>
                  <a:lnTo>
                    <a:pt x="43919" y="172996"/>
                  </a:lnTo>
                  <a:close/>
                  <a:moveTo>
                    <a:pt x="59819" y="172996"/>
                  </a:moveTo>
                  <a:lnTo>
                    <a:pt x="59819" y="180786"/>
                  </a:lnTo>
                  <a:lnTo>
                    <a:pt x="52075" y="180786"/>
                  </a:lnTo>
                  <a:lnTo>
                    <a:pt x="52075" y="172996"/>
                  </a:lnTo>
                  <a:close/>
                  <a:moveTo>
                    <a:pt x="67975" y="172996"/>
                  </a:moveTo>
                  <a:lnTo>
                    <a:pt x="67975" y="180786"/>
                  </a:lnTo>
                  <a:lnTo>
                    <a:pt x="60243" y="180786"/>
                  </a:lnTo>
                  <a:lnTo>
                    <a:pt x="60243" y="172996"/>
                  </a:lnTo>
                  <a:close/>
                  <a:moveTo>
                    <a:pt x="76452" y="172996"/>
                  </a:moveTo>
                  <a:lnTo>
                    <a:pt x="76452" y="180786"/>
                  </a:lnTo>
                  <a:lnTo>
                    <a:pt x="68399" y="180786"/>
                  </a:lnTo>
                  <a:lnTo>
                    <a:pt x="68399" y="172996"/>
                  </a:lnTo>
                  <a:close/>
                  <a:moveTo>
                    <a:pt x="84608" y="172996"/>
                  </a:moveTo>
                  <a:lnTo>
                    <a:pt x="84608" y="180786"/>
                  </a:lnTo>
                  <a:lnTo>
                    <a:pt x="76876" y="180786"/>
                  </a:lnTo>
                  <a:lnTo>
                    <a:pt x="76876" y="172996"/>
                  </a:lnTo>
                  <a:close/>
                  <a:moveTo>
                    <a:pt x="92776" y="172996"/>
                  </a:moveTo>
                  <a:lnTo>
                    <a:pt x="92776" y="180786"/>
                  </a:lnTo>
                  <a:lnTo>
                    <a:pt x="85032" y="180786"/>
                  </a:lnTo>
                  <a:lnTo>
                    <a:pt x="85032" y="172996"/>
                  </a:lnTo>
                  <a:close/>
                  <a:moveTo>
                    <a:pt x="100932" y="172996"/>
                  </a:moveTo>
                  <a:lnTo>
                    <a:pt x="100932" y="180786"/>
                  </a:lnTo>
                  <a:lnTo>
                    <a:pt x="93200" y="180786"/>
                  </a:lnTo>
                  <a:lnTo>
                    <a:pt x="93200" y="172996"/>
                  </a:lnTo>
                  <a:close/>
                  <a:moveTo>
                    <a:pt x="109099" y="172996"/>
                  </a:moveTo>
                  <a:lnTo>
                    <a:pt x="109099" y="180786"/>
                  </a:lnTo>
                  <a:lnTo>
                    <a:pt x="101356" y="180786"/>
                  </a:lnTo>
                  <a:lnTo>
                    <a:pt x="101356" y="172996"/>
                  </a:lnTo>
                  <a:close/>
                  <a:moveTo>
                    <a:pt x="116866" y="172996"/>
                  </a:moveTo>
                  <a:lnTo>
                    <a:pt x="116866" y="180786"/>
                  </a:lnTo>
                  <a:lnTo>
                    <a:pt x="109523" y="180786"/>
                  </a:lnTo>
                  <a:lnTo>
                    <a:pt x="109523" y="172996"/>
                  </a:lnTo>
                  <a:close/>
                  <a:moveTo>
                    <a:pt x="125034" y="172996"/>
                  </a:moveTo>
                  <a:lnTo>
                    <a:pt x="125034" y="180786"/>
                  </a:lnTo>
                  <a:lnTo>
                    <a:pt x="117290" y="180786"/>
                  </a:lnTo>
                  <a:lnTo>
                    <a:pt x="117290" y="172996"/>
                  </a:lnTo>
                  <a:close/>
                  <a:moveTo>
                    <a:pt x="133190" y="172996"/>
                  </a:moveTo>
                  <a:lnTo>
                    <a:pt x="133190" y="180786"/>
                  </a:lnTo>
                  <a:lnTo>
                    <a:pt x="125446" y="180786"/>
                  </a:lnTo>
                  <a:lnTo>
                    <a:pt x="125446" y="172996"/>
                  </a:lnTo>
                  <a:close/>
                  <a:moveTo>
                    <a:pt x="141346" y="172996"/>
                  </a:moveTo>
                  <a:lnTo>
                    <a:pt x="141346" y="180786"/>
                  </a:lnTo>
                  <a:lnTo>
                    <a:pt x="133614" y="180786"/>
                  </a:lnTo>
                  <a:lnTo>
                    <a:pt x="133614" y="172996"/>
                  </a:lnTo>
                  <a:close/>
                  <a:moveTo>
                    <a:pt x="149513" y="172996"/>
                  </a:moveTo>
                  <a:lnTo>
                    <a:pt x="149513" y="180786"/>
                  </a:lnTo>
                  <a:lnTo>
                    <a:pt x="141770" y="180786"/>
                  </a:lnTo>
                  <a:lnTo>
                    <a:pt x="141770" y="172996"/>
                  </a:lnTo>
                  <a:close/>
                  <a:moveTo>
                    <a:pt x="157280" y="172996"/>
                  </a:moveTo>
                  <a:lnTo>
                    <a:pt x="157280" y="180786"/>
                  </a:lnTo>
                  <a:lnTo>
                    <a:pt x="149937" y="180786"/>
                  </a:lnTo>
                  <a:lnTo>
                    <a:pt x="149937" y="172996"/>
                  </a:lnTo>
                  <a:close/>
                  <a:moveTo>
                    <a:pt x="165448" y="172996"/>
                  </a:moveTo>
                  <a:lnTo>
                    <a:pt x="165448" y="180786"/>
                  </a:lnTo>
                  <a:lnTo>
                    <a:pt x="157704" y="180786"/>
                  </a:lnTo>
                  <a:lnTo>
                    <a:pt x="157704" y="172996"/>
                  </a:lnTo>
                  <a:close/>
                  <a:moveTo>
                    <a:pt x="173604" y="172996"/>
                  </a:moveTo>
                  <a:lnTo>
                    <a:pt x="173604" y="180786"/>
                  </a:lnTo>
                  <a:lnTo>
                    <a:pt x="165871" y="180786"/>
                  </a:lnTo>
                  <a:lnTo>
                    <a:pt x="165871" y="172996"/>
                  </a:lnTo>
                  <a:close/>
                  <a:moveTo>
                    <a:pt x="181771" y="172996"/>
                  </a:moveTo>
                  <a:lnTo>
                    <a:pt x="181771" y="180786"/>
                  </a:lnTo>
                  <a:lnTo>
                    <a:pt x="174028" y="180786"/>
                  </a:lnTo>
                  <a:lnTo>
                    <a:pt x="174028" y="172996"/>
                  </a:lnTo>
                  <a:close/>
                  <a:moveTo>
                    <a:pt x="189927" y="172996"/>
                  </a:moveTo>
                  <a:lnTo>
                    <a:pt x="189927" y="180786"/>
                  </a:lnTo>
                  <a:lnTo>
                    <a:pt x="182195" y="180786"/>
                  </a:lnTo>
                  <a:lnTo>
                    <a:pt x="182195" y="172996"/>
                  </a:lnTo>
                  <a:close/>
                  <a:moveTo>
                    <a:pt x="198095" y="172996"/>
                  </a:moveTo>
                  <a:lnTo>
                    <a:pt x="198095" y="180786"/>
                  </a:lnTo>
                  <a:lnTo>
                    <a:pt x="190351" y="180786"/>
                  </a:lnTo>
                  <a:lnTo>
                    <a:pt x="190351" y="172996"/>
                  </a:lnTo>
                  <a:close/>
                  <a:moveTo>
                    <a:pt x="206251" y="172996"/>
                  </a:moveTo>
                  <a:lnTo>
                    <a:pt x="206251" y="180786"/>
                  </a:lnTo>
                  <a:lnTo>
                    <a:pt x="198519" y="180786"/>
                  </a:lnTo>
                  <a:lnTo>
                    <a:pt x="198519" y="172996"/>
                  </a:lnTo>
                  <a:close/>
                  <a:moveTo>
                    <a:pt x="214419" y="172996"/>
                  </a:moveTo>
                  <a:lnTo>
                    <a:pt x="214419" y="180786"/>
                  </a:lnTo>
                  <a:lnTo>
                    <a:pt x="206675" y="180786"/>
                  </a:lnTo>
                  <a:lnTo>
                    <a:pt x="206675" y="172996"/>
                  </a:lnTo>
                  <a:close/>
                  <a:moveTo>
                    <a:pt x="222575" y="172996"/>
                  </a:moveTo>
                  <a:lnTo>
                    <a:pt x="222575" y="180786"/>
                  </a:lnTo>
                  <a:lnTo>
                    <a:pt x="214842" y="180786"/>
                  </a:lnTo>
                  <a:lnTo>
                    <a:pt x="214842" y="172996"/>
                  </a:lnTo>
                  <a:close/>
                  <a:moveTo>
                    <a:pt x="230742" y="172996"/>
                  </a:moveTo>
                  <a:lnTo>
                    <a:pt x="230742" y="180786"/>
                  </a:lnTo>
                  <a:lnTo>
                    <a:pt x="222999" y="180786"/>
                  </a:lnTo>
                  <a:lnTo>
                    <a:pt x="222999" y="172996"/>
                  </a:lnTo>
                  <a:close/>
                  <a:moveTo>
                    <a:pt x="238898" y="172996"/>
                  </a:moveTo>
                  <a:lnTo>
                    <a:pt x="238898" y="180786"/>
                  </a:lnTo>
                  <a:lnTo>
                    <a:pt x="231166" y="180786"/>
                  </a:lnTo>
                  <a:lnTo>
                    <a:pt x="231166" y="172996"/>
                  </a:lnTo>
                  <a:close/>
                  <a:moveTo>
                    <a:pt x="247066" y="172996"/>
                  </a:moveTo>
                  <a:lnTo>
                    <a:pt x="247066" y="180786"/>
                  </a:lnTo>
                  <a:lnTo>
                    <a:pt x="239322" y="180786"/>
                  </a:lnTo>
                  <a:lnTo>
                    <a:pt x="239322" y="172996"/>
                  </a:lnTo>
                  <a:close/>
                  <a:moveTo>
                    <a:pt x="255222" y="172996"/>
                  </a:moveTo>
                  <a:lnTo>
                    <a:pt x="255222" y="180786"/>
                  </a:lnTo>
                  <a:lnTo>
                    <a:pt x="247490" y="180786"/>
                  </a:lnTo>
                  <a:lnTo>
                    <a:pt x="247490" y="172996"/>
                  </a:lnTo>
                  <a:close/>
                  <a:moveTo>
                    <a:pt x="263390" y="172996"/>
                  </a:moveTo>
                  <a:lnTo>
                    <a:pt x="263390" y="180786"/>
                  </a:lnTo>
                  <a:lnTo>
                    <a:pt x="255646" y="180786"/>
                  </a:lnTo>
                  <a:lnTo>
                    <a:pt x="255646" y="172996"/>
                  </a:lnTo>
                  <a:close/>
                  <a:moveTo>
                    <a:pt x="271546" y="172996"/>
                  </a:moveTo>
                  <a:lnTo>
                    <a:pt x="271546" y="180786"/>
                  </a:lnTo>
                  <a:lnTo>
                    <a:pt x="263813" y="180786"/>
                  </a:lnTo>
                  <a:lnTo>
                    <a:pt x="263813" y="172996"/>
                  </a:lnTo>
                  <a:close/>
                  <a:moveTo>
                    <a:pt x="11238" y="181198"/>
                  </a:moveTo>
                  <a:lnTo>
                    <a:pt x="11238" y="188988"/>
                  </a:lnTo>
                  <a:lnTo>
                    <a:pt x="3494" y="188988"/>
                  </a:lnTo>
                  <a:lnTo>
                    <a:pt x="3494" y="181198"/>
                  </a:lnTo>
                  <a:close/>
                  <a:moveTo>
                    <a:pt x="19394" y="181198"/>
                  </a:moveTo>
                  <a:lnTo>
                    <a:pt x="19394" y="188988"/>
                  </a:lnTo>
                  <a:lnTo>
                    <a:pt x="11662" y="188988"/>
                  </a:lnTo>
                  <a:lnTo>
                    <a:pt x="11662" y="181198"/>
                  </a:lnTo>
                  <a:close/>
                  <a:moveTo>
                    <a:pt x="27561" y="181198"/>
                  </a:moveTo>
                  <a:lnTo>
                    <a:pt x="27561" y="188988"/>
                  </a:lnTo>
                  <a:lnTo>
                    <a:pt x="19818" y="188988"/>
                  </a:lnTo>
                  <a:lnTo>
                    <a:pt x="19818" y="181198"/>
                  </a:lnTo>
                  <a:close/>
                  <a:moveTo>
                    <a:pt x="35328" y="181198"/>
                  </a:moveTo>
                  <a:lnTo>
                    <a:pt x="35328" y="188988"/>
                  </a:lnTo>
                  <a:lnTo>
                    <a:pt x="27985" y="188988"/>
                  </a:lnTo>
                  <a:lnTo>
                    <a:pt x="27985" y="181198"/>
                  </a:lnTo>
                  <a:close/>
                  <a:moveTo>
                    <a:pt x="43496" y="181198"/>
                  </a:moveTo>
                  <a:lnTo>
                    <a:pt x="43496" y="188988"/>
                  </a:lnTo>
                  <a:lnTo>
                    <a:pt x="35752" y="188988"/>
                  </a:lnTo>
                  <a:lnTo>
                    <a:pt x="35752" y="181198"/>
                  </a:lnTo>
                  <a:close/>
                  <a:moveTo>
                    <a:pt x="51652" y="181198"/>
                  </a:moveTo>
                  <a:lnTo>
                    <a:pt x="51652" y="188988"/>
                  </a:lnTo>
                  <a:lnTo>
                    <a:pt x="43919" y="188988"/>
                  </a:lnTo>
                  <a:lnTo>
                    <a:pt x="43919" y="181198"/>
                  </a:lnTo>
                  <a:close/>
                  <a:moveTo>
                    <a:pt x="59819" y="181198"/>
                  </a:moveTo>
                  <a:lnTo>
                    <a:pt x="59819" y="188988"/>
                  </a:lnTo>
                  <a:lnTo>
                    <a:pt x="52075" y="188988"/>
                  </a:lnTo>
                  <a:lnTo>
                    <a:pt x="52075" y="181198"/>
                  </a:lnTo>
                  <a:close/>
                  <a:moveTo>
                    <a:pt x="67975" y="181198"/>
                  </a:moveTo>
                  <a:lnTo>
                    <a:pt x="67975" y="188988"/>
                  </a:lnTo>
                  <a:lnTo>
                    <a:pt x="60243" y="188988"/>
                  </a:lnTo>
                  <a:lnTo>
                    <a:pt x="60243" y="181198"/>
                  </a:lnTo>
                  <a:close/>
                  <a:moveTo>
                    <a:pt x="76441" y="181198"/>
                  </a:moveTo>
                  <a:lnTo>
                    <a:pt x="76441" y="188988"/>
                  </a:lnTo>
                  <a:lnTo>
                    <a:pt x="68399" y="188988"/>
                  </a:lnTo>
                  <a:lnTo>
                    <a:pt x="68399" y="181198"/>
                  </a:lnTo>
                  <a:close/>
                  <a:moveTo>
                    <a:pt x="84608" y="181198"/>
                  </a:moveTo>
                  <a:lnTo>
                    <a:pt x="84608" y="188988"/>
                  </a:lnTo>
                  <a:lnTo>
                    <a:pt x="76865" y="188988"/>
                  </a:lnTo>
                  <a:lnTo>
                    <a:pt x="76865" y="181198"/>
                  </a:lnTo>
                  <a:close/>
                  <a:moveTo>
                    <a:pt x="92776" y="181198"/>
                  </a:moveTo>
                  <a:lnTo>
                    <a:pt x="92776" y="188988"/>
                  </a:lnTo>
                  <a:lnTo>
                    <a:pt x="85032" y="188988"/>
                  </a:lnTo>
                  <a:lnTo>
                    <a:pt x="85032" y="181198"/>
                  </a:lnTo>
                  <a:close/>
                  <a:moveTo>
                    <a:pt x="100932" y="181198"/>
                  </a:moveTo>
                  <a:lnTo>
                    <a:pt x="100932" y="188988"/>
                  </a:lnTo>
                  <a:lnTo>
                    <a:pt x="93188" y="188988"/>
                  </a:lnTo>
                  <a:lnTo>
                    <a:pt x="93188" y="181198"/>
                  </a:lnTo>
                  <a:close/>
                  <a:moveTo>
                    <a:pt x="109099" y="181198"/>
                  </a:moveTo>
                  <a:lnTo>
                    <a:pt x="109099" y="188988"/>
                  </a:lnTo>
                  <a:lnTo>
                    <a:pt x="101356" y="188988"/>
                  </a:lnTo>
                  <a:lnTo>
                    <a:pt x="101356" y="181198"/>
                  </a:lnTo>
                  <a:close/>
                  <a:moveTo>
                    <a:pt x="116866" y="181198"/>
                  </a:moveTo>
                  <a:lnTo>
                    <a:pt x="116866" y="188988"/>
                  </a:lnTo>
                  <a:lnTo>
                    <a:pt x="109512" y="188988"/>
                  </a:lnTo>
                  <a:lnTo>
                    <a:pt x="109512" y="181198"/>
                  </a:lnTo>
                  <a:close/>
                  <a:moveTo>
                    <a:pt x="125022" y="181198"/>
                  </a:moveTo>
                  <a:lnTo>
                    <a:pt x="125022" y="188988"/>
                  </a:lnTo>
                  <a:lnTo>
                    <a:pt x="117290" y="188988"/>
                  </a:lnTo>
                  <a:lnTo>
                    <a:pt x="117290" y="181198"/>
                  </a:lnTo>
                  <a:close/>
                  <a:moveTo>
                    <a:pt x="133190" y="181198"/>
                  </a:moveTo>
                  <a:lnTo>
                    <a:pt x="133190" y="188988"/>
                  </a:lnTo>
                  <a:lnTo>
                    <a:pt x="125446" y="188988"/>
                  </a:lnTo>
                  <a:lnTo>
                    <a:pt x="125446" y="181198"/>
                  </a:lnTo>
                  <a:close/>
                  <a:moveTo>
                    <a:pt x="141346" y="181198"/>
                  </a:moveTo>
                  <a:lnTo>
                    <a:pt x="141346" y="188988"/>
                  </a:lnTo>
                  <a:lnTo>
                    <a:pt x="133614" y="188988"/>
                  </a:lnTo>
                  <a:lnTo>
                    <a:pt x="133614" y="181198"/>
                  </a:lnTo>
                  <a:close/>
                  <a:moveTo>
                    <a:pt x="149513" y="181198"/>
                  </a:moveTo>
                  <a:lnTo>
                    <a:pt x="149513" y="188988"/>
                  </a:lnTo>
                  <a:lnTo>
                    <a:pt x="141770" y="188988"/>
                  </a:lnTo>
                  <a:lnTo>
                    <a:pt x="141770" y="181198"/>
                  </a:lnTo>
                  <a:close/>
                  <a:moveTo>
                    <a:pt x="157280" y="181198"/>
                  </a:moveTo>
                  <a:lnTo>
                    <a:pt x="157280" y="188988"/>
                  </a:lnTo>
                  <a:lnTo>
                    <a:pt x="149937" y="188988"/>
                  </a:lnTo>
                  <a:lnTo>
                    <a:pt x="149937" y="181198"/>
                  </a:lnTo>
                  <a:close/>
                  <a:moveTo>
                    <a:pt x="165448" y="181198"/>
                  </a:moveTo>
                  <a:lnTo>
                    <a:pt x="165448" y="188988"/>
                  </a:lnTo>
                  <a:lnTo>
                    <a:pt x="157704" y="188988"/>
                  </a:lnTo>
                  <a:lnTo>
                    <a:pt x="157704" y="181198"/>
                  </a:lnTo>
                  <a:close/>
                  <a:moveTo>
                    <a:pt x="173604" y="181198"/>
                  </a:moveTo>
                  <a:lnTo>
                    <a:pt x="173604" y="188988"/>
                  </a:lnTo>
                  <a:lnTo>
                    <a:pt x="165871" y="188988"/>
                  </a:lnTo>
                  <a:lnTo>
                    <a:pt x="165871" y="181198"/>
                  </a:lnTo>
                  <a:close/>
                  <a:moveTo>
                    <a:pt x="181771" y="181198"/>
                  </a:moveTo>
                  <a:lnTo>
                    <a:pt x="181771" y="188988"/>
                  </a:lnTo>
                  <a:lnTo>
                    <a:pt x="174028" y="188988"/>
                  </a:lnTo>
                  <a:lnTo>
                    <a:pt x="174028" y="181198"/>
                  </a:lnTo>
                  <a:close/>
                  <a:moveTo>
                    <a:pt x="189927" y="181198"/>
                  </a:moveTo>
                  <a:lnTo>
                    <a:pt x="189927" y="188988"/>
                  </a:lnTo>
                  <a:lnTo>
                    <a:pt x="182195" y="188988"/>
                  </a:lnTo>
                  <a:lnTo>
                    <a:pt x="182195" y="181198"/>
                  </a:lnTo>
                  <a:close/>
                  <a:moveTo>
                    <a:pt x="198095" y="181198"/>
                  </a:moveTo>
                  <a:lnTo>
                    <a:pt x="198095" y="188988"/>
                  </a:lnTo>
                  <a:lnTo>
                    <a:pt x="190351" y="188988"/>
                  </a:lnTo>
                  <a:lnTo>
                    <a:pt x="190351" y="181198"/>
                  </a:lnTo>
                  <a:close/>
                  <a:moveTo>
                    <a:pt x="206251" y="181198"/>
                  </a:moveTo>
                  <a:lnTo>
                    <a:pt x="206251" y="188988"/>
                  </a:lnTo>
                  <a:lnTo>
                    <a:pt x="198519" y="188988"/>
                  </a:lnTo>
                  <a:lnTo>
                    <a:pt x="198519" y="181198"/>
                  </a:lnTo>
                  <a:close/>
                  <a:moveTo>
                    <a:pt x="214419" y="181198"/>
                  </a:moveTo>
                  <a:lnTo>
                    <a:pt x="214419" y="188988"/>
                  </a:lnTo>
                  <a:lnTo>
                    <a:pt x="206675" y="188988"/>
                  </a:lnTo>
                  <a:lnTo>
                    <a:pt x="206675" y="181198"/>
                  </a:lnTo>
                  <a:close/>
                  <a:moveTo>
                    <a:pt x="222575" y="181198"/>
                  </a:moveTo>
                  <a:lnTo>
                    <a:pt x="222575" y="188988"/>
                  </a:lnTo>
                  <a:lnTo>
                    <a:pt x="214842" y="188988"/>
                  </a:lnTo>
                  <a:lnTo>
                    <a:pt x="214842" y="181198"/>
                  </a:lnTo>
                  <a:close/>
                  <a:moveTo>
                    <a:pt x="230742" y="181198"/>
                  </a:moveTo>
                  <a:lnTo>
                    <a:pt x="230742" y="188988"/>
                  </a:lnTo>
                  <a:lnTo>
                    <a:pt x="222999" y="188988"/>
                  </a:lnTo>
                  <a:lnTo>
                    <a:pt x="222999" y="181198"/>
                  </a:lnTo>
                  <a:close/>
                  <a:moveTo>
                    <a:pt x="238898" y="181198"/>
                  </a:moveTo>
                  <a:lnTo>
                    <a:pt x="238898" y="188988"/>
                  </a:lnTo>
                  <a:lnTo>
                    <a:pt x="231166" y="188988"/>
                  </a:lnTo>
                  <a:lnTo>
                    <a:pt x="231166" y="181198"/>
                  </a:lnTo>
                  <a:close/>
                  <a:moveTo>
                    <a:pt x="247066" y="181198"/>
                  </a:moveTo>
                  <a:lnTo>
                    <a:pt x="247066" y="188988"/>
                  </a:lnTo>
                  <a:lnTo>
                    <a:pt x="239322" y="188988"/>
                  </a:lnTo>
                  <a:lnTo>
                    <a:pt x="239322" y="181198"/>
                  </a:lnTo>
                  <a:close/>
                  <a:moveTo>
                    <a:pt x="255222" y="181198"/>
                  </a:moveTo>
                  <a:lnTo>
                    <a:pt x="255222" y="188988"/>
                  </a:lnTo>
                  <a:lnTo>
                    <a:pt x="247490" y="188988"/>
                  </a:lnTo>
                  <a:lnTo>
                    <a:pt x="247490" y="181198"/>
                  </a:lnTo>
                  <a:close/>
                  <a:moveTo>
                    <a:pt x="263390" y="181198"/>
                  </a:moveTo>
                  <a:lnTo>
                    <a:pt x="263390" y="188988"/>
                  </a:lnTo>
                  <a:lnTo>
                    <a:pt x="255646" y="188988"/>
                  </a:lnTo>
                  <a:lnTo>
                    <a:pt x="255646" y="181198"/>
                  </a:lnTo>
                  <a:close/>
                  <a:moveTo>
                    <a:pt x="271546" y="181198"/>
                  </a:moveTo>
                  <a:lnTo>
                    <a:pt x="271546" y="188988"/>
                  </a:lnTo>
                  <a:lnTo>
                    <a:pt x="263813" y="188988"/>
                  </a:lnTo>
                  <a:lnTo>
                    <a:pt x="263813" y="181198"/>
                  </a:lnTo>
                  <a:close/>
                  <a:moveTo>
                    <a:pt x="3082" y="0"/>
                  </a:moveTo>
                  <a:lnTo>
                    <a:pt x="3082" y="11"/>
                  </a:lnTo>
                  <a:lnTo>
                    <a:pt x="0" y="11"/>
                  </a:lnTo>
                  <a:lnTo>
                    <a:pt x="0" y="424"/>
                  </a:lnTo>
                  <a:lnTo>
                    <a:pt x="3082" y="424"/>
                  </a:lnTo>
                  <a:lnTo>
                    <a:pt x="3082" y="8213"/>
                  </a:lnTo>
                  <a:lnTo>
                    <a:pt x="0" y="8213"/>
                  </a:lnTo>
                  <a:lnTo>
                    <a:pt x="0" y="8626"/>
                  </a:lnTo>
                  <a:lnTo>
                    <a:pt x="3082" y="8626"/>
                  </a:lnTo>
                  <a:lnTo>
                    <a:pt x="3082" y="16427"/>
                  </a:lnTo>
                  <a:lnTo>
                    <a:pt x="0" y="16427"/>
                  </a:lnTo>
                  <a:lnTo>
                    <a:pt x="0" y="16828"/>
                  </a:lnTo>
                  <a:lnTo>
                    <a:pt x="3082" y="16828"/>
                  </a:lnTo>
                  <a:lnTo>
                    <a:pt x="3082" y="24629"/>
                  </a:lnTo>
                  <a:lnTo>
                    <a:pt x="0" y="24629"/>
                  </a:lnTo>
                  <a:lnTo>
                    <a:pt x="0" y="25041"/>
                  </a:lnTo>
                  <a:lnTo>
                    <a:pt x="3082" y="25041"/>
                  </a:lnTo>
                  <a:lnTo>
                    <a:pt x="3082" y="32831"/>
                  </a:lnTo>
                  <a:lnTo>
                    <a:pt x="0" y="32831"/>
                  </a:lnTo>
                  <a:lnTo>
                    <a:pt x="0" y="33243"/>
                  </a:lnTo>
                  <a:lnTo>
                    <a:pt x="3082" y="33243"/>
                  </a:lnTo>
                  <a:lnTo>
                    <a:pt x="3082" y="41044"/>
                  </a:lnTo>
                  <a:lnTo>
                    <a:pt x="0" y="41044"/>
                  </a:lnTo>
                  <a:lnTo>
                    <a:pt x="0" y="41456"/>
                  </a:lnTo>
                  <a:lnTo>
                    <a:pt x="3082" y="41456"/>
                  </a:lnTo>
                  <a:lnTo>
                    <a:pt x="3082" y="49246"/>
                  </a:lnTo>
                  <a:lnTo>
                    <a:pt x="0" y="49246"/>
                  </a:lnTo>
                  <a:lnTo>
                    <a:pt x="0" y="49658"/>
                  </a:lnTo>
                  <a:lnTo>
                    <a:pt x="3082" y="49658"/>
                  </a:lnTo>
                  <a:lnTo>
                    <a:pt x="3082" y="57448"/>
                  </a:lnTo>
                  <a:lnTo>
                    <a:pt x="0" y="57448"/>
                  </a:lnTo>
                  <a:lnTo>
                    <a:pt x="0" y="57860"/>
                  </a:lnTo>
                  <a:lnTo>
                    <a:pt x="3082" y="57860"/>
                  </a:lnTo>
                  <a:lnTo>
                    <a:pt x="3082" y="65661"/>
                  </a:lnTo>
                  <a:lnTo>
                    <a:pt x="0" y="65661"/>
                  </a:lnTo>
                  <a:lnTo>
                    <a:pt x="0" y="66074"/>
                  </a:lnTo>
                  <a:lnTo>
                    <a:pt x="3082" y="66074"/>
                  </a:lnTo>
                  <a:lnTo>
                    <a:pt x="3082" y="73863"/>
                  </a:lnTo>
                  <a:lnTo>
                    <a:pt x="0" y="73863"/>
                  </a:lnTo>
                  <a:lnTo>
                    <a:pt x="0" y="74275"/>
                  </a:lnTo>
                  <a:lnTo>
                    <a:pt x="3082" y="74275"/>
                  </a:lnTo>
                  <a:lnTo>
                    <a:pt x="3082" y="82076"/>
                  </a:lnTo>
                  <a:lnTo>
                    <a:pt x="0" y="82076"/>
                  </a:lnTo>
                  <a:lnTo>
                    <a:pt x="0" y="82477"/>
                  </a:lnTo>
                  <a:lnTo>
                    <a:pt x="3082" y="82477"/>
                  </a:lnTo>
                  <a:lnTo>
                    <a:pt x="3082" y="90278"/>
                  </a:lnTo>
                  <a:lnTo>
                    <a:pt x="0" y="90278"/>
                  </a:lnTo>
                  <a:lnTo>
                    <a:pt x="0" y="90691"/>
                  </a:lnTo>
                  <a:lnTo>
                    <a:pt x="3082" y="90691"/>
                  </a:lnTo>
                  <a:lnTo>
                    <a:pt x="3082" y="98480"/>
                  </a:lnTo>
                  <a:lnTo>
                    <a:pt x="0" y="98480"/>
                  </a:lnTo>
                  <a:lnTo>
                    <a:pt x="0" y="98893"/>
                  </a:lnTo>
                  <a:lnTo>
                    <a:pt x="3082" y="98893"/>
                  </a:lnTo>
                  <a:lnTo>
                    <a:pt x="3082" y="106694"/>
                  </a:lnTo>
                  <a:lnTo>
                    <a:pt x="0" y="106694"/>
                  </a:lnTo>
                  <a:lnTo>
                    <a:pt x="0" y="107095"/>
                  </a:lnTo>
                  <a:lnTo>
                    <a:pt x="3082" y="107095"/>
                  </a:lnTo>
                  <a:lnTo>
                    <a:pt x="3082" y="114895"/>
                  </a:lnTo>
                  <a:lnTo>
                    <a:pt x="0" y="114895"/>
                  </a:lnTo>
                  <a:lnTo>
                    <a:pt x="0" y="115308"/>
                  </a:lnTo>
                  <a:lnTo>
                    <a:pt x="3082" y="115308"/>
                  </a:lnTo>
                  <a:lnTo>
                    <a:pt x="3082" y="123097"/>
                  </a:lnTo>
                  <a:lnTo>
                    <a:pt x="0" y="123097"/>
                  </a:lnTo>
                  <a:lnTo>
                    <a:pt x="0" y="123510"/>
                  </a:lnTo>
                  <a:lnTo>
                    <a:pt x="3082" y="123510"/>
                  </a:lnTo>
                  <a:lnTo>
                    <a:pt x="3082" y="131551"/>
                  </a:lnTo>
                  <a:lnTo>
                    <a:pt x="0" y="131551"/>
                  </a:lnTo>
                  <a:lnTo>
                    <a:pt x="0" y="131964"/>
                  </a:lnTo>
                  <a:lnTo>
                    <a:pt x="3082" y="131964"/>
                  </a:lnTo>
                  <a:lnTo>
                    <a:pt x="3082" y="139765"/>
                  </a:lnTo>
                  <a:lnTo>
                    <a:pt x="0" y="139765"/>
                  </a:lnTo>
                  <a:lnTo>
                    <a:pt x="0" y="140166"/>
                  </a:lnTo>
                  <a:lnTo>
                    <a:pt x="3082" y="140166"/>
                  </a:lnTo>
                  <a:lnTo>
                    <a:pt x="3082" y="147967"/>
                  </a:lnTo>
                  <a:lnTo>
                    <a:pt x="0" y="147967"/>
                  </a:lnTo>
                  <a:lnTo>
                    <a:pt x="0" y="148379"/>
                  </a:lnTo>
                  <a:lnTo>
                    <a:pt x="3082" y="148379"/>
                  </a:lnTo>
                  <a:lnTo>
                    <a:pt x="3082" y="156169"/>
                  </a:lnTo>
                  <a:lnTo>
                    <a:pt x="0" y="156169"/>
                  </a:lnTo>
                  <a:lnTo>
                    <a:pt x="0" y="156581"/>
                  </a:lnTo>
                  <a:lnTo>
                    <a:pt x="3082" y="156581"/>
                  </a:lnTo>
                  <a:lnTo>
                    <a:pt x="3082" y="164382"/>
                  </a:lnTo>
                  <a:lnTo>
                    <a:pt x="0" y="164382"/>
                  </a:lnTo>
                  <a:lnTo>
                    <a:pt x="0" y="164794"/>
                  </a:lnTo>
                  <a:lnTo>
                    <a:pt x="3082" y="164794"/>
                  </a:lnTo>
                  <a:lnTo>
                    <a:pt x="3082" y="172584"/>
                  </a:lnTo>
                  <a:lnTo>
                    <a:pt x="0" y="172584"/>
                  </a:lnTo>
                  <a:lnTo>
                    <a:pt x="0" y="172996"/>
                  </a:lnTo>
                  <a:lnTo>
                    <a:pt x="3082" y="172996"/>
                  </a:lnTo>
                  <a:lnTo>
                    <a:pt x="3082" y="180786"/>
                  </a:lnTo>
                  <a:lnTo>
                    <a:pt x="0" y="180786"/>
                  </a:lnTo>
                  <a:lnTo>
                    <a:pt x="0" y="181198"/>
                  </a:lnTo>
                  <a:lnTo>
                    <a:pt x="3082" y="181198"/>
                  </a:lnTo>
                  <a:lnTo>
                    <a:pt x="3082" y="188999"/>
                  </a:lnTo>
                  <a:lnTo>
                    <a:pt x="0" y="188999"/>
                  </a:lnTo>
                  <a:lnTo>
                    <a:pt x="0" y="189411"/>
                  </a:lnTo>
                  <a:lnTo>
                    <a:pt x="275085" y="189411"/>
                  </a:lnTo>
                  <a:lnTo>
                    <a:pt x="275085" y="188999"/>
                  </a:lnTo>
                  <a:lnTo>
                    <a:pt x="272004" y="188999"/>
                  </a:lnTo>
                  <a:lnTo>
                    <a:pt x="272004" y="181198"/>
                  </a:lnTo>
                  <a:lnTo>
                    <a:pt x="275085" y="181198"/>
                  </a:lnTo>
                  <a:lnTo>
                    <a:pt x="275085" y="180786"/>
                  </a:lnTo>
                  <a:lnTo>
                    <a:pt x="272004" y="180786"/>
                  </a:lnTo>
                  <a:lnTo>
                    <a:pt x="272004" y="172996"/>
                  </a:lnTo>
                  <a:lnTo>
                    <a:pt x="275085" y="172996"/>
                  </a:lnTo>
                  <a:lnTo>
                    <a:pt x="275085" y="172584"/>
                  </a:lnTo>
                  <a:lnTo>
                    <a:pt x="272004" y="172584"/>
                  </a:lnTo>
                  <a:lnTo>
                    <a:pt x="272004" y="164794"/>
                  </a:lnTo>
                  <a:lnTo>
                    <a:pt x="275085" y="164794"/>
                  </a:lnTo>
                  <a:lnTo>
                    <a:pt x="275085" y="164382"/>
                  </a:lnTo>
                  <a:lnTo>
                    <a:pt x="272004" y="164382"/>
                  </a:lnTo>
                  <a:lnTo>
                    <a:pt x="272004" y="156581"/>
                  </a:lnTo>
                  <a:lnTo>
                    <a:pt x="275085" y="156581"/>
                  </a:lnTo>
                  <a:lnTo>
                    <a:pt x="275085" y="156169"/>
                  </a:lnTo>
                  <a:lnTo>
                    <a:pt x="272004" y="156169"/>
                  </a:lnTo>
                  <a:lnTo>
                    <a:pt x="272004" y="148379"/>
                  </a:lnTo>
                  <a:lnTo>
                    <a:pt x="275085" y="148379"/>
                  </a:lnTo>
                  <a:lnTo>
                    <a:pt x="275085" y="147967"/>
                  </a:lnTo>
                  <a:lnTo>
                    <a:pt x="272004" y="147967"/>
                  </a:lnTo>
                  <a:lnTo>
                    <a:pt x="272004" y="140166"/>
                  </a:lnTo>
                  <a:lnTo>
                    <a:pt x="275085" y="140166"/>
                  </a:lnTo>
                  <a:lnTo>
                    <a:pt x="275085" y="139765"/>
                  </a:lnTo>
                  <a:lnTo>
                    <a:pt x="272004" y="139765"/>
                  </a:lnTo>
                  <a:lnTo>
                    <a:pt x="272004" y="131964"/>
                  </a:lnTo>
                  <a:lnTo>
                    <a:pt x="275085" y="131964"/>
                  </a:lnTo>
                  <a:lnTo>
                    <a:pt x="275085" y="131551"/>
                  </a:lnTo>
                  <a:lnTo>
                    <a:pt x="272004" y="131551"/>
                  </a:lnTo>
                  <a:lnTo>
                    <a:pt x="272004" y="123510"/>
                  </a:lnTo>
                  <a:lnTo>
                    <a:pt x="275085" y="123510"/>
                  </a:lnTo>
                  <a:lnTo>
                    <a:pt x="275085" y="123097"/>
                  </a:lnTo>
                  <a:lnTo>
                    <a:pt x="272004" y="123097"/>
                  </a:lnTo>
                  <a:lnTo>
                    <a:pt x="272004" y="115308"/>
                  </a:lnTo>
                  <a:lnTo>
                    <a:pt x="275085" y="115308"/>
                  </a:lnTo>
                  <a:lnTo>
                    <a:pt x="275085" y="114895"/>
                  </a:lnTo>
                  <a:lnTo>
                    <a:pt x="272004" y="114895"/>
                  </a:lnTo>
                  <a:lnTo>
                    <a:pt x="272004" y="107095"/>
                  </a:lnTo>
                  <a:lnTo>
                    <a:pt x="275085" y="107095"/>
                  </a:lnTo>
                  <a:lnTo>
                    <a:pt x="275085" y="106694"/>
                  </a:lnTo>
                  <a:lnTo>
                    <a:pt x="272004" y="106694"/>
                  </a:lnTo>
                  <a:lnTo>
                    <a:pt x="272004" y="98893"/>
                  </a:lnTo>
                  <a:lnTo>
                    <a:pt x="275085" y="98893"/>
                  </a:lnTo>
                  <a:lnTo>
                    <a:pt x="275085" y="98480"/>
                  </a:lnTo>
                  <a:lnTo>
                    <a:pt x="272004" y="98480"/>
                  </a:lnTo>
                  <a:lnTo>
                    <a:pt x="272004" y="90691"/>
                  </a:lnTo>
                  <a:lnTo>
                    <a:pt x="275085" y="90691"/>
                  </a:lnTo>
                  <a:lnTo>
                    <a:pt x="275085" y="90278"/>
                  </a:lnTo>
                  <a:lnTo>
                    <a:pt x="272004" y="90278"/>
                  </a:lnTo>
                  <a:lnTo>
                    <a:pt x="272004" y="82477"/>
                  </a:lnTo>
                  <a:lnTo>
                    <a:pt x="275085" y="82477"/>
                  </a:lnTo>
                  <a:lnTo>
                    <a:pt x="275085" y="82076"/>
                  </a:lnTo>
                  <a:lnTo>
                    <a:pt x="272004" y="82076"/>
                  </a:lnTo>
                  <a:lnTo>
                    <a:pt x="272004" y="74275"/>
                  </a:lnTo>
                  <a:lnTo>
                    <a:pt x="275085" y="74275"/>
                  </a:lnTo>
                  <a:lnTo>
                    <a:pt x="275085" y="73863"/>
                  </a:lnTo>
                  <a:lnTo>
                    <a:pt x="272004" y="73863"/>
                  </a:lnTo>
                  <a:lnTo>
                    <a:pt x="272004" y="66074"/>
                  </a:lnTo>
                  <a:lnTo>
                    <a:pt x="275085" y="66074"/>
                  </a:lnTo>
                  <a:lnTo>
                    <a:pt x="275085" y="65661"/>
                  </a:lnTo>
                  <a:lnTo>
                    <a:pt x="272004" y="65661"/>
                  </a:lnTo>
                  <a:lnTo>
                    <a:pt x="272004" y="57860"/>
                  </a:lnTo>
                  <a:lnTo>
                    <a:pt x="275085" y="57860"/>
                  </a:lnTo>
                  <a:lnTo>
                    <a:pt x="275085" y="57448"/>
                  </a:lnTo>
                  <a:lnTo>
                    <a:pt x="272004" y="57448"/>
                  </a:lnTo>
                  <a:lnTo>
                    <a:pt x="272004" y="49658"/>
                  </a:lnTo>
                  <a:lnTo>
                    <a:pt x="275085" y="49658"/>
                  </a:lnTo>
                  <a:lnTo>
                    <a:pt x="275085" y="49246"/>
                  </a:lnTo>
                  <a:lnTo>
                    <a:pt x="272004" y="49246"/>
                  </a:lnTo>
                  <a:lnTo>
                    <a:pt x="272004" y="41456"/>
                  </a:lnTo>
                  <a:lnTo>
                    <a:pt x="275085" y="41456"/>
                  </a:lnTo>
                  <a:lnTo>
                    <a:pt x="275085" y="41044"/>
                  </a:lnTo>
                  <a:lnTo>
                    <a:pt x="272004" y="41044"/>
                  </a:lnTo>
                  <a:lnTo>
                    <a:pt x="272004" y="33243"/>
                  </a:lnTo>
                  <a:lnTo>
                    <a:pt x="275085" y="33243"/>
                  </a:lnTo>
                  <a:lnTo>
                    <a:pt x="275085" y="32831"/>
                  </a:lnTo>
                  <a:lnTo>
                    <a:pt x="272004" y="32831"/>
                  </a:lnTo>
                  <a:lnTo>
                    <a:pt x="272004" y="25041"/>
                  </a:lnTo>
                  <a:lnTo>
                    <a:pt x="275085" y="25041"/>
                  </a:lnTo>
                  <a:lnTo>
                    <a:pt x="275085" y="24629"/>
                  </a:lnTo>
                  <a:lnTo>
                    <a:pt x="272004" y="24629"/>
                  </a:lnTo>
                  <a:lnTo>
                    <a:pt x="272004" y="16828"/>
                  </a:lnTo>
                  <a:lnTo>
                    <a:pt x="275085" y="16828"/>
                  </a:lnTo>
                  <a:lnTo>
                    <a:pt x="275085" y="16427"/>
                  </a:lnTo>
                  <a:lnTo>
                    <a:pt x="272004" y="16427"/>
                  </a:lnTo>
                  <a:lnTo>
                    <a:pt x="272004" y="8626"/>
                  </a:lnTo>
                  <a:lnTo>
                    <a:pt x="275085" y="8626"/>
                  </a:lnTo>
                  <a:lnTo>
                    <a:pt x="275085" y="8213"/>
                  </a:lnTo>
                  <a:lnTo>
                    <a:pt x="272004" y="8213"/>
                  </a:lnTo>
                  <a:lnTo>
                    <a:pt x="272004" y="424"/>
                  </a:lnTo>
                  <a:lnTo>
                    <a:pt x="275085" y="424"/>
                  </a:lnTo>
                  <a:lnTo>
                    <a:pt x="275085" y="11"/>
                  </a:lnTo>
                  <a:lnTo>
                    <a:pt x="272004" y="11"/>
                  </a:lnTo>
                  <a:lnTo>
                    <a:pt x="272004" y="0"/>
                  </a:lnTo>
                  <a:lnTo>
                    <a:pt x="271546" y="0"/>
                  </a:lnTo>
                  <a:lnTo>
                    <a:pt x="271546" y="11"/>
                  </a:lnTo>
                  <a:lnTo>
                    <a:pt x="263813" y="11"/>
                  </a:lnTo>
                  <a:lnTo>
                    <a:pt x="263813" y="0"/>
                  </a:lnTo>
                  <a:lnTo>
                    <a:pt x="263390" y="0"/>
                  </a:lnTo>
                  <a:lnTo>
                    <a:pt x="263390" y="11"/>
                  </a:lnTo>
                  <a:lnTo>
                    <a:pt x="255646" y="11"/>
                  </a:lnTo>
                  <a:lnTo>
                    <a:pt x="255646" y="0"/>
                  </a:lnTo>
                  <a:lnTo>
                    <a:pt x="255222" y="0"/>
                  </a:lnTo>
                  <a:lnTo>
                    <a:pt x="255222" y="11"/>
                  </a:lnTo>
                  <a:lnTo>
                    <a:pt x="247490" y="11"/>
                  </a:lnTo>
                  <a:lnTo>
                    <a:pt x="247490" y="0"/>
                  </a:lnTo>
                  <a:lnTo>
                    <a:pt x="247066" y="0"/>
                  </a:lnTo>
                  <a:lnTo>
                    <a:pt x="247066" y="11"/>
                  </a:lnTo>
                  <a:lnTo>
                    <a:pt x="239322" y="11"/>
                  </a:lnTo>
                  <a:lnTo>
                    <a:pt x="239322" y="0"/>
                  </a:lnTo>
                  <a:lnTo>
                    <a:pt x="238898" y="0"/>
                  </a:lnTo>
                  <a:lnTo>
                    <a:pt x="238898" y="11"/>
                  </a:lnTo>
                  <a:lnTo>
                    <a:pt x="231166" y="11"/>
                  </a:lnTo>
                  <a:lnTo>
                    <a:pt x="231166" y="0"/>
                  </a:lnTo>
                  <a:lnTo>
                    <a:pt x="230742" y="0"/>
                  </a:lnTo>
                  <a:lnTo>
                    <a:pt x="230742" y="11"/>
                  </a:lnTo>
                  <a:lnTo>
                    <a:pt x="222999" y="11"/>
                  </a:lnTo>
                  <a:lnTo>
                    <a:pt x="222999" y="0"/>
                  </a:lnTo>
                  <a:lnTo>
                    <a:pt x="222575" y="0"/>
                  </a:lnTo>
                  <a:lnTo>
                    <a:pt x="222575" y="11"/>
                  </a:lnTo>
                  <a:lnTo>
                    <a:pt x="214831" y="11"/>
                  </a:lnTo>
                  <a:lnTo>
                    <a:pt x="214831" y="0"/>
                  </a:lnTo>
                  <a:lnTo>
                    <a:pt x="214407" y="0"/>
                  </a:lnTo>
                  <a:lnTo>
                    <a:pt x="214407" y="11"/>
                  </a:lnTo>
                  <a:lnTo>
                    <a:pt x="206675" y="11"/>
                  </a:lnTo>
                  <a:lnTo>
                    <a:pt x="206675" y="0"/>
                  </a:lnTo>
                  <a:lnTo>
                    <a:pt x="206251" y="0"/>
                  </a:lnTo>
                  <a:lnTo>
                    <a:pt x="206251" y="11"/>
                  </a:lnTo>
                  <a:lnTo>
                    <a:pt x="198507" y="11"/>
                  </a:lnTo>
                  <a:lnTo>
                    <a:pt x="198507" y="0"/>
                  </a:lnTo>
                  <a:lnTo>
                    <a:pt x="198083" y="0"/>
                  </a:lnTo>
                  <a:lnTo>
                    <a:pt x="198083" y="11"/>
                  </a:lnTo>
                  <a:lnTo>
                    <a:pt x="190351" y="11"/>
                  </a:lnTo>
                  <a:lnTo>
                    <a:pt x="190351" y="0"/>
                  </a:lnTo>
                  <a:lnTo>
                    <a:pt x="189927" y="0"/>
                  </a:lnTo>
                  <a:lnTo>
                    <a:pt x="189927" y="11"/>
                  </a:lnTo>
                  <a:lnTo>
                    <a:pt x="182184" y="11"/>
                  </a:lnTo>
                  <a:lnTo>
                    <a:pt x="182184" y="0"/>
                  </a:lnTo>
                  <a:lnTo>
                    <a:pt x="181760" y="0"/>
                  </a:lnTo>
                  <a:lnTo>
                    <a:pt x="181760" y="11"/>
                  </a:lnTo>
                  <a:lnTo>
                    <a:pt x="174016" y="11"/>
                  </a:lnTo>
                  <a:lnTo>
                    <a:pt x="174016" y="0"/>
                  </a:lnTo>
                  <a:lnTo>
                    <a:pt x="173592" y="0"/>
                  </a:lnTo>
                  <a:lnTo>
                    <a:pt x="173592" y="11"/>
                  </a:lnTo>
                  <a:lnTo>
                    <a:pt x="165860" y="11"/>
                  </a:lnTo>
                  <a:lnTo>
                    <a:pt x="165860" y="0"/>
                  </a:lnTo>
                  <a:lnTo>
                    <a:pt x="165436" y="0"/>
                  </a:lnTo>
                  <a:lnTo>
                    <a:pt x="165436" y="11"/>
                  </a:lnTo>
                  <a:lnTo>
                    <a:pt x="157692" y="11"/>
                  </a:lnTo>
                  <a:lnTo>
                    <a:pt x="157692" y="0"/>
                  </a:lnTo>
                  <a:lnTo>
                    <a:pt x="157269" y="0"/>
                  </a:lnTo>
                  <a:lnTo>
                    <a:pt x="157269" y="11"/>
                  </a:lnTo>
                  <a:lnTo>
                    <a:pt x="149926" y="11"/>
                  </a:lnTo>
                  <a:lnTo>
                    <a:pt x="149926" y="0"/>
                  </a:lnTo>
                  <a:lnTo>
                    <a:pt x="149502" y="0"/>
                  </a:lnTo>
                  <a:lnTo>
                    <a:pt x="149502" y="11"/>
                  </a:lnTo>
                  <a:lnTo>
                    <a:pt x="141758" y="11"/>
                  </a:lnTo>
                  <a:lnTo>
                    <a:pt x="141758" y="0"/>
                  </a:lnTo>
                  <a:lnTo>
                    <a:pt x="141334" y="0"/>
                  </a:lnTo>
                  <a:lnTo>
                    <a:pt x="141334" y="11"/>
                  </a:lnTo>
                  <a:lnTo>
                    <a:pt x="133602" y="11"/>
                  </a:lnTo>
                  <a:lnTo>
                    <a:pt x="133602" y="0"/>
                  </a:lnTo>
                  <a:lnTo>
                    <a:pt x="133178" y="0"/>
                  </a:lnTo>
                  <a:lnTo>
                    <a:pt x="133178" y="11"/>
                  </a:lnTo>
                  <a:lnTo>
                    <a:pt x="125435" y="11"/>
                  </a:lnTo>
                  <a:lnTo>
                    <a:pt x="125435" y="0"/>
                  </a:lnTo>
                  <a:lnTo>
                    <a:pt x="125011" y="0"/>
                  </a:lnTo>
                  <a:lnTo>
                    <a:pt x="125011" y="11"/>
                  </a:lnTo>
                  <a:lnTo>
                    <a:pt x="117267" y="11"/>
                  </a:lnTo>
                  <a:lnTo>
                    <a:pt x="117267" y="0"/>
                  </a:lnTo>
                  <a:lnTo>
                    <a:pt x="116843" y="0"/>
                  </a:lnTo>
                  <a:lnTo>
                    <a:pt x="116843" y="11"/>
                  </a:lnTo>
                  <a:lnTo>
                    <a:pt x="109500" y="11"/>
                  </a:lnTo>
                  <a:lnTo>
                    <a:pt x="109500" y="0"/>
                  </a:lnTo>
                  <a:lnTo>
                    <a:pt x="109077" y="0"/>
                  </a:lnTo>
                  <a:lnTo>
                    <a:pt x="109077" y="11"/>
                  </a:lnTo>
                  <a:lnTo>
                    <a:pt x="101333" y="11"/>
                  </a:lnTo>
                  <a:lnTo>
                    <a:pt x="101333" y="0"/>
                  </a:lnTo>
                  <a:lnTo>
                    <a:pt x="100909" y="0"/>
                  </a:lnTo>
                  <a:lnTo>
                    <a:pt x="100909" y="11"/>
                  </a:lnTo>
                  <a:lnTo>
                    <a:pt x="93177" y="11"/>
                  </a:lnTo>
                  <a:lnTo>
                    <a:pt x="93177" y="0"/>
                  </a:lnTo>
                  <a:lnTo>
                    <a:pt x="92753" y="0"/>
                  </a:lnTo>
                  <a:lnTo>
                    <a:pt x="92753" y="11"/>
                  </a:lnTo>
                  <a:lnTo>
                    <a:pt x="85009" y="11"/>
                  </a:lnTo>
                  <a:lnTo>
                    <a:pt x="85009" y="0"/>
                  </a:lnTo>
                  <a:lnTo>
                    <a:pt x="84585" y="0"/>
                  </a:lnTo>
                  <a:lnTo>
                    <a:pt x="84585" y="11"/>
                  </a:lnTo>
                  <a:lnTo>
                    <a:pt x="76853" y="11"/>
                  </a:lnTo>
                  <a:lnTo>
                    <a:pt x="76853" y="0"/>
                  </a:lnTo>
                  <a:lnTo>
                    <a:pt x="76429" y="0"/>
                  </a:lnTo>
                  <a:lnTo>
                    <a:pt x="76429" y="11"/>
                  </a:lnTo>
                  <a:lnTo>
                    <a:pt x="68376" y="11"/>
                  </a:lnTo>
                  <a:lnTo>
                    <a:pt x="68376" y="0"/>
                  </a:lnTo>
                  <a:lnTo>
                    <a:pt x="67952" y="0"/>
                  </a:lnTo>
                  <a:lnTo>
                    <a:pt x="67952" y="11"/>
                  </a:lnTo>
                  <a:lnTo>
                    <a:pt x="60220" y="11"/>
                  </a:lnTo>
                  <a:lnTo>
                    <a:pt x="60220" y="0"/>
                  </a:lnTo>
                  <a:lnTo>
                    <a:pt x="59796" y="0"/>
                  </a:lnTo>
                  <a:lnTo>
                    <a:pt x="59796" y="11"/>
                  </a:lnTo>
                  <a:lnTo>
                    <a:pt x="52053" y="11"/>
                  </a:lnTo>
                  <a:lnTo>
                    <a:pt x="52053" y="0"/>
                  </a:lnTo>
                  <a:lnTo>
                    <a:pt x="51629" y="0"/>
                  </a:lnTo>
                  <a:lnTo>
                    <a:pt x="51629" y="11"/>
                  </a:lnTo>
                  <a:lnTo>
                    <a:pt x="43896" y="11"/>
                  </a:lnTo>
                  <a:lnTo>
                    <a:pt x="43896" y="0"/>
                  </a:lnTo>
                  <a:lnTo>
                    <a:pt x="43473" y="0"/>
                  </a:lnTo>
                  <a:lnTo>
                    <a:pt x="43473" y="11"/>
                  </a:lnTo>
                  <a:lnTo>
                    <a:pt x="35729" y="11"/>
                  </a:lnTo>
                  <a:lnTo>
                    <a:pt x="35729" y="0"/>
                  </a:lnTo>
                  <a:lnTo>
                    <a:pt x="35305" y="0"/>
                  </a:lnTo>
                  <a:lnTo>
                    <a:pt x="35305" y="11"/>
                  </a:lnTo>
                  <a:lnTo>
                    <a:pt x="27962" y="11"/>
                  </a:lnTo>
                  <a:lnTo>
                    <a:pt x="27962" y="0"/>
                  </a:lnTo>
                  <a:lnTo>
                    <a:pt x="27538" y="0"/>
                  </a:lnTo>
                  <a:lnTo>
                    <a:pt x="27538" y="11"/>
                  </a:lnTo>
                  <a:lnTo>
                    <a:pt x="19795" y="11"/>
                  </a:lnTo>
                  <a:lnTo>
                    <a:pt x="19795" y="0"/>
                  </a:lnTo>
                  <a:lnTo>
                    <a:pt x="19371" y="0"/>
                  </a:lnTo>
                  <a:lnTo>
                    <a:pt x="19371" y="11"/>
                  </a:lnTo>
                  <a:lnTo>
                    <a:pt x="11639" y="11"/>
                  </a:lnTo>
                  <a:lnTo>
                    <a:pt x="11639" y="0"/>
                  </a:lnTo>
                  <a:lnTo>
                    <a:pt x="11215" y="0"/>
                  </a:lnTo>
                  <a:lnTo>
                    <a:pt x="11215" y="11"/>
                  </a:lnTo>
                  <a:lnTo>
                    <a:pt x="3505" y="11"/>
                  </a:lnTo>
                  <a:lnTo>
                    <a:pt x="3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23" name="Google Shape;823;p9"/>
            <p:cNvSpPr/>
            <p:nvPr/>
          </p:nvSpPr>
          <p:spPr>
            <a:xfrm>
              <a:off x="238125" y="490000"/>
              <a:ext cx="10600" cy="4735300"/>
            </a:xfrm>
            <a:custGeom>
              <a:avLst/>
              <a:gdLst/>
              <a:ahLst/>
              <a:cxnLst/>
              <a:rect l="l" t="t" r="r" b="b"/>
              <a:pathLst>
                <a:path w="424"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824" name="Google Shape;824;p9"/>
          <p:cNvSpPr txBox="1">
            <a:spLocks noGrp="1"/>
          </p:cNvSpPr>
          <p:nvPr>
            <p:ph type="title"/>
          </p:nvPr>
        </p:nvSpPr>
        <p:spPr>
          <a:xfrm>
            <a:off x="2761359" y="2244606"/>
            <a:ext cx="6670068" cy="1127879"/>
          </a:xfrm>
          <a:prstGeom prst="rect">
            <a:avLst/>
          </a:prstGeom>
        </p:spPr>
        <p:txBody>
          <a:bodyPr spcFirstLastPara="1" wrap="square" lIns="116050" tIns="116050" rIns="116050" bIns="116050" anchor="t" anchorCtr="0">
            <a:noAutofit/>
          </a:bodyPr>
          <a:lstStyle>
            <a:lvl1pPr lvl="0" algn="ctr" rtl="0">
              <a:spcBef>
                <a:spcPts val="0"/>
              </a:spcBef>
              <a:spcAft>
                <a:spcPts val="0"/>
              </a:spcAft>
              <a:buSzPts val="4600"/>
              <a:buNone/>
              <a:defRPr sz="7965"/>
            </a:lvl1pPr>
            <a:lvl2pPr lvl="1" algn="ctr" rtl="0">
              <a:spcBef>
                <a:spcPts val="0"/>
              </a:spcBef>
              <a:spcAft>
                <a:spcPts val="0"/>
              </a:spcAft>
              <a:buSzPts val="4600"/>
              <a:buNone/>
              <a:defRPr sz="5234"/>
            </a:lvl2pPr>
            <a:lvl3pPr lvl="2" algn="ctr" rtl="0">
              <a:spcBef>
                <a:spcPts val="0"/>
              </a:spcBef>
              <a:spcAft>
                <a:spcPts val="0"/>
              </a:spcAft>
              <a:buSzPts val="4600"/>
              <a:buNone/>
              <a:defRPr sz="5234"/>
            </a:lvl3pPr>
            <a:lvl4pPr lvl="3" algn="ctr" rtl="0">
              <a:spcBef>
                <a:spcPts val="0"/>
              </a:spcBef>
              <a:spcAft>
                <a:spcPts val="0"/>
              </a:spcAft>
              <a:buSzPts val="4600"/>
              <a:buNone/>
              <a:defRPr sz="5234"/>
            </a:lvl4pPr>
            <a:lvl5pPr lvl="4" algn="ctr" rtl="0">
              <a:spcBef>
                <a:spcPts val="0"/>
              </a:spcBef>
              <a:spcAft>
                <a:spcPts val="0"/>
              </a:spcAft>
              <a:buSzPts val="4600"/>
              <a:buNone/>
              <a:defRPr sz="5234"/>
            </a:lvl5pPr>
            <a:lvl6pPr lvl="5" algn="ctr" rtl="0">
              <a:spcBef>
                <a:spcPts val="0"/>
              </a:spcBef>
              <a:spcAft>
                <a:spcPts val="0"/>
              </a:spcAft>
              <a:buSzPts val="4600"/>
              <a:buNone/>
              <a:defRPr sz="5234"/>
            </a:lvl6pPr>
            <a:lvl7pPr lvl="6" algn="ctr" rtl="0">
              <a:spcBef>
                <a:spcPts val="0"/>
              </a:spcBef>
              <a:spcAft>
                <a:spcPts val="0"/>
              </a:spcAft>
              <a:buSzPts val="4600"/>
              <a:buNone/>
              <a:defRPr sz="5234"/>
            </a:lvl7pPr>
            <a:lvl8pPr lvl="7" algn="ctr" rtl="0">
              <a:spcBef>
                <a:spcPts val="0"/>
              </a:spcBef>
              <a:spcAft>
                <a:spcPts val="0"/>
              </a:spcAft>
              <a:buSzPts val="4600"/>
              <a:buNone/>
              <a:defRPr sz="5234"/>
            </a:lvl8pPr>
            <a:lvl9pPr lvl="8" algn="ctr" rtl="0">
              <a:spcBef>
                <a:spcPts val="0"/>
              </a:spcBef>
              <a:spcAft>
                <a:spcPts val="0"/>
              </a:spcAft>
              <a:buSzPts val="4600"/>
              <a:buNone/>
              <a:defRPr sz="5234"/>
            </a:lvl9pPr>
          </a:lstStyle>
          <a:p>
            <a:endParaRPr/>
          </a:p>
        </p:txBody>
      </p:sp>
      <p:sp>
        <p:nvSpPr>
          <p:cNvPr id="825" name="Google Shape;825;p9"/>
          <p:cNvSpPr txBox="1">
            <a:spLocks noGrp="1"/>
          </p:cNvSpPr>
          <p:nvPr>
            <p:ph type="subTitle" idx="1"/>
          </p:nvPr>
        </p:nvSpPr>
        <p:spPr>
          <a:xfrm>
            <a:off x="2761359" y="3372598"/>
            <a:ext cx="6670068" cy="1166781"/>
          </a:xfrm>
          <a:prstGeom prst="rect">
            <a:avLst/>
          </a:prstGeom>
        </p:spPr>
        <p:txBody>
          <a:bodyPr spcFirstLastPara="1" wrap="square" lIns="116050" tIns="116050" rIns="116050" bIns="116050"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2276"/>
              </a:spcBef>
              <a:spcAft>
                <a:spcPts val="0"/>
              </a:spcAft>
              <a:buSzPts val="1800"/>
              <a:buNone/>
              <a:defRPr/>
            </a:lvl2pPr>
            <a:lvl3pPr lvl="2" algn="ctr" rtl="0">
              <a:lnSpc>
                <a:spcPct val="100000"/>
              </a:lnSpc>
              <a:spcBef>
                <a:spcPts val="2276"/>
              </a:spcBef>
              <a:spcAft>
                <a:spcPts val="0"/>
              </a:spcAft>
              <a:buSzPts val="1800"/>
              <a:buNone/>
              <a:defRPr/>
            </a:lvl3pPr>
            <a:lvl4pPr lvl="3" algn="ctr" rtl="0">
              <a:lnSpc>
                <a:spcPct val="100000"/>
              </a:lnSpc>
              <a:spcBef>
                <a:spcPts val="2276"/>
              </a:spcBef>
              <a:spcAft>
                <a:spcPts val="0"/>
              </a:spcAft>
              <a:buSzPts val="1800"/>
              <a:buNone/>
              <a:defRPr/>
            </a:lvl4pPr>
            <a:lvl5pPr lvl="4" algn="ctr" rtl="0">
              <a:lnSpc>
                <a:spcPct val="100000"/>
              </a:lnSpc>
              <a:spcBef>
                <a:spcPts val="2276"/>
              </a:spcBef>
              <a:spcAft>
                <a:spcPts val="0"/>
              </a:spcAft>
              <a:buSzPts val="1800"/>
              <a:buNone/>
              <a:defRPr/>
            </a:lvl5pPr>
            <a:lvl6pPr lvl="5" algn="ctr" rtl="0">
              <a:lnSpc>
                <a:spcPct val="100000"/>
              </a:lnSpc>
              <a:spcBef>
                <a:spcPts val="2276"/>
              </a:spcBef>
              <a:spcAft>
                <a:spcPts val="0"/>
              </a:spcAft>
              <a:buSzPts val="1800"/>
              <a:buNone/>
              <a:defRPr/>
            </a:lvl6pPr>
            <a:lvl7pPr lvl="6" algn="ctr" rtl="0">
              <a:lnSpc>
                <a:spcPct val="100000"/>
              </a:lnSpc>
              <a:spcBef>
                <a:spcPts val="2276"/>
              </a:spcBef>
              <a:spcAft>
                <a:spcPts val="0"/>
              </a:spcAft>
              <a:buSzPts val="1800"/>
              <a:buNone/>
              <a:defRPr/>
            </a:lvl7pPr>
            <a:lvl8pPr lvl="7" algn="ctr" rtl="0">
              <a:lnSpc>
                <a:spcPct val="100000"/>
              </a:lnSpc>
              <a:spcBef>
                <a:spcPts val="2276"/>
              </a:spcBef>
              <a:spcAft>
                <a:spcPts val="0"/>
              </a:spcAft>
              <a:buSzPts val="1800"/>
              <a:buNone/>
              <a:defRPr/>
            </a:lvl8pPr>
            <a:lvl9pPr lvl="8" algn="ctr" rtl="0">
              <a:lnSpc>
                <a:spcPct val="100000"/>
              </a:lnSpc>
              <a:spcBef>
                <a:spcPts val="2276"/>
              </a:spcBef>
              <a:spcAft>
                <a:spcPts val="2276"/>
              </a:spcAft>
              <a:buSzPts val="1800"/>
              <a:buNone/>
              <a:defRPr/>
            </a:lvl9pPr>
          </a:lstStyle>
          <a:p>
            <a:endParaRPr/>
          </a:p>
        </p:txBody>
      </p:sp>
      <p:sp>
        <p:nvSpPr>
          <p:cNvPr id="826" name="Google Shape;826;p9"/>
          <p:cNvSpPr/>
          <p:nvPr/>
        </p:nvSpPr>
        <p:spPr>
          <a:xfrm>
            <a:off x="-5482423" y="6144053"/>
            <a:ext cx="24097908" cy="4563594"/>
          </a:xfrm>
          <a:custGeom>
            <a:avLst/>
            <a:gdLst/>
            <a:ahLst/>
            <a:cxnLst/>
            <a:rect l="l" t="t" r="r" b="b"/>
            <a:pathLst>
              <a:path w="12947" h="6024" extrusionOk="0">
                <a:moveTo>
                  <a:pt x="4030" y="1"/>
                </a:moveTo>
                <a:cubicBezTo>
                  <a:pt x="3775" y="1"/>
                  <a:pt x="3529" y="41"/>
                  <a:pt x="3302" y="159"/>
                </a:cubicBezTo>
                <a:cubicBezTo>
                  <a:pt x="2785" y="429"/>
                  <a:pt x="2524" y="1042"/>
                  <a:pt x="2022" y="1339"/>
                </a:cubicBezTo>
                <a:cubicBezTo>
                  <a:pt x="1579" y="1601"/>
                  <a:pt x="1002" y="1583"/>
                  <a:pt x="588" y="1888"/>
                </a:cubicBezTo>
                <a:cubicBezTo>
                  <a:pt x="96" y="2251"/>
                  <a:pt x="1" y="3002"/>
                  <a:pt x="283" y="3544"/>
                </a:cubicBezTo>
                <a:cubicBezTo>
                  <a:pt x="566" y="4086"/>
                  <a:pt x="1146" y="4423"/>
                  <a:pt x="1746" y="4544"/>
                </a:cubicBezTo>
                <a:cubicBezTo>
                  <a:pt x="2803" y="4756"/>
                  <a:pt x="3531" y="4524"/>
                  <a:pt x="4550" y="4999"/>
                </a:cubicBezTo>
                <a:cubicBezTo>
                  <a:pt x="5354" y="5373"/>
                  <a:pt x="6195" y="6024"/>
                  <a:pt x="7114" y="6024"/>
                </a:cubicBezTo>
                <a:cubicBezTo>
                  <a:pt x="7268" y="6024"/>
                  <a:pt x="7424" y="6005"/>
                  <a:pt x="7582" y="5965"/>
                </a:cubicBezTo>
                <a:cubicBezTo>
                  <a:pt x="8191" y="5808"/>
                  <a:pt x="8616" y="5341"/>
                  <a:pt x="9156" y="5055"/>
                </a:cubicBezTo>
                <a:cubicBezTo>
                  <a:pt x="9780" y="4725"/>
                  <a:pt x="10264" y="4858"/>
                  <a:pt x="10918" y="4749"/>
                </a:cubicBezTo>
                <a:cubicBezTo>
                  <a:pt x="11920" y="4582"/>
                  <a:pt x="12852" y="3698"/>
                  <a:pt x="12927" y="2658"/>
                </a:cubicBezTo>
                <a:cubicBezTo>
                  <a:pt x="12946" y="2394"/>
                  <a:pt x="12916" y="2123"/>
                  <a:pt x="12798" y="1887"/>
                </a:cubicBezTo>
                <a:cubicBezTo>
                  <a:pt x="12504" y="1296"/>
                  <a:pt x="11772" y="1091"/>
                  <a:pt x="11118" y="999"/>
                </a:cubicBezTo>
                <a:cubicBezTo>
                  <a:pt x="10135" y="862"/>
                  <a:pt x="9324" y="125"/>
                  <a:pt x="8351" y="35"/>
                </a:cubicBezTo>
                <a:cubicBezTo>
                  <a:pt x="8213" y="23"/>
                  <a:pt x="8076" y="18"/>
                  <a:pt x="7939" y="18"/>
                </a:cubicBezTo>
                <a:cubicBezTo>
                  <a:pt x="7201" y="18"/>
                  <a:pt x="6468" y="170"/>
                  <a:pt x="5716" y="170"/>
                </a:cubicBezTo>
                <a:cubicBezTo>
                  <a:pt x="5493" y="170"/>
                  <a:pt x="5267" y="156"/>
                  <a:pt x="5040" y="121"/>
                </a:cubicBezTo>
                <a:cubicBezTo>
                  <a:pt x="4749" y="76"/>
                  <a:pt x="4445" y="18"/>
                  <a:pt x="4149" y="3"/>
                </a:cubicBezTo>
                <a:cubicBezTo>
                  <a:pt x="4109" y="2"/>
                  <a:pt x="4069" y="1"/>
                  <a:pt x="4030" y="1"/>
                </a:cubicBezTo>
                <a:close/>
              </a:path>
            </a:pathLst>
          </a:custGeom>
          <a:solidFill>
            <a:schemeClr val="accent2"/>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827" name="Google Shape;827;p9"/>
          <p:cNvGrpSpPr/>
          <p:nvPr/>
        </p:nvGrpSpPr>
        <p:grpSpPr>
          <a:xfrm>
            <a:off x="-191966" y="-188798"/>
            <a:ext cx="3362597" cy="2647809"/>
            <a:chOff x="-241347" y="-208203"/>
            <a:chExt cx="2947964" cy="2919945"/>
          </a:xfrm>
        </p:grpSpPr>
        <p:grpSp>
          <p:nvGrpSpPr>
            <p:cNvPr id="828" name="Google Shape;828;p9"/>
            <p:cNvGrpSpPr/>
            <p:nvPr/>
          </p:nvGrpSpPr>
          <p:grpSpPr>
            <a:xfrm rot="-2127316">
              <a:off x="455043" y="1086139"/>
              <a:ext cx="470902" cy="1125770"/>
              <a:chOff x="1763800" y="344725"/>
              <a:chExt cx="152925" cy="365600"/>
            </a:xfrm>
          </p:grpSpPr>
          <p:sp>
            <p:nvSpPr>
              <p:cNvPr id="829" name="Google Shape;829;p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0" name="Google Shape;830;p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1" name="Google Shape;831;p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2" name="Google Shape;832;p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3" name="Google Shape;833;p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4" name="Google Shape;834;p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5" name="Google Shape;835;p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6" name="Google Shape;836;p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837" name="Google Shape;837;p9"/>
            <p:cNvGrpSpPr/>
            <p:nvPr/>
          </p:nvGrpSpPr>
          <p:grpSpPr>
            <a:xfrm rot="-3860670" flipH="1">
              <a:off x="1166560" y="223706"/>
              <a:ext cx="470898" cy="1125767"/>
              <a:chOff x="1763800" y="344725"/>
              <a:chExt cx="152925" cy="365600"/>
            </a:xfrm>
          </p:grpSpPr>
          <p:sp>
            <p:nvSpPr>
              <p:cNvPr id="838" name="Google Shape;838;p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9" name="Google Shape;839;p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0" name="Google Shape;840;p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1" name="Google Shape;841;p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2" name="Google Shape;842;p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3" name="Google Shape;843;p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4" name="Google Shape;844;p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5" name="Google Shape;845;p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846" name="Google Shape;846;p9"/>
            <p:cNvGrpSpPr/>
            <p:nvPr/>
          </p:nvGrpSpPr>
          <p:grpSpPr>
            <a:xfrm rot="5400000" flipH="1">
              <a:off x="-227337" y="-222212"/>
              <a:ext cx="2919945" cy="2947964"/>
              <a:chOff x="3206750" y="1492575"/>
              <a:chExt cx="634550" cy="640625"/>
            </a:xfrm>
          </p:grpSpPr>
          <p:sp>
            <p:nvSpPr>
              <p:cNvPr id="847" name="Google Shape;847;p9"/>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8" name="Google Shape;848;p9"/>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49" name="Google Shape;849;p9"/>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0" name="Google Shape;850;p9"/>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1" name="Google Shape;851;p9"/>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2" name="Google Shape;852;p9"/>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3" name="Google Shape;853;p9"/>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4" name="Google Shape;854;p9"/>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5" name="Google Shape;855;p9"/>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6" name="Google Shape;856;p9"/>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7" name="Google Shape;857;p9"/>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8" name="Google Shape;858;p9"/>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59" name="Google Shape;859;p9"/>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0" name="Google Shape;860;p9"/>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1" name="Google Shape;861;p9"/>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2" name="Google Shape;862;p9"/>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3" name="Google Shape;863;p9"/>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4" name="Google Shape;864;p9"/>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5" name="Google Shape;865;p9"/>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6" name="Google Shape;866;p9"/>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7" name="Google Shape;867;p9"/>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8" name="Google Shape;868;p9"/>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9" name="Google Shape;869;p9"/>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0" name="Google Shape;870;p9"/>
              <p:cNvSpPr/>
              <p:nvPr/>
            </p:nvSpPr>
            <p:spPr>
              <a:xfrm>
                <a:off x="3661625" y="2062934"/>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1" name="Google Shape;871;p9"/>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2" name="Google Shape;872;p9"/>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3" name="Google Shape;873;p9"/>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4" name="Google Shape;874;p9"/>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5" name="Google Shape;875;p9"/>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6" name="Google Shape;876;p9"/>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7" name="Google Shape;877;p9"/>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8" name="Google Shape;878;p9"/>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9" name="Google Shape;879;p9"/>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0" name="Google Shape;880;p9"/>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1" name="Google Shape;881;p9"/>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2" name="Google Shape;882;p9"/>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3" name="Google Shape;883;p9"/>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4" name="Google Shape;884;p9"/>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5" name="Google Shape;885;p9"/>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6" name="Google Shape;886;p9"/>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7" name="Google Shape;887;p9"/>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8" name="Google Shape;888;p9"/>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9" name="Google Shape;889;p9"/>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0" name="Google Shape;890;p9"/>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1" name="Google Shape;891;p9"/>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2" name="Google Shape;892;p9"/>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3" name="Google Shape;893;p9"/>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4" name="Google Shape;894;p9"/>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5" name="Google Shape;895;p9"/>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6" name="Google Shape;896;p9"/>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7" name="Google Shape;897;p9"/>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8" name="Google Shape;898;p9"/>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99" name="Google Shape;899;p9"/>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0" name="Google Shape;900;p9"/>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1" name="Google Shape;901;p9"/>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2" name="Google Shape;902;p9"/>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3" name="Google Shape;903;p9"/>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4" name="Google Shape;904;p9"/>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5" name="Google Shape;905;p9"/>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6" name="Google Shape;906;p9"/>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7" name="Google Shape;907;p9"/>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8" name="Google Shape;908;p9"/>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09" name="Google Shape;909;p9"/>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0" name="Google Shape;910;p9"/>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1" name="Google Shape;911;p9"/>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2" name="Google Shape;912;p9"/>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3" name="Google Shape;913;p9"/>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4" name="Google Shape;914;p9"/>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5" name="Google Shape;915;p9"/>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6" name="Google Shape;916;p9"/>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7" name="Google Shape;917;p9"/>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8" name="Google Shape;918;p9"/>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9" name="Google Shape;919;p9"/>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0" name="Google Shape;920;p9"/>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1" name="Google Shape;921;p9"/>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2" name="Google Shape;922;p9"/>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3" name="Google Shape;923;p9"/>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4" name="Google Shape;924;p9"/>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5" name="Google Shape;925;p9"/>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6" name="Google Shape;926;p9"/>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7" name="Google Shape;927;p9"/>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8" name="Google Shape;928;p9"/>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9" name="Google Shape;929;p9"/>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0" name="Google Shape;930;p9"/>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1" name="Google Shape;931;p9"/>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2" name="Google Shape;932;p9"/>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3" name="Google Shape;933;p9"/>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4" name="Google Shape;934;p9"/>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5" name="Google Shape;935;p9"/>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6" name="Google Shape;936;p9"/>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7" name="Google Shape;937;p9"/>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8" name="Google Shape;938;p9"/>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9" name="Google Shape;939;p9"/>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0" name="Google Shape;940;p9"/>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1" name="Google Shape;941;p9"/>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2" name="Google Shape;942;p9"/>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3" name="Google Shape;943;p9"/>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4" name="Google Shape;944;p9"/>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5" name="Google Shape;945;p9"/>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6" name="Google Shape;946;p9"/>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7" name="Google Shape;947;p9"/>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8" name="Google Shape;948;p9"/>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49" name="Google Shape;949;p9"/>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50" name="Google Shape;950;p9"/>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51" name="Google Shape;951;p9"/>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52" name="Google Shape;952;p9"/>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53" name="Google Shape;953;p9"/>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54" name="Google Shape;954;p9"/>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55" name="Google Shape;955;p9"/>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56" name="Google Shape;956;p9"/>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grpSp>
        <p:nvGrpSpPr>
          <p:cNvPr id="957" name="Google Shape;957;p9"/>
          <p:cNvGrpSpPr/>
          <p:nvPr/>
        </p:nvGrpSpPr>
        <p:grpSpPr>
          <a:xfrm flipH="1">
            <a:off x="9022152" y="-188798"/>
            <a:ext cx="3362597" cy="2647809"/>
            <a:chOff x="-241347" y="-208203"/>
            <a:chExt cx="2947964" cy="2919945"/>
          </a:xfrm>
        </p:grpSpPr>
        <p:grpSp>
          <p:nvGrpSpPr>
            <p:cNvPr id="958" name="Google Shape;958;p9"/>
            <p:cNvGrpSpPr/>
            <p:nvPr/>
          </p:nvGrpSpPr>
          <p:grpSpPr>
            <a:xfrm rot="-2127316">
              <a:off x="455043" y="1086139"/>
              <a:ext cx="470902" cy="1125770"/>
              <a:chOff x="1763800" y="344725"/>
              <a:chExt cx="152925" cy="365600"/>
            </a:xfrm>
          </p:grpSpPr>
          <p:sp>
            <p:nvSpPr>
              <p:cNvPr id="959" name="Google Shape;959;p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0" name="Google Shape;960;p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1" name="Google Shape;961;p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2" name="Google Shape;962;p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3" name="Google Shape;963;p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4" name="Google Shape;964;p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5" name="Google Shape;965;p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6" name="Google Shape;966;p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967" name="Google Shape;967;p9"/>
            <p:cNvGrpSpPr/>
            <p:nvPr/>
          </p:nvGrpSpPr>
          <p:grpSpPr>
            <a:xfrm rot="-3860670" flipH="1">
              <a:off x="1166560" y="223706"/>
              <a:ext cx="470898" cy="1125767"/>
              <a:chOff x="1763800" y="344725"/>
              <a:chExt cx="152925" cy="365600"/>
            </a:xfrm>
          </p:grpSpPr>
          <p:sp>
            <p:nvSpPr>
              <p:cNvPr id="968" name="Google Shape;968;p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69" name="Google Shape;969;p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0" name="Google Shape;970;p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1" name="Google Shape;971;p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2" name="Google Shape;972;p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3" name="Google Shape;973;p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4" name="Google Shape;974;p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5" name="Google Shape;975;p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976" name="Google Shape;976;p9"/>
            <p:cNvGrpSpPr/>
            <p:nvPr/>
          </p:nvGrpSpPr>
          <p:grpSpPr>
            <a:xfrm rot="5400000" flipH="1">
              <a:off x="-227337" y="-222212"/>
              <a:ext cx="2919945" cy="2947964"/>
              <a:chOff x="3206750" y="1492575"/>
              <a:chExt cx="634550" cy="640625"/>
            </a:xfrm>
          </p:grpSpPr>
          <p:sp>
            <p:nvSpPr>
              <p:cNvPr id="977" name="Google Shape;977;p9"/>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8" name="Google Shape;978;p9"/>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79" name="Google Shape;979;p9"/>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0" name="Google Shape;980;p9"/>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1" name="Google Shape;981;p9"/>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2" name="Google Shape;982;p9"/>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3" name="Google Shape;983;p9"/>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4" name="Google Shape;984;p9"/>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5" name="Google Shape;985;p9"/>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6" name="Google Shape;986;p9"/>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7" name="Google Shape;987;p9"/>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8" name="Google Shape;988;p9"/>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89" name="Google Shape;989;p9"/>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0" name="Google Shape;990;p9"/>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1" name="Google Shape;991;p9"/>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2" name="Google Shape;992;p9"/>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3" name="Google Shape;993;p9"/>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4" name="Google Shape;994;p9"/>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5" name="Google Shape;995;p9"/>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6" name="Google Shape;996;p9"/>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7" name="Google Shape;997;p9"/>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8" name="Google Shape;998;p9"/>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99" name="Google Shape;999;p9"/>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0" name="Google Shape;1000;p9"/>
              <p:cNvSpPr/>
              <p:nvPr/>
            </p:nvSpPr>
            <p:spPr>
              <a:xfrm>
                <a:off x="3661625" y="2062934"/>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1" name="Google Shape;1001;p9"/>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2" name="Google Shape;1002;p9"/>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3" name="Google Shape;1003;p9"/>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4" name="Google Shape;1004;p9"/>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5" name="Google Shape;1005;p9"/>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6" name="Google Shape;1006;p9"/>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7" name="Google Shape;1007;p9"/>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8" name="Google Shape;1008;p9"/>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09" name="Google Shape;1009;p9"/>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0" name="Google Shape;1010;p9"/>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1" name="Google Shape;1011;p9"/>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2" name="Google Shape;1012;p9"/>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3" name="Google Shape;1013;p9"/>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4" name="Google Shape;1014;p9"/>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5" name="Google Shape;1015;p9"/>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6" name="Google Shape;1016;p9"/>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7" name="Google Shape;1017;p9"/>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8" name="Google Shape;1018;p9"/>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19" name="Google Shape;1019;p9"/>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0" name="Google Shape;1020;p9"/>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1" name="Google Shape;1021;p9"/>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2" name="Google Shape;1022;p9"/>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3" name="Google Shape;1023;p9"/>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4" name="Google Shape;1024;p9"/>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5" name="Google Shape;1025;p9"/>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6" name="Google Shape;1026;p9"/>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7" name="Google Shape;1027;p9"/>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8" name="Google Shape;1028;p9"/>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29" name="Google Shape;1029;p9"/>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0" name="Google Shape;1030;p9"/>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1" name="Google Shape;1031;p9"/>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2" name="Google Shape;1032;p9"/>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3" name="Google Shape;1033;p9"/>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4" name="Google Shape;1034;p9"/>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5" name="Google Shape;1035;p9"/>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6" name="Google Shape;1036;p9"/>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7" name="Google Shape;1037;p9"/>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8" name="Google Shape;1038;p9"/>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39" name="Google Shape;1039;p9"/>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0" name="Google Shape;1040;p9"/>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1" name="Google Shape;1041;p9"/>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2" name="Google Shape;1042;p9"/>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3" name="Google Shape;1043;p9"/>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4" name="Google Shape;1044;p9"/>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5" name="Google Shape;1045;p9"/>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6" name="Google Shape;1046;p9"/>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7" name="Google Shape;1047;p9"/>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8" name="Google Shape;1048;p9"/>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49" name="Google Shape;1049;p9"/>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0" name="Google Shape;1050;p9"/>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1" name="Google Shape;1051;p9"/>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2" name="Google Shape;1052;p9"/>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3" name="Google Shape;1053;p9"/>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4" name="Google Shape;1054;p9"/>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5" name="Google Shape;1055;p9"/>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6" name="Google Shape;1056;p9"/>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7" name="Google Shape;1057;p9"/>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8" name="Google Shape;1058;p9"/>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59" name="Google Shape;1059;p9"/>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0" name="Google Shape;1060;p9"/>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1" name="Google Shape;1061;p9"/>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2" name="Google Shape;1062;p9"/>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3" name="Google Shape;1063;p9"/>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4" name="Google Shape;1064;p9"/>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5" name="Google Shape;1065;p9"/>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6" name="Google Shape;1066;p9"/>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7" name="Google Shape;1067;p9"/>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8" name="Google Shape;1068;p9"/>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69" name="Google Shape;1069;p9"/>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0" name="Google Shape;1070;p9"/>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1" name="Google Shape;1071;p9"/>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2" name="Google Shape;1072;p9"/>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3" name="Google Shape;1073;p9"/>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4" name="Google Shape;1074;p9"/>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5" name="Google Shape;1075;p9"/>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6" name="Google Shape;1076;p9"/>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7" name="Google Shape;1077;p9"/>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8" name="Google Shape;1078;p9"/>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79" name="Google Shape;1079;p9"/>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80" name="Google Shape;1080;p9"/>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81" name="Google Shape;1081;p9"/>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82" name="Google Shape;1082;p9"/>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83" name="Google Shape;1083;p9"/>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84" name="Google Shape;1084;p9"/>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85" name="Google Shape;1085;p9"/>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86" name="Google Shape;1086;p9"/>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grpSp>
        <p:nvGrpSpPr>
          <p:cNvPr id="1087" name="Google Shape;1087;p9"/>
          <p:cNvGrpSpPr/>
          <p:nvPr/>
        </p:nvGrpSpPr>
        <p:grpSpPr>
          <a:xfrm>
            <a:off x="953536" y="5416960"/>
            <a:ext cx="2216995" cy="945581"/>
            <a:chOff x="1577575" y="1855050"/>
            <a:chExt cx="642350" cy="344625"/>
          </a:xfrm>
        </p:grpSpPr>
        <p:sp>
          <p:nvSpPr>
            <p:cNvPr id="1088" name="Google Shape;1088;p9"/>
            <p:cNvSpPr/>
            <p:nvPr/>
          </p:nvSpPr>
          <p:spPr>
            <a:xfrm>
              <a:off x="1827700" y="1864975"/>
              <a:ext cx="113075" cy="30900"/>
            </a:xfrm>
            <a:custGeom>
              <a:avLst/>
              <a:gdLst/>
              <a:ahLst/>
              <a:cxnLst/>
              <a:rect l="l" t="t" r="r" b="b"/>
              <a:pathLst>
                <a:path w="4523" h="1236" extrusionOk="0">
                  <a:moveTo>
                    <a:pt x="2438" y="1"/>
                  </a:moveTo>
                  <a:cubicBezTo>
                    <a:pt x="2417" y="1"/>
                    <a:pt x="2395" y="1"/>
                    <a:pt x="2374" y="2"/>
                  </a:cubicBezTo>
                  <a:cubicBezTo>
                    <a:pt x="1652" y="25"/>
                    <a:pt x="911" y="169"/>
                    <a:pt x="302" y="500"/>
                  </a:cubicBezTo>
                  <a:cubicBezTo>
                    <a:pt x="204" y="553"/>
                    <a:pt x="108" y="613"/>
                    <a:pt x="54" y="697"/>
                  </a:cubicBezTo>
                  <a:cubicBezTo>
                    <a:pt x="0" y="782"/>
                    <a:pt x="0" y="898"/>
                    <a:pt x="83" y="966"/>
                  </a:cubicBezTo>
                  <a:cubicBezTo>
                    <a:pt x="128" y="1002"/>
                    <a:pt x="192" y="1020"/>
                    <a:pt x="254" y="1033"/>
                  </a:cubicBezTo>
                  <a:cubicBezTo>
                    <a:pt x="374" y="1057"/>
                    <a:pt x="495" y="1066"/>
                    <a:pt x="617" y="1066"/>
                  </a:cubicBezTo>
                  <a:cubicBezTo>
                    <a:pt x="889" y="1066"/>
                    <a:pt x="1164" y="1021"/>
                    <a:pt x="1436" y="994"/>
                  </a:cubicBezTo>
                  <a:cubicBezTo>
                    <a:pt x="1640" y="974"/>
                    <a:pt x="1846" y="964"/>
                    <a:pt x="2051" y="964"/>
                  </a:cubicBezTo>
                  <a:cubicBezTo>
                    <a:pt x="2556" y="964"/>
                    <a:pt x="3060" y="1025"/>
                    <a:pt x="3543" y="1147"/>
                  </a:cubicBezTo>
                  <a:cubicBezTo>
                    <a:pt x="3705" y="1187"/>
                    <a:pt x="3871" y="1235"/>
                    <a:pt x="4039" y="1235"/>
                  </a:cubicBezTo>
                  <a:cubicBezTo>
                    <a:pt x="4068" y="1235"/>
                    <a:pt x="4098" y="1234"/>
                    <a:pt x="4128" y="1231"/>
                  </a:cubicBezTo>
                  <a:cubicBezTo>
                    <a:pt x="4325" y="1209"/>
                    <a:pt x="4523" y="1076"/>
                    <a:pt x="4507" y="912"/>
                  </a:cubicBezTo>
                  <a:cubicBezTo>
                    <a:pt x="4496" y="785"/>
                    <a:pt x="4369" y="689"/>
                    <a:pt x="4247" y="611"/>
                  </a:cubicBezTo>
                  <a:lnTo>
                    <a:pt x="4247" y="612"/>
                  </a:lnTo>
                  <a:cubicBezTo>
                    <a:pt x="3754" y="306"/>
                    <a:pt x="3067" y="1"/>
                    <a:pt x="2438" y="1"/>
                  </a:cubicBezTo>
                  <a:close/>
                </a:path>
              </a:pathLst>
            </a:custGeom>
            <a:solidFill>
              <a:srgbClr val="EB5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nvGrpSpPr>
            <p:cNvPr id="1089" name="Google Shape;1089;p9"/>
            <p:cNvGrpSpPr/>
            <p:nvPr/>
          </p:nvGrpSpPr>
          <p:grpSpPr>
            <a:xfrm>
              <a:off x="1577575" y="1855050"/>
              <a:ext cx="642350" cy="344625"/>
              <a:chOff x="1577575" y="1855050"/>
              <a:chExt cx="642350" cy="344625"/>
            </a:xfrm>
          </p:grpSpPr>
          <p:sp>
            <p:nvSpPr>
              <p:cNvPr id="1090" name="Google Shape;1090;p9"/>
              <p:cNvSpPr/>
              <p:nvPr/>
            </p:nvSpPr>
            <p:spPr>
              <a:xfrm>
                <a:off x="1577575" y="1861775"/>
                <a:ext cx="642350" cy="337900"/>
              </a:xfrm>
              <a:custGeom>
                <a:avLst/>
                <a:gdLst/>
                <a:ahLst/>
                <a:cxnLst/>
                <a:rect l="l" t="t" r="r" b="b"/>
                <a:pathLst>
                  <a:path w="25694" h="13516" extrusionOk="0">
                    <a:moveTo>
                      <a:pt x="11855" y="0"/>
                    </a:moveTo>
                    <a:cubicBezTo>
                      <a:pt x="10922" y="0"/>
                      <a:pt x="10000" y="218"/>
                      <a:pt x="9343" y="800"/>
                    </a:cubicBezTo>
                    <a:cubicBezTo>
                      <a:pt x="7929" y="2052"/>
                      <a:pt x="7514" y="4080"/>
                      <a:pt x="6532" y="5573"/>
                    </a:cubicBezTo>
                    <a:cubicBezTo>
                      <a:pt x="5639" y="6932"/>
                      <a:pt x="4562" y="8208"/>
                      <a:pt x="3323" y="9368"/>
                    </a:cubicBezTo>
                    <a:cubicBezTo>
                      <a:pt x="2404" y="10227"/>
                      <a:pt x="584" y="11122"/>
                      <a:pt x="0" y="12138"/>
                    </a:cubicBezTo>
                    <a:cubicBezTo>
                      <a:pt x="343" y="12375"/>
                      <a:pt x="811" y="12434"/>
                      <a:pt x="1253" y="12484"/>
                    </a:cubicBezTo>
                    <a:cubicBezTo>
                      <a:pt x="2821" y="12662"/>
                      <a:pt x="4347" y="12594"/>
                      <a:pt x="5910" y="12810"/>
                    </a:cubicBezTo>
                    <a:cubicBezTo>
                      <a:pt x="7616" y="13042"/>
                      <a:pt x="9344" y="13171"/>
                      <a:pt x="11068" y="13269"/>
                    </a:cubicBezTo>
                    <a:cubicBezTo>
                      <a:pt x="13364" y="13400"/>
                      <a:pt x="15665" y="13515"/>
                      <a:pt x="17967" y="13515"/>
                    </a:cubicBezTo>
                    <a:cubicBezTo>
                      <a:pt x="18396" y="13515"/>
                      <a:pt x="18825" y="13511"/>
                      <a:pt x="19254" y="13503"/>
                    </a:cubicBezTo>
                    <a:cubicBezTo>
                      <a:pt x="19380" y="13501"/>
                      <a:pt x="19512" y="13496"/>
                      <a:pt x="19650" y="13490"/>
                    </a:cubicBezTo>
                    <a:lnTo>
                      <a:pt x="19651" y="13490"/>
                    </a:lnTo>
                    <a:cubicBezTo>
                      <a:pt x="20595" y="13444"/>
                      <a:pt x="21433" y="13182"/>
                      <a:pt x="22345" y="13060"/>
                    </a:cubicBezTo>
                    <a:cubicBezTo>
                      <a:pt x="23167" y="12951"/>
                      <a:pt x="23982" y="13057"/>
                      <a:pt x="24820" y="12849"/>
                    </a:cubicBezTo>
                    <a:cubicBezTo>
                      <a:pt x="25166" y="12763"/>
                      <a:pt x="25549" y="12611"/>
                      <a:pt x="25633" y="12319"/>
                    </a:cubicBezTo>
                    <a:cubicBezTo>
                      <a:pt x="25694" y="12112"/>
                      <a:pt x="25575" y="11891"/>
                      <a:pt x="25394" y="11738"/>
                    </a:cubicBezTo>
                    <a:cubicBezTo>
                      <a:pt x="25214" y="11585"/>
                      <a:pt x="24979" y="11486"/>
                      <a:pt x="24751" y="11384"/>
                    </a:cubicBezTo>
                    <a:cubicBezTo>
                      <a:pt x="22938" y="10580"/>
                      <a:pt x="21088" y="9386"/>
                      <a:pt x="20407" y="7724"/>
                    </a:cubicBezTo>
                    <a:cubicBezTo>
                      <a:pt x="19744" y="6104"/>
                      <a:pt x="18091" y="4781"/>
                      <a:pt x="17066" y="3268"/>
                    </a:cubicBezTo>
                    <a:cubicBezTo>
                      <a:pt x="16219" y="2020"/>
                      <a:pt x="15116" y="566"/>
                      <a:pt x="13337" y="169"/>
                    </a:cubicBezTo>
                    <a:cubicBezTo>
                      <a:pt x="12867" y="64"/>
                      <a:pt x="12359" y="0"/>
                      <a:pt x="11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91" name="Google Shape;1091;p9"/>
              <p:cNvSpPr/>
              <p:nvPr/>
            </p:nvSpPr>
            <p:spPr>
              <a:xfrm>
                <a:off x="1767800" y="1855050"/>
                <a:ext cx="227675" cy="194800"/>
              </a:xfrm>
              <a:custGeom>
                <a:avLst/>
                <a:gdLst/>
                <a:ahLst/>
                <a:cxnLst/>
                <a:rect l="l" t="t" r="r" b="b"/>
                <a:pathLst>
                  <a:path w="9107" h="7792" extrusionOk="0">
                    <a:moveTo>
                      <a:pt x="4488" y="0"/>
                    </a:moveTo>
                    <a:cubicBezTo>
                      <a:pt x="3479" y="0"/>
                      <a:pt x="2479" y="269"/>
                      <a:pt x="1782" y="865"/>
                    </a:cubicBezTo>
                    <a:cubicBezTo>
                      <a:pt x="1106" y="1444"/>
                      <a:pt x="622" y="2180"/>
                      <a:pt x="417" y="2967"/>
                    </a:cubicBezTo>
                    <a:cubicBezTo>
                      <a:pt x="322" y="3327"/>
                      <a:pt x="1" y="3673"/>
                      <a:pt x="205" y="4048"/>
                    </a:cubicBezTo>
                    <a:cubicBezTo>
                      <a:pt x="342" y="4301"/>
                      <a:pt x="668" y="4474"/>
                      <a:pt x="1002" y="4474"/>
                    </a:cubicBezTo>
                    <a:cubicBezTo>
                      <a:pt x="1007" y="4474"/>
                      <a:pt x="1012" y="4474"/>
                      <a:pt x="1017" y="4473"/>
                    </a:cubicBezTo>
                    <a:cubicBezTo>
                      <a:pt x="1117" y="4472"/>
                      <a:pt x="1219" y="4457"/>
                      <a:pt x="1318" y="4457"/>
                    </a:cubicBezTo>
                    <a:cubicBezTo>
                      <a:pt x="1386" y="4457"/>
                      <a:pt x="1452" y="4464"/>
                      <a:pt x="1514" y="4488"/>
                    </a:cubicBezTo>
                    <a:cubicBezTo>
                      <a:pt x="1686" y="4553"/>
                      <a:pt x="1764" y="4727"/>
                      <a:pt x="1749" y="4883"/>
                    </a:cubicBezTo>
                    <a:cubicBezTo>
                      <a:pt x="1736" y="5039"/>
                      <a:pt x="1650" y="5183"/>
                      <a:pt x="1577" y="5328"/>
                    </a:cubicBezTo>
                    <a:cubicBezTo>
                      <a:pt x="1246" y="5976"/>
                      <a:pt x="1139" y="6701"/>
                      <a:pt x="1270" y="7397"/>
                    </a:cubicBezTo>
                    <a:cubicBezTo>
                      <a:pt x="1304" y="7574"/>
                      <a:pt x="1414" y="7791"/>
                      <a:pt x="1627" y="7791"/>
                    </a:cubicBezTo>
                    <a:cubicBezTo>
                      <a:pt x="1631" y="7791"/>
                      <a:pt x="1636" y="7791"/>
                      <a:pt x="1640" y="7791"/>
                    </a:cubicBezTo>
                    <a:cubicBezTo>
                      <a:pt x="1744" y="7786"/>
                      <a:pt x="1832" y="7727"/>
                      <a:pt x="1905" y="7665"/>
                    </a:cubicBezTo>
                    <a:cubicBezTo>
                      <a:pt x="2343" y="7291"/>
                      <a:pt x="2491" y="6750"/>
                      <a:pt x="2818" y="6305"/>
                    </a:cubicBezTo>
                    <a:cubicBezTo>
                      <a:pt x="2885" y="6213"/>
                      <a:pt x="2965" y="6123"/>
                      <a:pt x="3078" y="6073"/>
                    </a:cubicBezTo>
                    <a:cubicBezTo>
                      <a:pt x="3154" y="6041"/>
                      <a:pt x="3230" y="6028"/>
                      <a:pt x="3307" y="6028"/>
                    </a:cubicBezTo>
                    <a:cubicBezTo>
                      <a:pt x="3570" y="6028"/>
                      <a:pt x="3839" y="6175"/>
                      <a:pt x="4095" y="6175"/>
                    </a:cubicBezTo>
                    <a:cubicBezTo>
                      <a:pt x="4158" y="6175"/>
                      <a:pt x="4221" y="6166"/>
                      <a:pt x="4282" y="6144"/>
                    </a:cubicBezTo>
                    <a:cubicBezTo>
                      <a:pt x="4547" y="6047"/>
                      <a:pt x="4823" y="5615"/>
                      <a:pt x="5033" y="5441"/>
                    </a:cubicBezTo>
                    <a:cubicBezTo>
                      <a:pt x="5353" y="5178"/>
                      <a:pt x="5795" y="4979"/>
                      <a:pt x="6233" y="4979"/>
                    </a:cubicBezTo>
                    <a:cubicBezTo>
                      <a:pt x="6356" y="4979"/>
                      <a:pt x="6480" y="4995"/>
                      <a:pt x="6600" y="5030"/>
                    </a:cubicBezTo>
                    <a:cubicBezTo>
                      <a:pt x="6980" y="5139"/>
                      <a:pt x="7270" y="5418"/>
                      <a:pt x="7664" y="5487"/>
                    </a:cubicBezTo>
                    <a:cubicBezTo>
                      <a:pt x="7723" y="5497"/>
                      <a:pt x="7781" y="5502"/>
                      <a:pt x="7839" y="5502"/>
                    </a:cubicBezTo>
                    <a:cubicBezTo>
                      <a:pt x="8287" y="5502"/>
                      <a:pt x="8710" y="5216"/>
                      <a:pt x="8896" y="4869"/>
                    </a:cubicBezTo>
                    <a:cubicBezTo>
                      <a:pt x="9107" y="4476"/>
                      <a:pt x="9081" y="4026"/>
                      <a:pt x="9027" y="3599"/>
                    </a:cubicBezTo>
                    <a:cubicBezTo>
                      <a:pt x="8978" y="3216"/>
                      <a:pt x="8908" y="2833"/>
                      <a:pt x="8761" y="2468"/>
                    </a:cubicBezTo>
                    <a:cubicBezTo>
                      <a:pt x="8440" y="1663"/>
                      <a:pt x="7747" y="969"/>
                      <a:pt x="6868" y="529"/>
                    </a:cubicBezTo>
                    <a:lnTo>
                      <a:pt x="6868" y="530"/>
                    </a:lnTo>
                    <a:cubicBezTo>
                      <a:pt x="6184" y="188"/>
                      <a:pt x="5333" y="0"/>
                      <a:pt x="4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92" name="Google Shape;1092;p9"/>
              <p:cNvSpPr/>
              <p:nvPr/>
            </p:nvSpPr>
            <p:spPr>
              <a:xfrm>
                <a:off x="1986225" y="1996350"/>
                <a:ext cx="54225" cy="80900"/>
              </a:xfrm>
              <a:custGeom>
                <a:avLst/>
                <a:gdLst/>
                <a:ahLst/>
                <a:cxnLst/>
                <a:rect l="l" t="t" r="r" b="b"/>
                <a:pathLst>
                  <a:path w="2169" h="3236" extrusionOk="0">
                    <a:moveTo>
                      <a:pt x="680" y="1"/>
                    </a:moveTo>
                    <a:cubicBezTo>
                      <a:pt x="658" y="1"/>
                      <a:pt x="635" y="2"/>
                      <a:pt x="612" y="5"/>
                    </a:cubicBezTo>
                    <a:cubicBezTo>
                      <a:pt x="0" y="80"/>
                      <a:pt x="563" y="781"/>
                      <a:pt x="603" y="1081"/>
                    </a:cubicBezTo>
                    <a:cubicBezTo>
                      <a:pt x="670" y="1603"/>
                      <a:pt x="605" y="2113"/>
                      <a:pt x="734" y="2638"/>
                    </a:cubicBezTo>
                    <a:cubicBezTo>
                      <a:pt x="767" y="2771"/>
                      <a:pt x="808" y="2908"/>
                      <a:pt x="898" y="3023"/>
                    </a:cubicBezTo>
                    <a:cubicBezTo>
                      <a:pt x="987" y="3138"/>
                      <a:pt x="1135" y="3231"/>
                      <a:pt x="1300" y="3235"/>
                    </a:cubicBezTo>
                    <a:cubicBezTo>
                      <a:pt x="1305" y="3235"/>
                      <a:pt x="1309" y="3235"/>
                      <a:pt x="1313" y="3235"/>
                    </a:cubicBezTo>
                    <a:cubicBezTo>
                      <a:pt x="1527" y="3235"/>
                      <a:pt x="1707" y="3094"/>
                      <a:pt x="1824" y="2946"/>
                    </a:cubicBezTo>
                    <a:cubicBezTo>
                      <a:pt x="2083" y="2617"/>
                      <a:pt x="2168" y="2197"/>
                      <a:pt x="2053" y="1816"/>
                    </a:cubicBezTo>
                    <a:cubicBezTo>
                      <a:pt x="1995" y="1625"/>
                      <a:pt x="1891" y="1447"/>
                      <a:pt x="1786" y="1269"/>
                    </a:cubicBezTo>
                    <a:cubicBezTo>
                      <a:pt x="1599" y="950"/>
                      <a:pt x="1269" y="1"/>
                      <a:pt x="6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93" name="Google Shape;1093;p9"/>
              <p:cNvSpPr/>
              <p:nvPr/>
            </p:nvSpPr>
            <p:spPr>
              <a:xfrm>
                <a:off x="1690250" y="1982125"/>
                <a:ext cx="81200" cy="81000"/>
              </a:xfrm>
              <a:custGeom>
                <a:avLst/>
                <a:gdLst/>
                <a:ahLst/>
                <a:cxnLst/>
                <a:rect l="l" t="t" r="r" b="b"/>
                <a:pathLst>
                  <a:path w="3248" h="3240" extrusionOk="0">
                    <a:moveTo>
                      <a:pt x="2627" y="1"/>
                    </a:moveTo>
                    <a:cubicBezTo>
                      <a:pt x="2484" y="1"/>
                      <a:pt x="2340" y="41"/>
                      <a:pt x="2223" y="132"/>
                    </a:cubicBezTo>
                    <a:cubicBezTo>
                      <a:pt x="1988" y="316"/>
                      <a:pt x="1840" y="711"/>
                      <a:pt x="1653" y="938"/>
                    </a:cubicBezTo>
                    <a:cubicBezTo>
                      <a:pt x="1420" y="1224"/>
                      <a:pt x="1162" y="1495"/>
                      <a:pt x="879" y="1748"/>
                    </a:cubicBezTo>
                    <a:cubicBezTo>
                      <a:pt x="554" y="2041"/>
                      <a:pt x="184" y="2329"/>
                      <a:pt x="57" y="2711"/>
                    </a:cubicBezTo>
                    <a:cubicBezTo>
                      <a:pt x="1" y="2881"/>
                      <a:pt x="14" y="3093"/>
                      <a:pt x="191" y="3191"/>
                    </a:cubicBezTo>
                    <a:cubicBezTo>
                      <a:pt x="251" y="3225"/>
                      <a:pt x="318" y="3239"/>
                      <a:pt x="388" y="3239"/>
                    </a:cubicBezTo>
                    <a:cubicBezTo>
                      <a:pt x="536" y="3239"/>
                      <a:pt x="693" y="3176"/>
                      <a:pt x="815" y="3099"/>
                    </a:cubicBezTo>
                    <a:cubicBezTo>
                      <a:pt x="1522" y="2648"/>
                      <a:pt x="1727" y="1820"/>
                      <a:pt x="2390" y="1327"/>
                    </a:cubicBezTo>
                    <a:cubicBezTo>
                      <a:pt x="2726" y="1076"/>
                      <a:pt x="3209" y="863"/>
                      <a:pt x="3231" y="490"/>
                    </a:cubicBezTo>
                    <a:cubicBezTo>
                      <a:pt x="3247" y="198"/>
                      <a:pt x="294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grpSp>
        <p:nvGrpSpPr>
          <p:cNvPr id="1094" name="Google Shape;1094;p9"/>
          <p:cNvGrpSpPr/>
          <p:nvPr/>
        </p:nvGrpSpPr>
        <p:grpSpPr>
          <a:xfrm>
            <a:off x="3366074" y="5787599"/>
            <a:ext cx="1431855" cy="640120"/>
            <a:chOff x="2458825" y="1636875"/>
            <a:chExt cx="470325" cy="264475"/>
          </a:xfrm>
        </p:grpSpPr>
        <p:sp>
          <p:nvSpPr>
            <p:cNvPr id="1095" name="Google Shape;1095;p9"/>
            <p:cNvSpPr/>
            <p:nvPr/>
          </p:nvSpPr>
          <p:spPr>
            <a:xfrm>
              <a:off x="2458825" y="1636875"/>
              <a:ext cx="470325" cy="264475"/>
            </a:xfrm>
            <a:custGeom>
              <a:avLst/>
              <a:gdLst/>
              <a:ahLst/>
              <a:cxnLst/>
              <a:rect l="l" t="t" r="r" b="b"/>
              <a:pathLst>
                <a:path w="18813" h="10579" extrusionOk="0">
                  <a:moveTo>
                    <a:pt x="9874" y="0"/>
                  </a:moveTo>
                  <a:cubicBezTo>
                    <a:pt x="8830" y="0"/>
                    <a:pt x="7862" y="436"/>
                    <a:pt x="7205" y="1255"/>
                  </a:cubicBezTo>
                  <a:cubicBezTo>
                    <a:pt x="6107" y="2623"/>
                    <a:pt x="5154" y="4051"/>
                    <a:pt x="3957" y="5358"/>
                  </a:cubicBezTo>
                  <a:cubicBezTo>
                    <a:pt x="2735" y="6695"/>
                    <a:pt x="1518" y="8001"/>
                    <a:pt x="254" y="9298"/>
                  </a:cubicBezTo>
                  <a:cubicBezTo>
                    <a:pt x="130" y="9425"/>
                    <a:pt x="1" y="9602"/>
                    <a:pt x="92" y="9750"/>
                  </a:cubicBezTo>
                  <a:cubicBezTo>
                    <a:pt x="169" y="9873"/>
                    <a:pt x="352" y="9890"/>
                    <a:pt x="509" y="9890"/>
                  </a:cubicBezTo>
                  <a:cubicBezTo>
                    <a:pt x="515" y="9890"/>
                    <a:pt x="520" y="9890"/>
                    <a:pt x="526" y="9890"/>
                  </a:cubicBezTo>
                  <a:cubicBezTo>
                    <a:pt x="1505" y="9879"/>
                    <a:pt x="2610" y="9760"/>
                    <a:pt x="3661" y="9760"/>
                  </a:cubicBezTo>
                  <a:cubicBezTo>
                    <a:pt x="4159" y="9760"/>
                    <a:pt x="4644" y="9787"/>
                    <a:pt x="5100" y="9864"/>
                  </a:cubicBezTo>
                  <a:cubicBezTo>
                    <a:pt x="6449" y="10095"/>
                    <a:pt x="7802" y="10385"/>
                    <a:pt x="9201" y="10385"/>
                  </a:cubicBezTo>
                  <a:cubicBezTo>
                    <a:pt x="10836" y="10488"/>
                    <a:pt x="12475" y="10579"/>
                    <a:pt x="14114" y="10579"/>
                  </a:cubicBezTo>
                  <a:cubicBezTo>
                    <a:pt x="14418" y="10579"/>
                    <a:pt x="14722" y="10575"/>
                    <a:pt x="15026" y="10569"/>
                  </a:cubicBezTo>
                  <a:cubicBezTo>
                    <a:pt x="15115" y="10568"/>
                    <a:pt x="15210" y="10563"/>
                    <a:pt x="15309" y="10559"/>
                  </a:cubicBezTo>
                  <a:cubicBezTo>
                    <a:pt x="16501" y="10496"/>
                    <a:pt x="18260" y="10174"/>
                    <a:pt x="18668" y="9053"/>
                  </a:cubicBezTo>
                  <a:cubicBezTo>
                    <a:pt x="18812" y="8657"/>
                    <a:pt x="18639" y="8210"/>
                    <a:pt x="18342" y="7891"/>
                  </a:cubicBezTo>
                  <a:cubicBezTo>
                    <a:pt x="17884" y="7397"/>
                    <a:pt x="17239" y="7152"/>
                    <a:pt x="16722" y="6730"/>
                  </a:cubicBezTo>
                  <a:cubicBezTo>
                    <a:pt x="16396" y="6465"/>
                    <a:pt x="16218" y="6108"/>
                    <a:pt x="15953" y="5799"/>
                  </a:cubicBezTo>
                  <a:cubicBezTo>
                    <a:pt x="15048" y="4740"/>
                    <a:pt x="14194" y="3721"/>
                    <a:pt x="13469" y="2545"/>
                  </a:cubicBezTo>
                  <a:cubicBezTo>
                    <a:pt x="12867" y="1567"/>
                    <a:pt x="12082" y="428"/>
                    <a:pt x="10814" y="116"/>
                  </a:cubicBezTo>
                  <a:cubicBezTo>
                    <a:pt x="10498" y="38"/>
                    <a:pt x="10183" y="0"/>
                    <a:pt x="98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96" name="Google Shape;1096;p9"/>
            <p:cNvSpPr/>
            <p:nvPr/>
          </p:nvSpPr>
          <p:spPr>
            <a:xfrm>
              <a:off x="2607075" y="1636875"/>
              <a:ext cx="216250" cy="158875"/>
            </a:xfrm>
            <a:custGeom>
              <a:avLst/>
              <a:gdLst/>
              <a:ahLst/>
              <a:cxnLst/>
              <a:rect l="l" t="t" r="r" b="b"/>
              <a:pathLst>
                <a:path w="8650" h="6355" extrusionOk="0">
                  <a:moveTo>
                    <a:pt x="3974" y="0"/>
                  </a:moveTo>
                  <a:cubicBezTo>
                    <a:pt x="3663" y="0"/>
                    <a:pt x="3354" y="40"/>
                    <a:pt x="3062" y="122"/>
                  </a:cubicBezTo>
                  <a:cubicBezTo>
                    <a:pt x="2605" y="250"/>
                    <a:pt x="2326" y="471"/>
                    <a:pt x="1991" y="758"/>
                  </a:cubicBezTo>
                  <a:cubicBezTo>
                    <a:pt x="1601" y="1094"/>
                    <a:pt x="1210" y="1358"/>
                    <a:pt x="867" y="1748"/>
                  </a:cubicBezTo>
                  <a:cubicBezTo>
                    <a:pt x="538" y="2125"/>
                    <a:pt x="203" y="2512"/>
                    <a:pt x="56" y="2974"/>
                  </a:cubicBezTo>
                  <a:cubicBezTo>
                    <a:pt x="23" y="3078"/>
                    <a:pt x="1" y="3192"/>
                    <a:pt x="43" y="3294"/>
                  </a:cubicBezTo>
                  <a:cubicBezTo>
                    <a:pt x="109" y="3454"/>
                    <a:pt x="311" y="3526"/>
                    <a:pt x="504" y="3526"/>
                  </a:cubicBezTo>
                  <a:cubicBezTo>
                    <a:pt x="532" y="3526"/>
                    <a:pt x="560" y="3524"/>
                    <a:pt x="588" y="3521"/>
                  </a:cubicBezTo>
                  <a:cubicBezTo>
                    <a:pt x="802" y="3497"/>
                    <a:pt x="1002" y="3408"/>
                    <a:pt x="1216" y="3381"/>
                  </a:cubicBezTo>
                  <a:cubicBezTo>
                    <a:pt x="1258" y="3376"/>
                    <a:pt x="1297" y="3373"/>
                    <a:pt x="1335" y="3373"/>
                  </a:cubicBezTo>
                  <a:cubicBezTo>
                    <a:pt x="1875" y="3373"/>
                    <a:pt x="2038" y="3882"/>
                    <a:pt x="2249" y="4285"/>
                  </a:cubicBezTo>
                  <a:cubicBezTo>
                    <a:pt x="2383" y="4538"/>
                    <a:pt x="2643" y="4791"/>
                    <a:pt x="2929" y="4791"/>
                  </a:cubicBezTo>
                  <a:cubicBezTo>
                    <a:pt x="2975" y="4791"/>
                    <a:pt x="3022" y="4785"/>
                    <a:pt x="3069" y="4771"/>
                  </a:cubicBezTo>
                  <a:cubicBezTo>
                    <a:pt x="3390" y="4675"/>
                    <a:pt x="3488" y="4291"/>
                    <a:pt x="3776" y="4132"/>
                  </a:cubicBezTo>
                  <a:cubicBezTo>
                    <a:pt x="3870" y="4080"/>
                    <a:pt x="3976" y="4057"/>
                    <a:pt x="4084" y="4057"/>
                  </a:cubicBezTo>
                  <a:cubicBezTo>
                    <a:pt x="4256" y="4057"/>
                    <a:pt x="4434" y="4115"/>
                    <a:pt x="4575" y="4208"/>
                  </a:cubicBezTo>
                  <a:cubicBezTo>
                    <a:pt x="4805" y="4359"/>
                    <a:pt x="4960" y="4584"/>
                    <a:pt x="5109" y="4804"/>
                  </a:cubicBezTo>
                  <a:cubicBezTo>
                    <a:pt x="5407" y="5242"/>
                    <a:pt x="5704" y="5679"/>
                    <a:pt x="6001" y="6118"/>
                  </a:cubicBezTo>
                  <a:cubicBezTo>
                    <a:pt x="6078" y="6231"/>
                    <a:pt x="6218" y="6355"/>
                    <a:pt x="6344" y="6355"/>
                  </a:cubicBezTo>
                  <a:cubicBezTo>
                    <a:pt x="6383" y="6355"/>
                    <a:pt x="6421" y="6343"/>
                    <a:pt x="6454" y="6314"/>
                  </a:cubicBezTo>
                  <a:cubicBezTo>
                    <a:pt x="6491" y="6283"/>
                    <a:pt x="6509" y="6240"/>
                    <a:pt x="6525" y="6197"/>
                  </a:cubicBezTo>
                  <a:cubicBezTo>
                    <a:pt x="6775" y="5502"/>
                    <a:pt x="6333" y="4767"/>
                    <a:pt x="6291" y="4035"/>
                  </a:cubicBezTo>
                  <a:cubicBezTo>
                    <a:pt x="6288" y="3979"/>
                    <a:pt x="6288" y="3922"/>
                    <a:pt x="6317" y="3873"/>
                  </a:cubicBezTo>
                  <a:cubicBezTo>
                    <a:pt x="6432" y="3685"/>
                    <a:pt x="6762" y="3600"/>
                    <a:pt x="7061" y="3600"/>
                  </a:cubicBezTo>
                  <a:cubicBezTo>
                    <a:pt x="7240" y="3600"/>
                    <a:pt x="7408" y="3631"/>
                    <a:pt x="7512" y="3688"/>
                  </a:cubicBezTo>
                  <a:cubicBezTo>
                    <a:pt x="7712" y="3800"/>
                    <a:pt x="7862" y="3970"/>
                    <a:pt x="8033" y="4114"/>
                  </a:cubicBezTo>
                  <a:cubicBezTo>
                    <a:pt x="8197" y="4255"/>
                    <a:pt x="8403" y="4380"/>
                    <a:pt x="8627" y="4380"/>
                  </a:cubicBezTo>
                  <a:cubicBezTo>
                    <a:pt x="8635" y="4380"/>
                    <a:pt x="8642" y="4379"/>
                    <a:pt x="8650" y="4379"/>
                  </a:cubicBezTo>
                  <a:cubicBezTo>
                    <a:pt x="8533" y="3648"/>
                    <a:pt x="8105" y="3145"/>
                    <a:pt x="7649" y="2570"/>
                  </a:cubicBezTo>
                  <a:cubicBezTo>
                    <a:pt x="7067" y="1833"/>
                    <a:pt x="6529" y="898"/>
                    <a:pt x="5657" y="418"/>
                  </a:cubicBezTo>
                  <a:cubicBezTo>
                    <a:pt x="5160" y="145"/>
                    <a:pt x="4564" y="0"/>
                    <a:pt x="39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1097" name="Google Shape;1097;p9"/>
          <p:cNvGrpSpPr/>
          <p:nvPr/>
        </p:nvGrpSpPr>
        <p:grpSpPr>
          <a:xfrm>
            <a:off x="6244973" y="5745256"/>
            <a:ext cx="643096" cy="797586"/>
            <a:chOff x="2100500" y="1458275"/>
            <a:chExt cx="159000" cy="248050"/>
          </a:xfrm>
        </p:grpSpPr>
        <p:sp>
          <p:nvSpPr>
            <p:cNvPr id="1098" name="Google Shape;1098;p9"/>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099" name="Google Shape;1099;p9"/>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100" name="Google Shape;1100;p9"/>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101" name="Google Shape;1101;p9"/>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1102" name="Google Shape;1102;p9"/>
          <p:cNvSpPr/>
          <p:nvPr/>
        </p:nvSpPr>
        <p:spPr>
          <a:xfrm flipH="1">
            <a:off x="779679" y="6464514"/>
            <a:ext cx="488938" cy="239615"/>
          </a:xfrm>
          <a:custGeom>
            <a:avLst/>
            <a:gdLst/>
            <a:ahLst/>
            <a:cxnLst/>
            <a:rect l="l" t="t" r="r" b="b"/>
            <a:pathLst>
              <a:path w="2589" h="1596" extrusionOk="0">
                <a:moveTo>
                  <a:pt x="1397" y="1"/>
                </a:moveTo>
                <a:cubicBezTo>
                  <a:pt x="1324" y="1"/>
                  <a:pt x="1255" y="15"/>
                  <a:pt x="1193" y="46"/>
                </a:cubicBezTo>
                <a:cubicBezTo>
                  <a:pt x="851" y="217"/>
                  <a:pt x="1" y="995"/>
                  <a:pt x="265" y="1458"/>
                </a:cubicBezTo>
                <a:cubicBezTo>
                  <a:pt x="329" y="1570"/>
                  <a:pt x="461" y="1595"/>
                  <a:pt x="598" y="1595"/>
                </a:cubicBezTo>
                <a:cubicBezTo>
                  <a:pt x="701" y="1595"/>
                  <a:pt x="807" y="1581"/>
                  <a:pt x="887" y="1578"/>
                </a:cubicBezTo>
                <a:cubicBezTo>
                  <a:pt x="1279" y="1564"/>
                  <a:pt x="1671" y="1539"/>
                  <a:pt x="2062" y="1496"/>
                </a:cubicBezTo>
                <a:cubicBezTo>
                  <a:pt x="2147" y="1486"/>
                  <a:pt x="2234" y="1477"/>
                  <a:pt x="2311" y="1438"/>
                </a:cubicBezTo>
                <a:cubicBezTo>
                  <a:pt x="2472" y="1358"/>
                  <a:pt x="2545" y="1240"/>
                  <a:pt x="2555" y="1106"/>
                </a:cubicBezTo>
                <a:cubicBezTo>
                  <a:pt x="2589" y="650"/>
                  <a:pt x="1895" y="1"/>
                  <a:pt x="1397"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103" name="Google Shape;1103;p9"/>
          <p:cNvSpPr/>
          <p:nvPr/>
        </p:nvSpPr>
        <p:spPr>
          <a:xfrm>
            <a:off x="5642705" y="6543670"/>
            <a:ext cx="474018" cy="232258"/>
          </a:xfrm>
          <a:custGeom>
            <a:avLst/>
            <a:gdLst/>
            <a:ahLst/>
            <a:cxnLst/>
            <a:rect l="l" t="t" r="r" b="b"/>
            <a:pathLst>
              <a:path w="2510" h="1547" extrusionOk="0">
                <a:moveTo>
                  <a:pt x="1354" y="1"/>
                </a:moveTo>
                <a:cubicBezTo>
                  <a:pt x="1283" y="1"/>
                  <a:pt x="1216" y="14"/>
                  <a:pt x="1156" y="44"/>
                </a:cubicBezTo>
                <a:cubicBezTo>
                  <a:pt x="825" y="211"/>
                  <a:pt x="1" y="964"/>
                  <a:pt x="257" y="1413"/>
                </a:cubicBezTo>
                <a:cubicBezTo>
                  <a:pt x="319" y="1522"/>
                  <a:pt x="447" y="1547"/>
                  <a:pt x="580" y="1547"/>
                </a:cubicBezTo>
                <a:cubicBezTo>
                  <a:pt x="680" y="1547"/>
                  <a:pt x="782" y="1533"/>
                  <a:pt x="860" y="1530"/>
                </a:cubicBezTo>
                <a:cubicBezTo>
                  <a:pt x="1240" y="1516"/>
                  <a:pt x="1620" y="1492"/>
                  <a:pt x="1999" y="1451"/>
                </a:cubicBezTo>
                <a:cubicBezTo>
                  <a:pt x="2082" y="1441"/>
                  <a:pt x="2165" y="1431"/>
                  <a:pt x="2241" y="1394"/>
                </a:cubicBezTo>
                <a:cubicBezTo>
                  <a:pt x="2396" y="1317"/>
                  <a:pt x="2468" y="1203"/>
                  <a:pt x="2478" y="1072"/>
                </a:cubicBezTo>
                <a:lnTo>
                  <a:pt x="2477" y="1072"/>
                </a:lnTo>
                <a:cubicBezTo>
                  <a:pt x="2509" y="629"/>
                  <a:pt x="1837" y="1"/>
                  <a:pt x="1354"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104" name="Google Shape;1104;p9"/>
          <p:cNvSpPr/>
          <p:nvPr/>
        </p:nvSpPr>
        <p:spPr>
          <a:xfrm rot="-313465">
            <a:off x="757408" y="4512561"/>
            <a:ext cx="358405" cy="263275"/>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1105" name="Google Shape;1105;p9"/>
          <p:cNvSpPr/>
          <p:nvPr/>
        </p:nvSpPr>
        <p:spPr>
          <a:xfrm rot="-1408326">
            <a:off x="11147651" y="3160250"/>
            <a:ext cx="358402" cy="263272"/>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Tree>
    <p:extLst>
      <p:ext uri="{BB962C8B-B14F-4D97-AF65-F5344CB8AC3E}">
        <p14:creationId xmlns:p14="http://schemas.microsoft.com/office/powerpoint/2010/main" val="1047415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242"/>
        <p:cNvGrpSpPr/>
        <p:nvPr/>
      </p:nvGrpSpPr>
      <p:grpSpPr>
        <a:xfrm>
          <a:off x="0" y="0"/>
          <a:ext cx="0" cy="0"/>
          <a:chOff x="0" y="0"/>
          <a:chExt cx="0" cy="0"/>
        </a:xfrm>
      </p:grpSpPr>
      <p:sp>
        <p:nvSpPr>
          <p:cNvPr id="243" name="Google Shape;243;p8"/>
          <p:cNvSpPr txBox="1">
            <a:spLocks noGrp="1"/>
          </p:cNvSpPr>
          <p:nvPr>
            <p:ph type="ctrTitle"/>
          </p:nvPr>
        </p:nvSpPr>
        <p:spPr>
          <a:xfrm>
            <a:off x="951100" y="1568467"/>
            <a:ext cx="10290000" cy="300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40"/>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endParaRPr/>
          </a:p>
        </p:txBody>
      </p:sp>
      <p:sp>
        <p:nvSpPr>
          <p:cNvPr id="244" name="Google Shape;244;p8"/>
          <p:cNvSpPr/>
          <p:nvPr/>
        </p:nvSpPr>
        <p:spPr>
          <a:xfrm rot="-10537262">
            <a:off x="11272859" y="292533"/>
            <a:ext cx="89060" cy="89060"/>
          </a:xfrm>
          <a:prstGeom prst="ellipse">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45" name="Google Shape;245;p8"/>
          <p:cNvSpPr/>
          <p:nvPr/>
        </p:nvSpPr>
        <p:spPr>
          <a:xfrm rot="-10537262">
            <a:off x="8301782" y="347126"/>
            <a:ext cx="89060" cy="89060"/>
          </a:xfrm>
          <a:prstGeom prst="ellipse">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46" name="Google Shape;246;p8"/>
          <p:cNvSpPr/>
          <p:nvPr/>
        </p:nvSpPr>
        <p:spPr>
          <a:xfrm rot="-10537262">
            <a:off x="11842553" y="149639"/>
            <a:ext cx="89060" cy="8906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47" name="Google Shape;247;p8"/>
          <p:cNvSpPr/>
          <p:nvPr/>
        </p:nvSpPr>
        <p:spPr>
          <a:xfrm rot="9268218">
            <a:off x="6045018" y="454423"/>
            <a:ext cx="89100" cy="89100"/>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48" name="Google Shape;248;p8"/>
          <p:cNvSpPr/>
          <p:nvPr/>
        </p:nvSpPr>
        <p:spPr>
          <a:xfrm rot="2338888">
            <a:off x="6431285" y="180666"/>
            <a:ext cx="89020" cy="89020"/>
          </a:xfrm>
          <a:prstGeom prst="ellipse">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49" name="Google Shape;249;p8"/>
          <p:cNvSpPr/>
          <p:nvPr/>
        </p:nvSpPr>
        <p:spPr>
          <a:xfrm rot="2338888">
            <a:off x="7555684" y="149655"/>
            <a:ext cx="89020" cy="8902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0" name="Google Shape;250;p8"/>
          <p:cNvSpPr/>
          <p:nvPr/>
        </p:nvSpPr>
        <p:spPr>
          <a:xfrm rot="542369">
            <a:off x="12001335" y="738328"/>
            <a:ext cx="89106" cy="89107"/>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1" name="Google Shape;251;p8"/>
          <p:cNvSpPr/>
          <p:nvPr/>
        </p:nvSpPr>
        <p:spPr>
          <a:xfrm rot="542369">
            <a:off x="11290452" y="564826"/>
            <a:ext cx="89106" cy="89107"/>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2" name="Google Shape;252;p8"/>
          <p:cNvSpPr/>
          <p:nvPr/>
        </p:nvSpPr>
        <p:spPr>
          <a:xfrm rot="262738">
            <a:off x="1930360" y="306765"/>
            <a:ext cx="89060" cy="89060"/>
          </a:xfrm>
          <a:prstGeom prst="ellipse">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3" name="Google Shape;253;p8"/>
          <p:cNvSpPr/>
          <p:nvPr/>
        </p:nvSpPr>
        <p:spPr>
          <a:xfrm rot="262738">
            <a:off x="413298" y="431258"/>
            <a:ext cx="89060" cy="8906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4" name="Google Shape;254;p8"/>
          <p:cNvSpPr/>
          <p:nvPr/>
        </p:nvSpPr>
        <p:spPr>
          <a:xfrm rot="-1531782">
            <a:off x="236994" y="1988335"/>
            <a:ext cx="89100" cy="89100"/>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5" name="Google Shape;255;p8"/>
          <p:cNvSpPr/>
          <p:nvPr/>
        </p:nvSpPr>
        <p:spPr>
          <a:xfrm rot="-1531782">
            <a:off x="1566742" y="347110"/>
            <a:ext cx="89100" cy="89100"/>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6" name="Google Shape;256;p8"/>
          <p:cNvSpPr/>
          <p:nvPr/>
        </p:nvSpPr>
        <p:spPr>
          <a:xfrm rot="-8461112">
            <a:off x="7224871" y="347155"/>
            <a:ext cx="89020" cy="89020"/>
          </a:xfrm>
          <a:prstGeom prst="ellipse">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7" name="Google Shape;257;p8"/>
          <p:cNvSpPr/>
          <p:nvPr/>
        </p:nvSpPr>
        <p:spPr>
          <a:xfrm rot="-8461112">
            <a:off x="4237106" y="132371"/>
            <a:ext cx="89020" cy="89020"/>
          </a:xfrm>
          <a:prstGeom prst="ellipse">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8" name="Google Shape;258;p8"/>
          <p:cNvSpPr/>
          <p:nvPr/>
        </p:nvSpPr>
        <p:spPr>
          <a:xfrm rot="-8461112">
            <a:off x="2909790" y="192282"/>
            <a:ext cx="89020" cy="8902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59" name="Google Shape;259;p8"/>
          <p:cNvSpPr/>
          <p:nvPr/>
        </p:nvSpPr>
        <p:spPr>
          <a:xfrm rot="-10257631">
            <a:off x="3289768" y="408490"/>
            <a:ext cx="89106" cy="89107"/>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0" name="Google Shape;260;p8"/>
          <p:cNvSpPr/>
          <p:nvPr/>
        </p:nvSpPr>
        <p:spPr>
          <a:xfrm rot="-10257631">
            <a:off x="347385" y="1661058"/>
            <a:ext cx="89106" cy="89107"/>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1" name="Google Shape;261;p8"/>
          <p:cNvSpPr/>
          <p:nvPr/>
        </p:nvSpPr>
        <p:spPr>
          <a:xfrm rot="-262738" flipH="1">
            <a:off x="5187752" y="404658"/>
            <a:ext cx="89060" cy="8906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2" name="Google Shape;262;p8"/>
          <p:cNvSpPr/>
          <p:nvPr/>
        </p:nvSpPr>
        <p:spPr>
          <a:xfrm rot="1531782" flipH="1">
            <a:off x="10871018" y="120735"/>
            <a:ext cx="89100" cy="89100"/>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3" name="Google Shape;263;p8"/>
          <p:cNvSpPr/>
          <p:nvPr/>
        </p:nvSpPr>
        <p:spPr>
          <a:xfrm rot="1531782" flipH="1">
            <a:off x="9943870" y="306743"/>
            <a:ext cx="89100" cy="89100"/>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4" name="Google Shape;264;p8"/>
          <p:cNvSpPr/>
          <p:nvPr/>
        </p:nvSpPr>
        <p:spPr>
          <a:xfrm rot="8461112" flipH="1">
            <a:off x="9593354" y="120755"/>
            <a:ext cx="89020" cy="89020"/>
          </a:xfrm>
          <a:prstGeom prst="ellipse">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5" name="Google Shape;265;p8"/>
          <p:cNvSpPr/>
          <p:nvPr/>
        </p:nvSpPr>
        <p:spPr>
          <a:xfrm rot="10257631" flipH="1">
            <a:off x="5346535" y="120724"/>
            <a:ext cx="89106" cy="89107"/>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6" name="Google Shape;266;p8"/>
          <p:cNvSpPr/>
          <p:nvPr/>
        </p:nvSpPr>
        <p:spPr>
          <a:xfrm rot="10257631" flipH="1">
            <a:off x="4635652" y="294225"/>
            <a:ext cx="89106" cy="89107"/>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7" name="Google Shape;267;p8"/>
          <p:cNvSpPr/>
          <p:nvPr/>
        </p:nvSpPr>
        <p:spPr>
          <a:xfrm rot="5137262" flipH="1">
            <a:off x="11708350" y="1759903"/>
            <a:ext cx="89060" cy="89060"/>
          </a:xfrm>
          <a:prstGeom prst="ellipse">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8" name="Google Shape;268;p8"/>
          <p:cNvSpPr/>
          <p:nvPr/>
        </p:nvSpPr>
        <p:spPr>
          <a:xfrm rot="5137262" flipH="1">
            <a:off x="11748032" y="2278842"/>
            <a:ext cx="89060" cy="8906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69" name="Google Shape;269;p8"/>
          <p:cNvSpPr/>
          <p:nvPr/>
        </p:nvSpPr>
        <p:spPr>
          <a:xfrm rot="6931782" flipH="1">
            <a:off x="11947114" y="1988341"/>
            <a:ext cx="89100" cy="89100"/>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0" name="Google Shape;270;p8"/>
          <p:cNvSpPr/>
          <p:nvPr/>
        </p:nvSpPr>
        <p:spPr>
          <a:xfrm rot="6931782" flipH="1">
            <a:off x="11832139" y="1125358"/>
            <a:ext cx="89100" cy="89100"/>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1" name="Google Shape;271;p8"/>
          <p:cNvSpPr/>
          <p:nvPr/>
        </p:nvSpPr>
        <p:spPr>
          <a:xfrm rot="-7738888" flipH="1">
            <a:off x="441713" y="952141"/>
            <a:ext cx="89020" cy="8902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2" name="Google Shape;272;p8"/>
          <p:cNvSpPr/>
          <p:nvPr/>
        </p:nvSpPr>
        <p:spPr>
          <a:xfrm rot="3868218">
            <a:off x="2432465" y="404649"/>
            <a:ext cx="89100" cy="89100"/>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3" name="Google Shape;273;p8"/>
          <p:cNvSpPr/>
          <p:nvPr/>
        </p:nvSpPr>
        <p:spPr>
          <a:xfrm rot="3868218">
            <a:off x="11885006" y="2671031"/>
            <a:ext cx="89100" cy="89100"/>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4" name="Google Shape;274;p8"/>
          <p:cNvSpPr/>
          <p:nvPr/>
        </p:nvSpPr>
        <p:spPr>
          <a:xfrm rot="-3061112">
            <a:off x="3638474" y="183659"/>
            <a:ext cx="89020" cy="89020"/>
          </a:xfrm>
          <a:prstGeom prst="ellipse">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5" name="Google Shape;275;p8"/>
          <p:cNvSpPr/>
          <p:nvPr/>
        </p:nvSpPr>
        <p:spPr>
          <a:xfrm rot="-8461112">
            <a:off x="10318461" y="119698"/>
            <a:ext cx="89020" cy="89020"/>
          </a:xfrm>
          <a:prstGeom prst="ellipse">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6" name="Google Shape;276;p8"/>
          <p:cNvSpPr/>
          <p:nvPr/>
        </p:nvSpPr>
        <p:spPr>
          <a:xfrm rot="-8461112">
            <a:off x="8902244" y="564875"/>
            <a:ext cx="89020" cy="8902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7" name="Google Shape;277;p8"/>
          <p:cNvSpPr/>
          <p:nvPr/>
        </p:nvSpPr>
        <p:spPr>
          <a:xfrm rot="-5662738" flipH="1">
            <a:off x="714024" y="183631"/>
            <a:ext cx="89060" cy="89060"/>
          </a:xfrm>
          <a:prstGeom prst="ellipse">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8" name="Google Shape;278;p8"/>
          <p:cNvSpPr/>
          <p:nvPr/>
        </p:nvSpPr>
        <p:spPr>
          <a:xfrm rot="-5662738" flipH="1">
            <a:off x="9083250" y="192253"/>
            <a:ext cx="89060" cy="8906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79" name="Google Shape;279;p8"/>
          <p:cNvSpPr/>
          <p:nvPr/>
        </p:nvSpPr>
        <p:spPr>
          <a:xfrm rot="3061112" flipH="1">
            <a:off x="788030" y="775978"/>
            <a:ext cx="89020" cy="89020"/>
          </a:xfrm>
          <a:prstGeom prst="ellipse">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80" name="Google Shape;280;p8"/>
          <p:cNvSpPr/>
          <p:nvPr/>
        </p:nvSpPr>
        <p:spPr>
          <a:xfrm rot="4857631" flipH="1">
            <a:off x="1204715" y="431224"/>
            <a:ext cx="89107" cy="89106"/>
          </a:xfrm>
          <a:prstGeom prst="ellipse">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81" name="Google Shape;281;p8"/>
          <p:cNvSpPr/>
          <p:nvPr/>
        </p:nvSpPr>
        <p:spPr>
          <a:xfrm rot="4857631" flipH="1">
            <a:off x="441683" y="165990"/>
            <a:ext cx="89107" cy="89106"/>
          </a:xfrm>
          <a:prstGeom prst="ellipse">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82" name="Google Shape;282;p8"/>
          <p:cNvSpPr/>
          <p:nvPr/>
        </p:nvSpPr>
        <p:spPr>
          <a:xfrm rot="262738">
            <a:off x="66759" y="837165"/>
            <a:ext cx="89060" cy="89060"/>
          </a:xfrm>
          <a:prstGeom prst="ellipse">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
        <p:nvSpPr>
          <p:cNvPr id="283" name="Google Shape;283;p8"/>
          <p:cNvSpPr/>
          <p:nvPr/>
        </p:nvSpPr>
        <p:spPr>
          <a:xfrm rot="-8461112">
            <a:off x="177190" y="2549082"/>
            <a:ext cx="89020" cy="89020"/>
          </a:xfrm>
          <a:prstGeom prst="ellipse">
            <a:avLst/>
          </a:pr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1862"/>
          </a:p>
        </p:txBody>
      </p:sp>
    </p:spTree>
    <p:extLst>
      <p:ext uri="{BB962C8B-B14F-4D97-AF65-F5344CB8AC3E}">
        <p14:creationId xmlns:p14="http://schemas.microsoft.com/office/powerpoint/2010/main" val="3602524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466B62-0A66-466A-8351-85E77F145262}"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BFC52-2FFF-4A01-B57F-FBDA0CBFFA6D}" type="slidenum">
              <a:rPr lang="en-US" smtClean="0"/>
              <a:t>‹#›</a:t>
            </a:fld>
            <a:endParaRPr lang="en-US"/>
          </a:p>
        </p:txBody>
      </p:sp>
    </p:spTree>
    <p:extLst>
      <p:ext uri="{BB962C8B-B14F-4D97-AF65-F5344CB8AC3E}">
        <p14:creationId xmlns:p14="http://schemas.microsoft.com/office/powerpoint/2010/main" val="3938165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496" y="275083"/>
            <a:ext cx="10973011" cy="1142647"/>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496" y="1599709"/>
            <a:ext cx="10973011"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057558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1351713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25"/>
        <p:cNvGrpSpPr/>
        <p:nvPr/>
      </p:nvGrpSpPr>
      <p:grpSpPr>
        <a:xfrm>
          <a:off x="0" y="0"/>
          <a:ext cx="0" cy="0"/>
          <a:chOff x="0" y="0"/>
          <a:chExt cx="0" cy="0"/>
        </a:xfrm>
      </p:grpSpPr>
      <p:sp>
        <p:nvSpPr>
          <p:cNvPr id="26" name="Google Shape;26;p4"/>
          <p:cNvSpPr/>
          <p:nvPr/>
        </p:nvSpPr>
        <p:spPr>
          <a:xfrm rot="5093719">
            <a:off x="11315410" y="2422401"/>
            <a:ext cx="840324" cy="118112"/>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4"/>
            </a:solidFill>
            <a:prstDash val="solid"/>
            <a:round/>
            <a:headEnd type="none" w="med" len="med"/>
            <a:tailEnd type="none" w="med" len="med"/>
          </a:ln>
        </p:spPr>
      </p:sp>
      <p:grpSp>
        <p:nvGrpSpPr>
          <p:cNvPr id="27" name="Google Shape;27;p4"/>
          <p:cNvGrpSpPr/>
          <p:nvPr/>
        </p:nvGrpSpPr>
        <p:grpSpPr>
          <a:xfrm>
            <a:off x="326500" y="3349900"/>
            <a:ext cx="279534" cy="260000"/>
            <a:chOff x="2803325" y="4061175"/>
            <a:chExt cx="209650" cy="195000"/>
          </a:xfrm>
        </p:grpSpPr>
        <p:sp>
          <p:nvSpPr>
            <p:cNvPr id="28" name="Google Shape;28;p4"/>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1"/>
              </a:solidFill>
              <a:prstDash val="solid"/>
              <a:round/>
              <a:headEnd type="none" w="med" len="med"/>
              <a:tailEnd type="none" w="med" len="med"/>
            </a:ln>
          </p:spPr>
        </p:sp>
        <p:sp>
          <p:nvSpPr>
            <p:cNvPr id="29" name="Google Shape;29;p4"/>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1"/>
              </a:solidFill>
              <a:prstDash val="solid"/>
              <a:round/>
              <a:headEnd type="none" w="med" len="med"/>
              <a:tailEnd type="none" w="med" len="med"/>
            </a:ln>
          </p:spPr>
        </p:sp>
        <p:sp>
          <p:nvSpPr>
            <p:cNvPr id="30" name="Google Shape;30;p4"/>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1"/>
              </a:solidFill>
              <a:prstDash val="solid"/>
              <a:round/>
              <a:headEnd type="none" w="med" len="med"/>
              <a:tailEnd type="none" w="med" len="med"/>
            </a:ln>
          </p:spPr>
        </p:sp>
        <p:sp>
          <p:nvSpPr>
            <p:cNvPr id="31" name="Google Shape;31;p4"/>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1"/>
              </a:solidFill>
              <a:prstDash val="solid"/>
              <a:round/>
              <a:headEnd type="none" w="med" len="med"/>
              <a:tailEnd type="none" w="med" len="med"/>
            </a:ln>
          </p:spPr>
        </p:sp>
      </p:grpSp>
      <p:sp>
        <p:nvSpPr>
          <p:cNvPr id="34" name="Google Shape;34;p4"/>
          <p:cNvSpPr/>
          <p:nvPr/>
        </p:nvSpPr>
        <p:spPr>
          <a:xfrm rot="597038">
            <a:off x="11484046" y="5610352"/>
            <a:ext cx="254631" cy="242072"/>
          </a:xfrm>
          <a:prstGeom prst="star5">
            <a:avLst>
              <a:gd name="adj" fmla="val 28062"/>
              <a:gd name="hf" fmla="val 105146"/>
              <a:gd name="vf" fmla="val 110557"/>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991901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47"/>
        <p:cNvGrpSpPr/>
        <p:nvPr/>
      </p:nvGrpSpPr>
      <p:grpSpPr>
        <a:xfrm>
          <a:off x="0" y="0"/>
          <a:ext cx="0" cy="0"/>
          <a:chOff x="0" y="0"/>
          <a:chExt cx="0" cy="0"/>
        </a:xfrm>
      </p:grpSpPr>
      <p:grpSp>
        <p:nvGrpSpPr>
          <p:cNvPr id="48" name="Google Shape;48;p6"/>
          <p:cNvGrpSpPr/>
          <p:nvPr/>
        </p:nvGrpSpPr>
        <p:grpSpPr>
          <a:xfrm rot="-2700000">
            <a:off x="11501237" y="399491"/>
            <a:ext cx="279531" cy="259997"/>
            <a:chOff x="2803325" y="4061175"/>
            <a:chExt cx="209650" cy="195000"/>
          </a:xfrm>
        </p:grpSpPr>
        <p:sp>
          <p:nvSpPr>
            <p:cNvPr id="49" name="Google Shape;49;p6"/>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3"/>
              </a:solidFill>
              <a:prstDash val="solid"/>
              <a:round/>
              <a:headEnd type="none" w="med" len="med"/>
              <a:tailEnd type="none" w="med" len="med"/>
            </a:ln>
          </p:spPr>
        </p:sp>
        <p:sp>
          <p:nvSpPr>
            <p:cNvPr id="50" name="Google Shape;50;p6"/>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3"/>
              </a:solidFill>
              <a:prstDash val="solid"/>
              <a:round/>
              <a:headEnd type="none" w="med" len="med"/>
              <a:tailEnd type="none" w="med" len="med"/>
            </a:ln>
          </p:spPr>
        </p:sp>
        <p:sp>
          <p:nvSpPr>
            <p:cNvPr id="51" name="Google Shape;51;p6"/>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3"/>
              </a:solidFill>
              <a:prstDash val="solid"/>
              <a:round/>
              <a:headEnd type="none" w="med" len="med"/>
              <a:tailEnd type="none" w="med" len="med"/>
            </a:ln>
          </p:spPr>
        </p:sp>
        <p:sp>
          <p:nvSpPr>
            <p:cNvPr id="52" name="Google Shape;52;p6"/>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3"/>
              </a:solidFill>
              <a:prstDash val="solid"/>
              <a:round/>
              <a:headEnd type="none" w="med" len="med"/>
              <a:tailEnd type="none" w="med" len="med"/>
            </a:ln>
          </p:spPr>
        </p:sp>
      </p:grpSp>
      <p:sp>
        <p:nvSpPr>
          <p:cNvPr id="53" name="Google Shape;53;p6"/>
          <p:cNvSpPr/>
          <p:nvPr/>
        </p:nvSpPr>
        <p:spPr>
          <a:xfrm rot="5400000">
            <a:off x="11220786" y="3102290"/>
            <a:ext cx="840452" cy="118130"/>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1"/>
            </a:solidFill>
            <a:prstDash val="solid"/>
            <a:round/>
            <a:headEnd type="none" w="med" len="med"/>
            <a:tailEnd type="none" w="med" len="med"/>
          </a:ln>
        </p:spPr>
      </p:sp>
      <p:sp>
        <p:nvSpPr>
          <p:cNvPr id="54" name="Google Shape;54;p6"/>
          <p:cNvSpPr/>
          <p:nvPr/>
        </p:nvSpPr>
        <p:spPr>
          <a:xfrm>
            <a:off x="4495134" y="6303293"/>
            <a:ext cx="118519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4"/>
            </a:solidFill>
            <a:prstDash val="solid"/>
            <a:round/>
            <a:headEnd type="none" w="med" len="med"/>
            <a:tailEnd type="none" w="med" len="med"/>
          </a:ln>
        </p:spPr>
      </p:sp>
      <p:grpSp>
        <p:nvGrpSpPr>
          <p:cNvPr id="55" name="Google Shape;55;p6"/>
          <p:cNvGrpSpPr/>
          <p:nvPr/>
        </p:nvGrpSpPr>
        <p:grpSpPr>
          <a:xfrm>
            <a:off x="326500" y="1787267"/>
            <a:ext cx="279534" cy="260000"/>
            <a:chOff x="2803325" y="4061175"/>
            <a:chExt cx="209650" cy="195000"/>
          </a:xfrm>
        </p:grpSpPr>
        <p:sp>
          <p:nvSpPr>
            <p:cNvPr id="56" name="Google Shape;56;p6"/>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4"/>
              </a:solidFill>
              <a:prstDash val="solid"/>
              <a:round/>
              <a:headEnd type="none" w="med" len="med"/>
              <a:tailEnd type="none" w="med" len="med"/>
            </a:ln>
          </p:spPr>
        </p:sp>
        <p:sp>
          <p:nvSpPr>
            <p:cNvPr id="57" name="Google Shape;57;p6"/>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4"/>
              </a:solidFill>
              <a:prstDash val="solid"/>
              <a:round/>
              <a:headEnd type="none" w="med" len="med"/>
              <a:tailEnd type="none" w="med" len="med"/>
            </a:ln>
          </p:spPr>
        </p:sp>
        <p:sp>
          <p:nvSpPr>
            <p:cNvPr id="58" name="Google Shape;58;p6"/>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4"/>
              </a:solidFill>
              <a:prstDash val="solid"/>
              <a:round/>
              <a:headEnd type="none" w="med" len="med"/>
              <a:tailEnd type="none" w="med" len="med"/>
            </a:ln>
          </p:spPr>
        </p:sp>
        <p:sp>
          <p:nvSpPr>
            <p:cNvPr id="59" name="Google Shape;59;p6"/>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4"/>
              </a:solidFill>
              <a:prstDash val="solid"/>
              <a:round/>
              <a:headEnd type="none" w="med" len="med"/>
              <a:tailEnd type="none" w="med" len="med"/>
            </a:ln>
          </p:spPr>
        </p:sp>
      </p:grpSp>
    </p:spTree>
    <p:extLst>
      <p:ext uri="{BB962C8B-B14F-4D97-AF65-F5344CB8AC3E}">
        <p14:creationId xmlns:p14="http://schemas.microsoft.com/office/powerpoint/2010/main" val="49718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74"/>
        <p:cNvGrpSpPr/>
        <p:nvPr/>
      </p:nvGrpSpPr>
      <p:grpSpPr>
        <a:xfrm>
          <a:off x="0" y="0"/>
          <a:ext cx="0" cy="0"/>
          <a:chOff x="0" y="0"/>
          <a:chExt cx="0" cy="0"/>
        </a:xfrm>
      </p:grpSpPr>
      <p:sp>
        <p:nvSpPr>
          <p:cNvPr id="77" name="Google Shape;77;p9"/>
          <p:cNvSpPr/>
          <p:nvPr/>
        </p:nvSpPr>
        <p:spPr>
          <a:xfrm rot="10800000" flipH="1">
            <a:off x="9148901" y="4520484"/>
            <a:ext cx="4019220" cy="2723751"/>
          </a:xfrm>
          <a:custGeom>
            <a:avLst/>
            <a:gdLst/>
            <a:ahLst/>
            <a:cxnLst/>
            <a:rect l="l" t="t" r="r" b="b"/>
            <a:pathLst>
              <a:path w="95947" h="58504" extrusionOk="0">
                <a:moveTo>
                  <a:pt x="95947" y="58504"/>
                </a:moveTo>
                <a:cubicBezTo>
                  <a:pt x="95193" y="47952"/>
                  <a:pt x="81683" y="40797"/>
                  <a:pt x="71375" y="38418"/>
                </a:cubicBezTo>
                <a:cubicBezTo>
                  <a:pt x="59730" y="35731"/>
                  <a:pt x="45114" y="37898"/>
                  <a:pt x="36663" y="29447"/>
                </a:cubicBezTo>
                <a:cubicBezTo>
                  <a:pt x="35058" y="27842"/>
                  <a:pt x="33783" y="24664"/>
                  <a:pt x="35103" y="22817"/>
                </a:cubicBezTo>
                <a:cubicBezTo>
                  <a:pt x="36689" y="20597"/>
                  <a:pt x="40916" y="19423"/>
                  <a:pt x="43098" y="21061"/>
                </a:cubicBezTo>
                <a:cubicBezTo>
                  <a:pt x="45055" y="22530"/>
                  <a:pt x="46256" y="25854"/>
                  <a:pt x="45243" y="28082"/>
                </a:cubicBezTo>
                <a:cubicBezTo>
                  <a:pt x="43979" y="30864"/>
                  <a:pt x="39907" y="31584"/>
                  <a:pt x="36858" y="31787"/>
                </a:cubicBezTo>
                <a:cubicBezTo>
                  <a:pt x="28329" y="32356"/>
                  <a:pt x="25203" y="19145"/>
                  <a:pt x="20672" y="11896"/>
                </a:cubicBezTo>
                <a:cubicBezTo>
                  <a:pt x="16458" y="5154"/>
                  <a:pt x="7950" y="0"/>
                  <a:pt x="0" y="0"/>
                </a:cubicBezTo>
              </a:path>
            </a:pathLst>
          </a:custGeom>
          <a:noFill/>
          <a:ln w="28575" cap="rnd" cmpd="sng">
            <a:solidFill>
              <a:schemeClr val="accent1"/>
            </a:solidFill>
            <a:prstDash val="dash"/>
            <a:round/>
            <a:headEnd type="none" w="med" len="med"/>
            <a:tailEnd type="none" w="med" len="med"/>
          </a:ln>
        </p:spPr>
      </p:sp>
      <p:sp>
        <p:nvSpPr>
          <p:cNvPr id="78" name="Google Shape;78;p9"/>
          <p:cNvSpPr/>
          <p:nvPr/>
        </p:nvSpPr>
        <p:spPr>
          <a:xfrm rot="10800000" flipH="1">
            <a:off x="-782233" y="-360876"/>
            <a:ext cx="4491800" cy="1428733"/>
          </a:xfrm>
          <a:custGeom>
            <a:avLst/>
            <a:gdLst/>
            <a:ahLst/>
            <a:cxnLst/>
            <a:rect l="l" t="t" r="r" b="b"/>
            <a:pathLst>
              <a:path w="134754" h="42862" extrusionOk="0">
                <a:moveTo>
                  <a:pt x="0" y="934"/>
                </a:moveTo>
                <a:cubicBezTo>
                  <a:pt x="11088" y="12022"/>
                  <a:pt x="31155" y="14070"/>
                  <a:pt x="46218" y="9710"/>
                </a:cubicBezTo>
                <a:cubicBezTo>
                  <a:pt x="51328" y="8231"/>
                  <a:pt x="62235" y="4971"/>
                  <a:pt x="59284" y="544"/>
                </a:cubicBezTo>
                <a:cubicBezTo>
                  <a:pt x="58014" y="-1361"/>
                  <a:pt x="52669" y="2365"/>
                  <a:pt x="53629" y="4444"/>
                </a:cubicBezTo>
                <a:cubicBezTo>
                  <a:pt x="60035" y="18324"/>
                  <a:pt x="83431" y="11324"/>
                  <a:pt x="98482" y="14000"/>
                </a:cubicBezTo>
                <a:cubicBezTo>
                  <a:pt x="113695" y="16704"/>
                  <a:pt x="134754" y="27411"/>
                  <a:pt x="134754" y="42862"/>
                </a:cubicBezTo>
              </a:path>
            </a:pathLst>
          </a:custGeom>
          <a:noFill/>
          <a:ln w="28575" cap="rnd" cmpd="sng">
            <a:solidFill>
              <a:schemeClr val="accent1"/>
            </a:solidFill>
            <a:prstDash val="dash"/>
            <a:round/>
            <a:headEnd type="none" w="med" len="med"/>
            <a:tailEnd type="none" w="med" len="med"/>
          </a:ln>
        </p:spPr>
      </p:sp>
    </p:spTree>
    <p:extLst>
      <p:ext uri="{BB962C8B-B14F-4D97-AF65-F5344CB8AC3E}">
        <p14:creationId xmlns:p14="http://schemas.microsoft.com/office/powerpoint/2010/main" val="127214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5"/>
        <p:cNvGrpSpPr/>
        <p:nvPr/>
      </p:nvGrpSpPr>
      <p:grpSpPr>
        <a:xfrm>
          <a:off x="0" y="0"/>
          <a:ext cx="0" cy="0"/>
          <a:chOff x="0" y="0"/>
          <a:chExt cx="0" cy="0"/>
        </a:xfrm>
      </p:grpSpPr>
    </p:spTree>
    <p:extLst>
      <p:ext uri="{BB962C8B-B14F-4D97-AF65-F5344CB8AC3E}">
        <p14:creationId xmlns:p14="http://schemas.microsoft.com/office/powerpoint/2010/main" val="2853309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userDrawn="1">
  <p:cSld name="Title and text 3">
    <p:spTree>
      <p:nvGrpSpPr>
        <p:cNvPr id="1" name="Shape 316"/>
        <p:cNvGrpSpPr/>
        <p:nvPr/>
      </p:nvGrpSpPr>
      <p:grpSpPr>
        <a:xfrm>
          <a:off x="0" y="0"/>
          <a:ext cx="0" cy="0"/>
          <a:chOff x="0" y="0"/>
          <a:chExt cx="0" cy="0"/>
        </a:xfrm>
      </p:grpSpPr>
      <p:grpSp>
        <p:nvGrpSpPr>
          <p:cNvPr id="317" name="Google Shape;317;p26"/>
          <p:cNvGrpSpPr/>
          <p:nvPr/>
        </p:nvGrpSpPr>
        <p:grpSpPr>
          <a:xfrm>
            <a:off x="10920053" y="5406901"/>
            <a:ext cx="837653" cy="847524"/>
            <a:chOff x="8524094" y="2148425"/>
            <a:chExt cx="387850" cy="392397"/>
          </a:xfrm>
        </p:grpSpPr>
        <p:sp>
          <p:nvSpPr>
            <p:cNvPr id="318" name="Google Shape;318;p26"/>
            <p:cNvSpPr/>
            <p:nvPr/>
          </p:nvSpPr>
          <p:spPr>
            <a:xfrm>
              <a:off x="8607150" y="2148425"/>
              <a:ext cx="169200" cy="253500"/>
            </a:xfrm>
            <a:prstGeom prst="moon">
              <a:avLst>
                <a:gd name="adj" fmla="val 4609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26"/>
            <p:cNvSpPr/>
            <p:nvPr/>
          </p:nvSpPr>
          <p:spPr>
            <a:xfrm rot="597945">
              <a:off x="8785205" y="2242631"/>
              <a:ext cx="117879" cy="112109"/>
            </a:xfrm>
            <a:prstGeom prst="star5">
              <a:avLst>
                <a:gd name="adj" fmla="val 28062"/>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26"/>
            <p:cNvSpPr/>
            <p:nvPr/>
          </p:nvSpPr>
          <p:spPr>
            <a:xfrm rot="-903784">
              <a:off x="8536621" y="2415301"/>
              <a:ext cx="117746" cy="112141"/>
            </a:xfrm>
            <a:prstGeom prst="star5">
              <a:avLst>
                <a:gd name="adj" fmla="val 28062"/>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21" name="Google Shape;321;p26"/>
          <p:cNvGrpSpPr/>
          <p:nvPr/>
        </p:nvGrpSpPr>
        <p:grpSpPr>
          <a:xfrm rot="-2700000">
            <a:off x="11501237" y="399491"/>
            <a:ext cx="279531" cy="259997"/>
            <a:chOff x="2803325" y="4061175"/>
            <a:chExt cx="209650" cy="195000"/>
          </a:xfrm>
        </p:grpSpPr>
        <p:sp>
          <p:nvSpPr>
            <p:cNvPr id="322" name="Google Shape;322;p26"/>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1"/>
              </a:solidFill>
              <a:prstDash val="solid"/>
              <a:round/>
              <a:headEnd type="none" w="med" len="med"/>
              <a:tailEnd type="none" w="med" len="med"/>
            </a:ln>
          </p:spPr>
        </p:sp>
        <p:sp>
          <p:nvSpPr>
            <p:cNvPr id="323" name="Google Shape;323;p26"/>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1"/>
              </a:solidFill>
              <a:prstDash val="solid"/>
              <a:round/>
              <a:headEnd type="none" w="med" len="med"/>
              <a:tailEnd type="none" w="med" len="med"/>
            </a:ln>
          </p:spPr>
        </p:sp>
        <p:sp>
          <p:nvSpPr>
            <p:cNvPr id="324" name="Google Shape;324;p26"/>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1"/>
              </a:solidFill>
              <a:prstDash val="solid"/>
              <a:round/>
              <a:headEnd type="none" w="med" len="med"/>
              <a:tailEnd type="none" w="med" len="med"/>
            </a:ln>
          </p:spPr>
        </p:sp>
        <p:sp>
          <p:nvSpPr>
            <p:cNvPr id="325" name="Google Shape;325;p26"/>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1"/>
              </a:solidFill>
              <a:prstDash val="solid"/>
              <a:round/>
              <a:headEnd type="none" w="med" len="med"/>
              <a:tailEnd type="none" w="med" len="med"/>
            </a:ln>
          </p:spPr>
        </p:sp>
      </p:grpSp>
      <p:sp>
        <p:nvSpPr>
          <p:cNvPr id="326" name="Google Shape;326;p26"/>
          <p:cNvSpPr/>
          <p:nvPr/>
        </p:nvSpPr>
        <p:spPr>
          <a:xfrm rot="5093719">
            <a:off x="11073476" y="2204401"/>
            <a:ext cx="840324" cy="118112"/>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4"/>
            </a:solidFill>
            <a:prstDash val="solid"/>
            <a:round/>
            <a:headEnd type="none" w="med" len="med"/>
            <a:tailEnd type="none" w="med" len="med"/>
          </a:ln>
        </p:spPr>
      </p:sp>
      <p:sp>
        <p:nvSpPr>
          <p:cNvPr id="327" name="Google Shape;327;p26"/>
          <p:cNvSpPr/>
          <p:nvPr/>
        </p:nvSpPr>
        <p:spPr>
          <a:xfrm>
            <a:off x="3205700" y="6057559"/>
            <a:ext cx="118519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4"/>
            </a:solidFill>
            <a:prstDash val="solid"/>
            <a:round/>
            <a:headEnd type="none" w="med" len="med"/>
            <a:tailEnd type="none" w="med" len="med"/>
          </a:ln>
        </p:spPr>
      </p:sp>
      <p:grpSp>
        <p:nvGrpSpPr>
          <p:cNvPr id="328" name="Google Shape;328;p26"/>
          <p:cNvGrpSpPr/>
          <p:nvPr/>
        </p:nvGrpSpPr>
        <p:grpSpPr>
          <a:xfrm>
            <a:off x="326500" y="4618433"/>
            <a:ext cx="279534" cy="260000"/>
            <a:chOff x="2803325" y="4061175"/>
            <a:chExt cx="209650" cy="195000"/>
          </a:xfrm>
        </p:grpSpPr>
        <p:sp>
          <p:nvSpPr>
            <p:cNvPr id="329" name="Google Shape;329;p26"/>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1"/>
              </a:solidFill>
              <a:prstDash val="solid"/>
              <a:round/>
              <a:headEnd type="none" w="med" len="med"/>
              <a:tailEnd type="none" w="med" len="med"/>
            </a:ln>
          </p:spPr>
        </p:sp>
        <p:sp>
          <p:nvSpPr>
            <p:cNvPr id="330" name="Google Shape;330;p26"/>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1"/>
              </a:solidFill>
              <a:prstDash val="solid"/>
              <a:round/>
              <a:headEnd type="none" w="med" len="med"/>
              <a:tailEnd type="none" w="med" len="med"/>
            </a:ln>
          </p:spPr>
        </p:sp>
        <p:sp>
          <p:nvSpPr>
            <p:cNvPr id="331" name="Google Shape;331;p26"/>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1"/>
              </a:solidFill>
              <a:prstDash val="solid"/>
              <a:round/>
              <a:headEnd type="none" w="med" len="med"/>
              <a:tailEnd type="none" w="med" len="med"/>
            </a:ln>
          </p:spPr>
        </p:sp>
        <p:sp>
          <p:nvSpPr>
            <p:cNvPr id="332" name="Google Shape;332;p26"/>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1"/>
              </a:solidFill>
              <a:prstDash val="solid"/>
              <a:round/>
              <a:headEnd type="none" w="med" len="med"/>
              <a:tailEnd type="none" w="med" len="med"/>
            </a:ln>
          </p:spPr>
        </p:sp>
      </p:grpSp>
    </p:spTree>
    <p:extLst>
      <p:ext uri="{BB962C8B-B14F-4D97-AF65-F5344CB8AC3E}">
        <p14:creationId xmlns:p14="http://schemas.microsoft.com/office/powerpoint/2010/main" val="4071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userDrawn="1">
  <p:cSld name="Title only 1">
    <p:spTree>
      <p:nvGrpSpPr>
        <p:cNvPr id="1" name="Shape 335"/>
        <p:cNvGrpSpPr/>
        <p:nvPr/>
      </p:nvGrpSpPr>
      <p:grpSpPr>
        <a:xfrm>
          <a:off x="0" y="0"/>
          <a:ext cx="0" cy="0"/>
          <a:chOff x="0" y="0"/>
          <a:chExt cx="0" cy="0"/>
        </a:xfrm>
      </p:grpSpPr>
      <p:grpSp>
        <p:nvGrpSpPr>
          <p:cNvPr id="336" name="Google Shape;336;p27"/>
          <p:cNvGrpSpPr/>
          <p:nvPr/>
        </p:nvGrpSpPr>
        <p:grpSpPr>
          <a:xfrm rot="-2700000">
            <a:off x="11596805" y="2017357"/>
            <a:ext cx="279531" cy="259997"/>
            <a:chOff x="2803325" y="4061175"/>
            <a:chExt cx="209650" cy="195000"/>
          </a:xfrm>
        </p:grpSpPr>
        <p:sp>
          <p:nvSpPr>
            <p:cNvPr id="337" name="Google Shape;337;p27"/>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5"/>
              </a:solidFill>
              <a:prstDash val="solid"/>
              <a:round/>
              <a:headEnd type="none" w="med" len="med"/>
              <a:tailEnd type="none" w="med" len="med"/>
            </a:ln>
          </p:spPr>
        </p:sp>
        <p:sp>
          <p:nvSpPr>
            <p:cNvPr id="338" name="Google Shape;338;p27"/>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5"/>
              </a:solidFill>
              <a:prstDash val="solid"/>
              <a:round/>
              <a:headEnd type="none" w="med" len="med"/>
              <a:tailEnd type="none" w="med" len="med"/>
            </a:ln>
          </p:spPr>
        </p:sp>
        <p:sp>
          <p:nvSpPr>
            <p:cNvPr id="339" name="Google Shape;339;p27"/>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5"/>
              </a:solidFill>
              <a:prstDash val="solid"/>
              <a:round/>
              <a:headEnd type="none" w="med" len="med"/>
              <a:tailEnd type="none" w="med" len="med"/>
            </a:ln>
          </p:spPr>
        </p:sp>
        <p:sp>
          <p:nvSpPr>
            <p:cNvPr id="340" name="Google Shape;340;p27"/>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5"/>
              </a:solidFill>
              <a:prstDash val="solid"/>
              <a:round/>
              <a:headEnd type="none" w="med" len="med"/>
              <a:tailEnd type="none" w="med" len="med"/>
            </a:ln>
          </p:spPr>
        </p:sp>
      </p:grpSp>
      <p:sp>
        <p:nvSpPr>
          <p:cNvPr id="341" name="Google Shape;341;p27"/>
          <p:cNvSpPr/>
          <p:nvPr/>
        </p:nvSpPr>
        <p:spPr>
          <a:xfrm rot="5400000">
            <a:off x="11316352" y="5543956"/>
            <a:ext cx="840452" cy="118130"/>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2"/>
            </a:solidFill>
            <a:prstDash val="solid"/>
            <a:round/>
            <a:headEnd type="none" w="med" len="med"/>
            <a:tailEnd type="none" w="med" len="med"/>
          </a:ln>
        </p:spPr>
      </p:sp>
      <p:sp>
        <p:nvSpPr>
          <p:cNvPr id="342" name="Google Shape;342;p27"/>
          <p:cNvSpPr/>
          <p:nvPr/>
        </p:nvSpPr>
        <p:spPr>
          <a:xfrm>
            <a:off x="1364167" y="6372926"/>
            <a:ext cx="118519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1"/>
            </a:solidFill>
            <a:prstDash val="solid"/>
            <a:round/>
            <a:headEnd type="none" w="med" len="med"/>
            <a:tailEnd type="none" w="med" len="med"/>
          </a:ln>
        </p:spPr>
      </p:sp>
      <p:grpSp>
        <p:nvGrpSpPr>
          <p:cNvPr id="343" name="Google Shape;343;p27"/>
          <p:cNvGrpSpPr/>
          <p:nvPr/>
        </p:nvGrpSpPr>
        <p:grpSpPr>
          <a:xfrm>
            <a:off x="326500" y="2474933"/>
            <a:ext cx="279534" cy="260000"/>
            <a:chOff x="2803325" y="4061175"/>
            <a:chExt cx="209650" cy="195000"/>
          </a:xfrm>
        </p:grpSpPr>
        <p:sp>
          <p:nvSpPr>
            <p:cNvPr id="344" name="Google Shape;344;p27"/>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3"/>
              </a:solidFill>
              <a:prstDash val="solid"/>
              <a:round/>
              <a:headEnd type="none" w="med" len="med"/>
              <a:tailEnd type="none" w="med" len="med"/>
            </a:ln>
          </p:spPr>
        </p:sp>
        <p:sp>
          <p:nvSpPr>
            <p:cNvPr id="345" name="Google Shape;345;p27"/>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3"/>
              </a:solidFill>
              <a:prstDash val="solid"/>
              <a:round/>
              <a:headEnd type="none" w="med" len="med"/>
              <a:tailEnd type="none" w="med" len="med"/>
            </a:ln>
          </p:spPr>
        </p:sp>
        <p:sp>
          <p:nvSpPr>
            <p:cNvPr id="346" name="Google Shape;346;p27"/>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3"/>
              </a:solidFill>
              <a:prstDash val="solid"/>
              <a:round/>
              <a:headEnd type="none" w="med" len="med"/>
              <a:tailEnd type="none" w="med" len="med"/>
            </a:ln>
          </p:spPr>
        </p:sp>
        <p:sp>
          <p:nvSpPr>
            <p:cNvPr id="347" name="Google Shape;347;p27"/>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3"/>
              </a:solidFill>
              <a:prstDash val="solid"/>
              <a:round/>
              <a:headEnd type="none" w="med" len="med"/>
              <a:tailEnd type="none" w="med" len="med"/>
            </a:ln>
          </p:spPr>
        </p:sp>
      </p:grpSp>
    </p:spTree>
    <p:extLst>
      <p:ext uri="{BB962C8B-B14F-4D97-AF65-F5344CB8AC3E}">
        <p14:creationId xmlns:p14="http://schemas.microsoft.com/office/powerpoint/2010/main" val="550589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userDrawn="1">
  <p:cSld name="Title only 2">
    <p:spTree>
      <p:nvGrpSpPr>
        <p:cNvPr id="1" name="Shape 349"/>
        <p:cNvGrpSpPr/>
        <p:nvPr/>
      </p:nvGrpSpPr>
      <p:grpSpPr>
        <a:xfrm>
          <a:off x="0" y="0"/>
          <a:ext cx="0" cy="0"/>
          <a:chOff x="0" y="0"/>
          <a:chExt cx="0" cy="0"/>
        </a:xfrm>
      </p:grpSpPr>
      <p:grpSp>
        <p:nvGrpSpPr>
          <p:cNvPr id="350" name="Google Shape;350;p28"/>
          <p:cNvGrpSpPr/>
          <p:nvPr/>
        </p:nvGrpSpPr>
        <p:grpSpPr>
          <a:xfrm rot="-2700000">
            <a:off x="11596805" y="5052124"/>
            <a:ext cx="279531" cy="259997"/>
            <a:chOff x="2803325" y="4061175"/>
            <a:chExt cx="209650" cy="195000"/>
          </a:xfrm>
        </p:grpSpPr>
        <p:sp>
          <p:nvSpPr>
            <p:cNvPr id="351" name="Google Shape;351;p28"/>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5"/>
              </a:solidFill>
              <a:prstDash val="solid"/>
              <a:round/>
              <a:headEnd type="none" w="med" len="med"/>
              <a:tailEnd type="none" w="med" len="med"/>
            </a:ln>
          </p:spPr>
        </p:sp>
        <p:sp>
          <p:nvSpPr>
            <p:cNvPr id="352" name="Google Shape;352;p28"/>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5"/>
              </a:solidFill>
              <a:prstDash val="solid"/>
              <a:round/>
              <a:headEnd type="none" w="med" len="med"/>
              <a:tailEnd type="none" w="med" len="med"/>
            </a:ln>
          </p:spPr>
        </p:sp>
        <p:sp>
          <p:nvSpPr>
            <p:cNvPr id="353" name="Google Shape;353;p28"/>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5"/>
              </a:solidFill>
              <a:prstDash val="solid"/>
              <a:round/>
              <a:headEnd type="none" w="med" len="med"/>
              <a:tailEnd type="none" w="med" len="med"/>
            </a:ln>
          </p:spPr>
        </p:sp>
        <p:sp>
          <p:nvSpPr>
            <p:cNvPr id="354" name="Google Shape;354;p28"/>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5"/>
              </a:solidFill>
              <a:prstDash val="solid"/>
              <a:round/>
              <a:headEnd type="none" w="med" len="med"/>
              <a:tailEnd type="none" w="med" len="med"/>
            </a:ln>
          </p:spPr>
        </p:sp>
      </p:grpSp>
      <p:sp>
        <p:nvSpPr>
          <p:cNvPr id="355" name="Google Shape;355;p28"/>
          <p:cNvSpPr/>
          <p:nvPr/>
        </p:nvSpPr>
        <p:spPr>
          <a:xfrm rot="5400000">
            <a:off x="11316352" y="2327790"/>
            <a:ext cx="840452" cy="118130"/>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4"/>
            </a:solidFill>
            <a:prstDash val="solid"/>
            <a:round/>
            <a:headEnd type="none" w="med" len="med"/>
            <a:tailEnd type="none" w="med" len="med"/>
          </a:ln>
        </p:spPr>
      </p:sp>
      <p:sp>
        <p:nvSpPr>
          <p:cNvPr id="356" name="Google Shape;356;p28"/>
          <p:cNvSpPr/>
          <p:nvPr/>
        </p:nvSpPr>
        <p:spPr>
          <a:xfrm>
            <a:off x="-656733" y="3704193"/>
            <a:ext cx="118519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1"/>
            </a:solidFill>
            <a:prstDash val="solid"/>
            <a:round/>
            <a:headEnd type="none" w="med" len="med"/>
            <a:tailEnd type="none" w="med" len="med"/>
          </a:ln>
        </p:spPr>
      </p:sp>
      <p:grpSp>
        <p:nvGrpSpPr>
          <p:cNvPr id="357" name="Google Shape;357;p28"/>
          <p:cNvGrpSpPr/>
          <p:nvPr/>
        </p:nvGrpSpPr>
        <p:grpSpPr>
          <a:xfrm>
            <a:off x="421167" y="6239600"/>
            <a:ext cx="279534" cy="260000"/>
            <a:chOff x="2803325" y="4061175"/>
            <a:chExt cx="209650" cy="195000"/>
          </a:xfrm>
        </p:grpSpPr>
        <p:sp>
          <p:nvSpPr>
            <p:cNvPr id="358" name="Google Shape;358;p28"/>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3"/>
              </a:solidFill>
              <a:prstDash val="solid"/>
              <a:round/>
              <a:headEnd type="none" w="med" len="med"/>
              <a:tailEnd type="none" w="med" len="med"/>
            </a:ln>
          </p:spPr>
        </p:sp>
        <p:sp>
          <p:nvSpPr>
            <p:cNvPr id="359" name="Google Shape;359;p28"/>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3"/>
              </a:solidFill>
              <a:prstDash val="solid"/>
              <a:round/>
              <a:headEnd type="none" w="med" len="med"/>
              <a:tailEnd type="none" w="med" len="med"/>
            </a:ln>
          </p:spPr>
        </p:sp>
        <p:sp>
          <p:nvSpPr>
            <p:cNvPr id="360" name="Google Shape;360;p28"/>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3"/>
              </a:solidFill>
              <a:prstDash val="solid"/>
              <a:round/>
              <a:headEnd type="none" w="med" len="med"/>
              <a:tailEnd type="none" w="med" len="med"/>
            </a:ln>
          </p:spPr>
        </p:sp>
        <p:sp>
          <p:nvSpPr>
            <p:cNvPr id="361" name="Google Shape;361;p28"/>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3"/>
              </a:solidFill>
              <a:prstDash val="solid"/>
              <a:round/>
              <a:headEnd type="none" w="med" len="med"/>
              <a:tailEnd type="none" w="med" len="med"/>
            </a:ln>
          </p:spPr>
        </p:sp>
      </p:grpSp>
    </p:spTree>
    <p:extLst>
      <p:ext uri="{BB962C8B-B14F-4D97-AF65-F5344CB8AC3E}">
        <p14:creationId xmlns:p14="http://schemas.microsoft.com/office/powerpoint/2010/main" val="203665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79"/>
        <p:cNvGrpSpPr/>
        <p:nvPr/>
      </p:nvGrpSpPr>
      <p:grpSpPr>
        <a:xfrm>
          <a:off x="0" y="0"/>
          <a:ext cx="0" cy="0"/>
          <a:chOff x="0" y="0"/>
          <a:chExt cx="0" cy="0"/>
        </a:xfrm>
      </p:grpSpPr>
    </p:spTree>
    <p:extLst>
      <p:ext uri="{BB962C8B-B14F-4D97-AF65-F5344CB8AC3E}">
        <p14:creationId xmlns:p14="http://schemas.microsoft.com/office/powerpoint/2010/main" val="192501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8" name="9Slide.vn - 2019">
            <a:extLst>
              <a:ext uri="{FF2B5EF4-FFF2-40B4-BE49-F238E27FC236}">
                <a16:creationId xmlns:a16="http://schemas.microsoft.com/office/drawing/2014/main" id="{50C0FAF4-8C8A-3673-683E-BB2BE676EC2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
        <p:nvSpPr>
          <p:cNvPr id="2" name="TextBox 1">
            <a:extLst>
              <a:ext uri="{FF2B5EF4-FFF2-40B4-BE49-F238E27FC236}">
                <a16:creationId xmlns:a16="http://schemas.microsoft.com/office/drawing/2014/main" id="{8F0B1C65-CBFD-B32F-46A9-B5208A70B0DE}"/>
              </a:ext>
            </a:extLst>
          </p:cNvPr>
          <p:cNvSpPr txBox="1"/>
          <p:nvPr userDrawn="1"/>
        </p:nvSpPr>
        <p:spPr>
          <a:xfrm rot="16200000">
            <a:off x="-5913767" y="2836778"/>
            <a:ext cx="4866968" cy="380146"/>
          </a:xfrm>
          <a:prstGeom prst="rect">
            <a:avLst/>
          </a:prstGeom>
          <a:noFill/>
        </p:spPr>
        <p:txBody>
          <a:bodyPr wrap="square" rtlCol="0">
            <a:spAutoFit/>
          </a:bodyPr>
          <a:lstStyle/>
          <a:p>
            <a:pPr algn="ctr"/>
            <a:r>
              <a:rPr lang="en-US" sz="1800">
                <a:latin typeface=".TMC-Ong Do" pitchFamily="2" charset="0"/>
              </a:rPr>
              <a:t>Kho ppt Phan Linh_0916.604.268</a:t>
            </a:r>
          </a:p>
        </p:txBody>
      </p:sp>
      <p:sp>
        <p:nvSpPr>
          <p:cNvPr id="3" name="TextBox 2">
            <a:extLst>
              <a:ext uri="{FF2B5EF4-FFF2-40B4-BE49-F238E27FC236}">
                <a16:creationId xmlns:a16="http://schemas.microsoft.com/office/drawing/2014/main" id="{B44DA456-FD25-E832-D27F-6E0CE93E9FBC}"/>
              </a:ext>
            </a:extLst>
          </p:cNvPr>
          <p:cNvSpPr txBox="1"/>
          <p:nvPr userDrawn="1"/>
        </p:nvSpPr>
        <p:spPr>
          <a:xfrm rot="16200000">
            <a:off x="13238732" y="3238927"/>
            <a:ext cx="4866968" cy="380146"/>
          </a:xfrm>
          <a:prstGeom prst="rect">
            <a:avLst/>
          </a:prstGeom>
          <a:noFill/>
        </p:spPr>
        <p:txBody>
          <a:bodyPr wrap="square" rtlCol="0">
            <a:spAutoFit/>
          </a:bodyPr>
          <a:lstStyle/>
          <a:p>
            <a:pPr algn="ctr"/>
            <a:r>
              <a:rPr lang="en-US" sz="1800">
                <a:latin typeface=".TMC-Ong Do" pitchFamily="2" charset="0"/>
              </a:rPr>
              <a:t>Kho ppt Phan Linh_0916.604.268</a:t>
            </a:r>
          </a:p>
        </p:txBody>
      </p:sp>
      <p:sp>
        <p:nvSpPr>
          <p:cNvPr id="4" name="TextBox 3">
            <a:extLst>
              <a:ext uri="{FF2B5EF4-FFF2-40B4-BE49-F238E27FC236}">
                <a16:creationId xmlns:a16="http://schemas.microsoft.com/office/drawing/2014/main" id="{443DEE9D-DA77-527F-9437-D38A4AEAEFC1}"/>
              </a:ext>
            </a:extLst>
          </p:cNvPr>
          <p:cNvSpPr txBox="1"/>
          <p:nvPr userDrawn="1"/>
        </p:nvSpPr>
        <p:spPr>
          <a:xfrm>
            <a:off x="3656281" y="7671935"/>
            <a:ext cx="4879038" cy="276999"/>
          </a:xfrm>
          <a:prstGeom prst="rect">
            <a:avLst/>
          </a:prstGeom>
          <a:noFill/>
        </p:spPr>
        <p:txBody>
          <a:bodyPr wrap="square" rtlCol="0">
            <a:spAutoFit/>
          </a:bodyPr>
          <a:lstStyle/>
          <a:p>
            <a:pPr algn="ctr"/>
            <a:r>
              <a:rPr lang="en-US" sz="1200">
                <a:latin typeface=".TMC-Ong Do" pitchFamily="2" charset="0"/>
              </a:rPr>
              <a:t>Kho ppt Phan Linh_0916.604.268</a:t>
            </a:r>
          </a:p>
        </p:txBody>
      </p:sp>
    </p:spTree>
    <p:extLst>
      <p:ext uri="{BB962C8B-B14F-4D97-AF65-F5344CB8AC3E}">
        <p14:creationId xmlns:p14="http://schemas.microsoft.com/office/powerpoint/2010/main" val="475178144"/>
      </p:ext>
    </p:extLst>
  </p:cSld>
  <p:clrMap bg1="lt1" tx1="dk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71" r:id="rId16"/>
    <p:sldLayoutId id="2147483772" r:id="rId17"/>
    <p:sldLayoutId id="214748377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4.xml"/><Relationship Id="rId1" Type="http://schemas.openxmlformats.org/officeDocument/2006/relationships/tags" Target="../tags/tag3.xml"/><Relationship Id="rId5" Type="http://schemas.microsoft.com/office/2007/relationships/hdphoto" Target="../media/hdphoto3.wdp"/><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audio" Target="../media/audio3.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audio" Target="../media/audio3.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audio" Target="../media/audio3.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3"/><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jpeg"/><Relationship Id="rId11" Type="http://schemas.microsoft.com/office/2007/relationships/hdphoto" Target="../media/hdphoto2.wdp"/><Relationship Id="rId5" Type="http://schemas.openxmlformats.org/officeDocument/2006/relationships/slideLayout" Target="../slideLayouts/slideLayout5.xml"/><Relationship Id="rId10" Type="http://schemas.openxmlformats.org/officeDocument/2006/relationships/image" Target="../media/image17.png"/><Relationship Id="rId4" Type="http://schemas.openxmlformats.org/officeDocument/2006/relationships/audio" Target="../media/media2.mp3"/><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3"/><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jpeg"/><Relationship Id="rId11" Type="http://schemas.microsoft.com/office/2007/relationships/hdphoto" Target="../media/hdphoto2.wdp"/><Relationship Id="rId5" Type="http://schemas.openxmlformats.org/officeDocument/2006/relationships/slideLayout" Target="../slideLayouts/slideLayout5.xml"/><Relationship Id="rId10" Type="http://schemas.openxmlformats.org/officeDocument/2006/relationships/image" Target="../media/image17.png"/><Relationship Id="rId4" Type="http://schemas.openxmlformats.org/officeDocument/2006/relationships/audio" Target="../media/media2.mp3"/><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31184365-1CD4-4B4D-B5D1-8A6B84631C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726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Hình chữ nhật: Góc Tròn 1">
            <a:extLst>
              <a:ext uri="{FF2B5EF4-FFF2-40B4-BE49-F238E27FC236}">
                <a16:creationId xmlns:a16="http://schemas.microsoft.com/office/drawing/2014/main" id="{41312F42-EE42-4D16-8630-5962D185CFDA}"/>
              </a:ext>
            </a:extLst>
          </p:cNvPr>
          <p:cNvSpPr/>
          <p:nvPr/>
        </p:nvSpPr>
        <p:spPr>
          <a:xfrm>
            <a:off x="2038350" y="323851"/>
            <a:ext cx="8515349" cy="3486150"/>
          </a:xfrm>
          <a:custGeom>
            <a:avLst/>
            <a:gdLst>
              <a:gd name="connsiteX0" fmla="*/ 0 w 8515349"/>
              <a:gd name="connsiteY0" fmla="*/ 581037 h 3486150"/>
              <a:gd name="connsiteX1" fmla="*/ 581037 w 8515349"/>
              <a:gd name="connsiteY1" fmla="*/ 0 h 3486150"/>
              <a:gd name="connsiteX2" fmla="*/ 7934312 w 8515349"/>
              <a:gd name="connsiteY2" fmla="*/ 0 h 3486150"/>
              <a:gd name="connsiteX3" fmla="*/ 8515349 w 8515349"/>
              <a:gd name="connsiteY3" fmla="*/ 581037 h 3486150"/>
              <a:gd name="connsiteX4" fmla="*/ 8515349 w 8515349"/>
              <a:gd name="connsiteY4" fmla="*/ 2905113 h 3486150"/>
              <a:gd name="connsiteX5" fmla="*/ 7934312 w 8515349"/>
              <a:gd name="connsiteY5" fmla="*/ 3486150 h 3486150"/>
              <a:gd name="connsiteX6" fmla="*/ 581037 w 8515349"/>
              <a:gd name="connsiteY6" fmla="*/ 3486150 h 3486150"/>
              <a:gd name="connsiteX7" fmla="*/ 0 w 8515349"/>
              <a:gd name="connsiteY7" fmla="*/ 2905113 h 3486150"/>
              <a:gd name="connsiteX8" fmla="*/ 0 w 8515349"/>
              <a:gd name="connsiteY8" fmla="*/ 581037 h 34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5349" h="3486150" fill="none" extrusionOk="0">
                <a:moveTo>
                  <a:pt x="0" y="581037"/>
                </a:moveTo>
                <a:cubicBezTo>
                  <a:pt x="2255" y="321172"/>
                  <a:pt x="266398" y="10504"/>
                  <a:pt x="581037" y="0"/>
                </a:cubicBezTo>
                <a:cubicBezTo>
                  <a:pt x="3681438" y="72427"/>
                  <a:pt x="5714777" y="61419"/>
                  <a:pt x="7934312" y="0"/>
                </a:cubicBezTo>
                <a:cubicBezTo>
                  <a:pt x="8253732" y="-10173"/>
                  <a:pt x="8466024" y="245219"/>
                  <a:pt x="8515349" y="581037"/>
                </a:cubicBezTo>
                <a:cubicBezTo>
                  <a:pt x="8616225" y="839429"/>
                  <a:pt x="8408036" y="2112569"/>
                  <a:pt x="8515349" y="2905113"/>
                </a:cubicBezTo>
                <a:cubicBezTo>
                  <a:pt x="8517339" y="3215914"/>
                  <a:pt x="8216341" y="3442577"/>
                  <a:pt x="7934312" y="3486150"/>
                </a:cubicBezTo>
                <a:cubicBezTo>
                  <a:pt x="5173173" y="3515977"/>
                  <a:pt x="3013208" y="3406844"/>
                  <a:pt x="581037" y="3486150"/>
                </a:cubicBezTo>
                <a:cubicBezTo>
                  <a:pt x="292523" y="3482489"/>
                  <a:pt x="-33691" y="3232673"/>
                  <a:pt x="0" y="2905113"/>
                </a:cubicBezTo>
                <a:cubicBezTo>
                  <a:pt x="50037" y="1841966"/>
                  <a:pt x="770" y="850625"/>
                  <a:pt x="0" y="581037"/>
                </a:cubicBezTo>
                <a:close/>
              </a:path>
              <a:path w="8515349" h="3486150" stroke="0" extrusionOk="0">
                <a:moveTo>
                  <a:pt x="0" y="581037"/>
                </a:moveTo>
                <a:cubicBezTo>
                  <a:pt x="55575" y="275288"/>
                  <a:pt x="281826" y="45184"/>
                  <a:pt x="581037" y="0"/>
                </a:cubicBezTo>
                <a:cubicBezTo>
                  <a:pt x="1752348" y="123000"/>
                  <a:pt x="6938612" y="-96860"/>
                  <a:pt x="7934312" y="0"/>
                </a:cubicBezTo>
                <a:cubicBezTo>
                  <a:pt x="8244591" y="-8094"/>
                  <a:pt x="8538410" y="213647"/>
                  <a:pt x="8515349" y="581037"/>
                </a:cubicBezTo>
                <a:cubicBezTo>
                  <a:pt x="8518522" y="1565872"/>
                  <a:pt x="8609616" y="2498221"/>
                  <a:pt x="8515349" y="2905113"/>
                </a:cubicBezTo>
                <a:cubicBezTo>
                  <a:pt x="8508186" y="3228606"/>
                  <a:pt x="8198977" y="3476947"/>
                  <a:pt x="7934312" y="3486150"/>
                </a:cubicBezTo>
                <a:cubicBezTo>
                  <a:pt x="6283220" y="3325443"/>
                  <a:pt x="2591309" y="3525817"/>
                  <a:pt x="581037" y="3486150"/>
                </a:cubicBezTo>
                <a:cubicBezTo>
                  <a:pt x="251595" y="3484424"/>
                  <a:pt x="-51351" y="3202747"/>
                  <a:pt x="0" y="2905113"/>
                </a:cubicBezTo>
                <a:cubicBezTo>
                  <a:pt x="32216" y="1827698"/>
                  <a:pt x="57206" y="1231107"/>
                  <a:pt x="0" y="581037"/>
                </a:cubicBezTo>
                <a:close/>
              </a:path>
            </a:pathLst>
          </a:custGeom>
          <a:solidFill>
            <a:srgbClr val="FFFFFF">
              <a:alpha val="80000"/>
            </a:srgbClr>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A86FBF5-10A5-D274-959D-310CC8BC876D}"/>
              </a:ext>
            </a:extLst>
          </p:cNvPr>
          <p:cNvPicPr>
            <a:picLocks noChangeAspect="1"/>
          </p:cNvPicPr>
          <p:nvPr/>
        </p:nvPicPr>
        <p:blipFill>
          <a:blip r:embed="rId3"/>
          <a:stretch>
            <a:fillRect/>
          </a:stretch>
        </p:blipFill>
        <p:spPr>
          <a:xfrm>
            <a:off x="2131011" y="829122"/>
            <a:ext cx="8145548" cy="2801797"/>
          </a:xfrm>
          <a:prstGeom prst="rect">
            <a:avLst/>
          </a:prstGeom>
        </p:spPr>
      </p:pic>
      <p:sp>
        <p:nvSpPr>
          <p:cNvPr id="4" name="TextBox 3">
            <a:extLst>
              <a:ext uri="{FF2B5EF4-FFF2-40B4-BE49-F238E27FC236}">
                <a16:creationId xmlns:a16="http://schemas.microsoft.com/office/drawing/2014/main" id="{99EAED5D-AB32-B052-FA09-2104347F85AE}"/>
              </a:ext>
            </a:extLst>
          </p:cNvPr>
          <p:cNvSpPr txBox="1"/>
          <p:nvPr/>
        </p:nvSpPr>
        <p:spPr>
          <a:xfrm>
            <a:off x="5255858" y="3022380"/>
            <a:ext cx="270510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a:t>
            </a:r>
            <a:r>
              <a:rPr lang="en-US" sz="3200" b="1" dirty="0" err="1">
                <a:latin typeface="Cambria" panose="02040503050406030204" pitchFamily="18" charset="0"/>
                <a:ea typeface="Cambria" panose="02040503050406030204" pitchFamily="18" charset="0"/>
              </a:rPr>
              <a:t>Tiết</a:t>
            </a:r>
            <a:r>
              <a:rPr lang="en-US" sz="3200" b="1" dirty="0">
                <a:latin typeface="Cambria" panose="02040503050406030204" pitchFamily="18" charset="0"/>
                <a:ea typeface="Cambria" panose="02040503050406030204" pitchFamily="18" charset="0"/>
              </a:rPr>
              <a:t> 2)</a:t>
            </a:r>
          </a:p>
        </p:txBody>
      </p:sp>
      <p:sp>
        <p:nvSpPr>
          <p:cNvPr id="5" name="TextBox 4">
            <a:extLst>
              <a:ext uri="{FF2B5EF4-FFF2-40B4-BE49-F238E27FC236}">
                <a16:creationId xmlns:a16="http://schemas.microsoft.com/office/drawing/2014/main" id="{C5696DA3-2C12-7E29-02FA-C35AE13665F1}"/>
              </a:ext>
            </a:extLst>
          </p:cNvPr>
          <p:cNvSpPr txBox="1"/>
          <p:nvPr/>
        </p:nvSpPr>
        <p:spPr>
          <a:xfrm>
            <a:off x="1384454" y="320280"/>
            <a:ext cx="9823140" cy="646331"/>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alibri"/>
                <a:cs typeface="Arial"/>
                <a:sym typeface="Arial"/>
              </a:rPr>
              <a:t>TRƯỜNG</a:t>
            </a:r>
            <a:r>
              <a:rPr kumimoji="0" lang="en-US" sz="3600" b="0" i="0" u="none" strike="noStrike" kern="0" cap="none" spc="0" normalizeH="0" noProof="0" dirty="0">
                <a:ln>
                  <a:noFill/>
                </a:ln>
                <a:solidFill>
                  <a:srgbClr val="000000"/>
                </a:solidFill>
                <a:effectLst/>
                <a:uLnTx/>
                <a:uFillTx/>
                <a:latin typeface="Calibri"/>
                <a:cs typeface="Arial"/>
                <a:sym typeface="Arial"/>
              </a:rPr>
              <a:t> TIỂU HỌC ÁI MỘ A</a:t>
            </a:r>
            <a:endParaRPr kumimoji="0" lang="en-US" sz="3600" b="0" i="0" u="none" strike="noStrike" kern="0" cap="none" spc="0" normalizeH="0" baseline="0" noProof="0" dirty="0">
              <a:ln>
                <a:noFill/>
              </a:ln>
              <a:solidFill>
                <a:srgbClr val="000000"/>
              </a:solidFill>
              <a:effectLst/>
              <a:uLnTx/>
              <a:uFillTx/>
              <a:latin typeface="Calibri"/>
              <a:cs typeface="Arial"/>
              <a:sym typeface="Arial"/>
            </a:endParaRPr>
          </a:p>
        </p:txBody>
      </p:sp>
    </p:spTree>
    <p:extLst>
      <p:ext uri="{BB962C8B-B14F-4D97-AF65-F5344CB8AC3E}">
        <p14:creationId xmlns:p14="http://schemas.microsoft.com/office/powerpoint/2010/main" val="3299492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2F1B9E5-5AC9-4C50-9D13-AFFDC1D72191}"/>
              </a:ext>
            </a:extLst>
          </p:cNvPr>
          <p:cNvSpPr/>
          <p:nvPr/>
        </p:nvSpPr>
        <p:spPr>
          <a:xfrm>
            <a:off x="717550" y="253999"/>
            <a:ext cx="10756900" cy="605154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6">
            <a:extLst>
              <a:ext uri="{FF2B5EF4-FFF2-40B4-BE49-F238E27FC236}">
                <a16:creationId xmlns:a16="http://schemas.microsoft.com/office/drawing/2014/main" id="{6456F11D-06C6-4483-B4EF-E0B2907EC130}"/>
              </a:ext>
            </a:extLst>
          </p:cNvPr>
          <p:cNvSpPr/>
          <p:nvPr/>
        </p:nvSpPr>
        <p:spPr>
          <a:xfrm>
            <a:off x="730250" y="387350"/>
            <a:ext cx="10756900" cy="605154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0162DDED-F176-46DD-8C3F-E390D555800C}"/>
              </a:ext>
            </a:extLst>
          </p:cNvPr>
          <p:cNvGrpSpPr/>
          <p:nvPr/>
        </p:nvGrpSpPr>
        <p:grpSpPr>
          <a:xfrm>
            <a:off x="3618590" y="760916"/>
            <a:ext cx="4954819" cy="671831"/>
            <a:chOff x="7543323" y="122334"/>
            <a:chExt cx="5662316" cy="895774"/>
          </a:xfrm>
        </p:grpSpPr>
        <p:sp>
          <p:nvSpPr>
            <p:cNvPr id="15" name="Rectangle: Rounded Corners 43">
              <a:extLst>
                <a:ext uri="{FF2B5EF4-FFF2-40B4-BE49-F238E27FC236}">
                  <a16:creationId xmlns:a16="http://schemas.microsoft.com/office/drawing/2014/main" id="{E176F5E8-0EB0-4ADE-B194-8471BCBC1F78}"/>
                </a:ext>
              </a:extLst>
            </p:cNvPr>
            <p:cNvSpPr/>
            <p:nvPr/>
          </p:nvSpPr>
          <p:spPr>
            <a:xfrm>
              <a:off x="7543323" y="131988"/>
              <a:ext cx="5662316" cy="886120"/>
            </a:xfrm>
            <a:custGeom>
              <a:avLst/>
              <a:gdLst>
                <a:gd name="connsiteX0" fmla="*/ 0 w 5662316"/>
                <a:gd name="connsiteY0" fmla="*/ 147690 h 886120"/>
                <a:gd name="connsiteX1" fmla="*/ 147690 w 5662316"/>
                <a:gd name="connsiteY1" fmla="*/ 0 h 886120"/>
                <a:gd name="connsiteX2" fmla="*/ 797686 w 5662316"/>
                <a:gd name="connsiteY2" fmla="*/ 0 h 886120"/>
                <a:gd name="connsiteX3" fmla="*/ 1286673 w 5662316"/>
                <a:gd name="connsiteY3" fmla="*/ 0 h 886120"/>
                <a:gd name="connsiteX4" fmla="*/ 1882999 w 5662316"/>
                <a:gd name="connsiteY4" fmla="*/ 0 h 886120"/>
                <a:gd name="connsiteX5" fmla="*/ 2425656 w 5662316"/>
                <a:gd name="connsiteY5" fmla="*/ 0 h 886120"/>
                <a:gd name="connsiteX6" fmla="*/ 2914644 w 5662316"/>
                <a:gd name="connsiteY6" fmla="*/ 0 h 886120"/>
                <a:gd name="connsiteX7" fmla="*/ 3618309 w 5662316"/>
                <a:gd name="connsiteY7" fmla="*/ 0 h 886120"/>
                <a:gd name="connsiteX8" fmla="*/ 4107296 w 5662316"/>
                <a:gd name="connsiteY8" fmla="*/ 0 h 886120"/>
                <a:gd name="connsiteX9" fmla="*/ 4757292 w 5662316"/>
                <a:gd name="connsiteY9" fmla="*/ 0 h 886120"/>
                <a:gd name="connsiteX10" fmla="*/ 5514626 w 5662316"/>
                <a:gd name="connsiteY10" fmla="*/ 0 h 886120"/>
                <a:gd name="connsiteX11" fmla="*/ 5662316 w 5662316"/>
                <a:gd name="connsiteY11" fmla="*/ 147690 h 886120"/>
                <a:gd name="connsiteX12" fmla="*/ 5662316 w 5662316"/>
                <a:gd name="connsiteY12" fmla="*/ 738430 h 886120"/>
                <a:gd name="connsiteX13" fmla="*/ 5514626 w 5662316"/>
                <a:gd name="connsiteY13" fmla="*/ 886120 h 886120"/>
                <a:gd name="connsiteX14" fmla="*/ 4971969 w 5662316"/>
                <a:gd name="connsiteY14" fmla="*/ 886120 h 886120"/>
                <a:gd name="connsiteX15" fmla="*/ 4321974 w 5662316"/>
                <a:gd name="connsiteY15" fmla="*/ 886120 h 886120"/>
                <a:gd name="connsiteX16" fmla="*/ 3886655 w 5662316"/>
                <a:gd name="connsiteY16" fmla="*/ 886120 h 886120"/>
                <a:gd name="connsiteX17" fmla="*/ 3451337 w 5662316"/>
                <a:gd name="connsiteY17" fmla="*/ 886120 h 886120"/>
                <a:gd name="connsiteX18" fmla="*/ 3016019 w 5662316"/>
                <a:gd name="connsiteY18" fmla="*/ 886120 h 886120"/>
                <a:gd name="connsiteX19" fmla="*/ 2527032 w 5662316"/>
                <a:gd name="connsiteY19" fmla="*/ 886120 h 886120"/>
                <a:gd name="connsiteX20" fmla="*/ 1877036 w 5662316"/>
                <a:gd name="connsiteY20" fmla="*/ 886120 h 886120"/>
                <a:gd name="connsiteX21" fmla="*/ 1441718 w 5662316"/>
                <a:gd name="connsiteY21" fmla="*/ 886120 h 886120"/>
                <a:gd name="connsiteX22" fmla="*/ 899061 w 5662316"/>
                <a:gd name="connsiteY22" fmla="*/ 886120 h 886120"/>
                <a:gd name="connsiteX23" fmla="*/ 147690 w 5662316"/>
                <a:gd name="connsiteY23" fmla="*/ 886120 h 886120"/>
                <a:gd name="connsiteX24" fmla="*/ 0 w 5662316"/>
                <a:gd name="connsiteY24" fmla="*/ 738430 h 886120"/>
                <a:gd name="connsiteX25" fmla="*/ 0 w 5662316"/>
                <a:gd name="connsiteY25"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62316" h="886120" fill="none" extrusionOk="0">
                  <a:moveTo>
                    <a:pt x="0" y="147690"/>
                  </a:moveTo>
                  <a:cubicBezTo>
                    <a:pt x="-2483" y="67423"/>
                    <a:pt x="79620" y="-18895"/>
                    <a:pt x="147690" y="0"/>
                  </a:cubicBezTo>
                  <a:cubicBezTo>
                    <a:pt x="353977" y="-15273"/>
                    <a:pt x="616819" y="19733"/>
                    <a:pt x="797686" y="0"/>
                  </a:cubicBezTo>
                  <a:cubicBezTo>
                    <a:pt x="978553" y="-19733"/>
                    <a:pt x="1074522" y="43276"/>
                    <a:pt x="1286673" y="0"/>
                  </a:cubicBezTo>
                  <a:cubicBezTo>
                    <a:pt x="1498824" y="-43276"/>
                    <a:pt x="1749804" y="39588"/>
                    <a:pt x="1882999" y="0"/>
                  </a:cubicBezTo>
                  <a:cubicBezTo>
                    <a:pt x="2016194" y="-39588"/>
                    <a:pt x="2172236" y="46795"/>
                    <a:pt x="2425656" y="0"/>
                  </a:cubicBezTo>
                  <a:cubicBezTo>
                    <a:pt x="2679076" y="-46795"/>
                    <a:pt x="2803410" y="34294"/>
                    <a:pt x="2914644" y="0"/>
                  </a:cubicBezTo>
                  <a:cubicBezTo>
                    <a:pt x="3025878" y="-34294"/>
                    <a:pt x="3325347" y="53689"/>
                    <a:pt x="3618309" y="0"/>
                  </a:cubicBezTo>
                  <a:cubicBezTo>
                    <a:pt x="3911272" y="-53689"/>
                    <a:pt x="3918193" y="21345"/>
                    <a:pt x="4107296" y="0"/>
                  </a:cubicBezTo>
                  <a:cubicBezTo>
                    <a:pt x="4296399" y="-21345"/>
                    <a:pt x="4523984" y="69355"/>
                    <a:pt x="4757292" y="0"/>
                  </a:cubicBezTo>
                  <a:cubicBezTo>
                    <a:pt x="4990600" y="-69355"/>
                    <a:pt x="5217509" y="80593"/>
                    <a:pt x="5514626" y="0"/>
                  </a:cubicBezTo>
                  <a:cubicBezTo>
                    <a:pt x="5600692" y="-5209"/>
                    <a:pt x="5667479" y="70827"/>
                    <a:pt x="5662316" y="147690"/>
                  </a:cubicBezTo>
                  <a:cubicBezTo>
                    <a:pt x="5665038" y="269679"/>
                    <a:pt x="5661721" y="559850"/>
                    <a:pt x="5662316" y="738430"/>
                  </a:cubicBezTo>
                  <a:cubicBezTo>
                    <a:pt x="5644221" y="805891"/>
                    <a:pt x="5596979" y="882987"/>
                    <a:pt x="5514626" y="886120"/>
                  </a:cubicBezTo>
                  <a:cubicBezTo>
                    <a:pt x="5369421" y="916277"/>
                    <a:pt x="5194083" y="871119"/>
                    <a:pt x="4971969" y="886120"/>
                  </a:cubicBezTo>
                  <a:cubicBezTo>
                    <a:pt x="4749855" y="901121"/>
                    <a:pt x="4462298" y="828779"/>
                    <a:pt x="4321974" y="886120"/>
                  </a:cubicBezTo>
                  <a:cubicBezTo>
                    <a:pt x="4181650" y="943461"/>
                    <a:pt x="4052499" y="872375"/>
                    <a:pt x="3886655" y="886120"/>
                  </a:cubicBezTo>
                  <a:cubicBezTo>
                    <a:pt x="3720811" y="899865"/>
                    <a:pt x="3560516" y="874262"/>
                    <a:pt x="3451337" y="886120"/>
                  </a:cubicBezTo>
                  <a:cubicBezTo>
                    <a:pt x="3342158" y="897978"/>
                    <a:pt x="3218071" y="863279"/>
                    <a:pt x="3016019" y="886120"/>
                  </a:cubicBezTo>
                  <a:cubicBezTo>
                    <a:pt x="2813967" y="908961"/>
                    <a:pt x="2672645" y="867156"/>
                    <a:pt x="2527032" y="886120"/>
                  </a:cubicBezTo>
                  <a:cubicBezTo>
                    <a:pt x="2381419" y="905084"/>
                    <a:pt x="2135289" y="885727"/>
                    <a:pt x="1877036" y="886120"/>
                  </a:cubicBezTo>
                  <a:cubicBezTo>
                    <a:pt x="1618783" y="886513"/>
                    <a:pt x="1576028" y="885791"/>
                    <a:pt x="1441718" y="886120"/>
                  </a:cubicBezTo>
                  <a:cubicBezTo>
                    <a:pt x="1307408" y="886449"/>
                    <a:pt x="1048361" y="832918"/>
                    <a:pt x="899061" y="886120"/>
                  </a:cubicBezTo>
                  <a:cubicBezTo>
                    <a:pt x="749761" y="939322"/>
                    <a:pt x="443792" y="841298"/>
                    <a:pt x="147690" y="886120"/>
                  </a:cubicBezTo>
                  <a:cubicBezTo>
                    <a:pt x="76818" y="903772"/>
                    <a:pt x="13570" y="822338"/>
                    <a:pt x="0" y="738430"/>
                  </a:cubicBezTo>
                  <a:cubicBezTo>
                    <a:pt x="-10324" y="502418"/>
                    <a:pt x="20464" y="382754"/>
                    <a:pt x="0" y="147690"/>
                  </a:cubicBezTo>
                  <a:close/>
                </a:path>
                <a:path w="5662316" h="886120" stroke="0" extrusionOk="0">
                  <a:moveTo>
                    <a:pt x="0" y="147690"/>
                  </a:moveTo>
                  <a:cubicBezTo>
                    <a:pt x="-5552" y="64483"/>
                    <a:pt x="84185" y="13750"/>
                    <a:pt x="147690" y="0"/>
                  </a:cubicBezTo>
                  <a:cubicBezTo>
                    <a:pt x="335375" y="-60223"/>
                    <a:pt x="658481" y="65067"/>
                    <a:pt x="797686" y="0"/>
                  </a:cubicBezTo>
                  <a:cubicBezTo>
                    <a:pt x="936891" y="-65067"/>
                    <a:pt x="1198677" y="59139"/>
                    <a:pt x="1447681" y="0"/>
                  </a:cubicBezTo>
                  <a:cubicBezTo>
                    <a:pt x="1696686" y="-59139"/>
                    <a:pt x="1864887" y="19655"/>
                    <a:pt x="2097677" y="0"/>
                  </a:cubicBezTo>
                  <a:cubicBezTo>
                    <a:pt x="2330467" y="-19655"/>
                    <a:pt x="2596513" y="24832"/>
                    <a:pt x="2801342" y="0"/>
                  </a:cubicBezTo>
                  <a:cubicBezTo>
                    <a:pt x="3006171" y="-24832"/>
                    <a:pt x="3167475" y="20475"/>
                    <a:pt x="3290329" y="0"/>
                  </a:cubicBezTo>
                  <a:cubicBezTo>
                    <a:pt x="3413183" y="-20475"/>
                    <a:pt x="3608860" y="1339"/>
                    <a:pt x="3886655" y="0"/>
                  </a:cubicBezTo>
                  <a:cubicBezTo>
                    <a:pt x="4164450" y="-1339"/>
                    <a:pt x="4170258" y="23936"/>
                    <a:pt x="4429312" y="0"/>
                  </a:cubicBezTo>
                  <a:cubicBezTo>
                    <a:pt x="4688366" y="-23936"/>
                    <a:pt x="4772931" y="12085"/>
                    <a:pt x="4918300" y="0"/>
                  </a:cubicBezTo>
                  <a:cubicBezTo>
                    <a:pt x="5063669" y="-12085"/>
                    <a:pt x="5361874" y="53414"/>
                    <a:pt x="5514626" y="0"/>
                  </a:cubicBezTo>
                  <a:cubicBezTo>
                    <a:pt x="5599375" y="8092"/>
                    <a:pt x="5664372" y="67590"/>
                    <a:pt x="5662316" y="147690"/>
                  </a:cubicBezTo>
                  <a:cubicBezTo>
                    <a:pt x="5663250" y="305716"/>
                    <a:pt x="5591637" y="495539"/>
                    <a:pt x="5662316" y="738430"/>
                  </a:cubicBezTo>
                  <a:cubicBezTo>
                    <a:pt x="5677835" y="801906"/>
                    <a:pt x="5606741" y="888284"/>
                    <a:pt x="5514626" y="886120"/>
                  </a:cubicBezTo>
                  <a:cubicBezTo>
                    <a:pt x="5302846" y="935108"/>
                    <a:pt x="5191682" y="873528"/>
                    <a:pt x="5025638" y="886120"/>
                  </a:cubicBezTo>
                  <a:cubicBezTo>
                    <a:pt x="4859594" y="898712"/>
                    <a:pt x="4613874" y="883451"/>
                    <a:pt x="4321974" y="886120"/>
                  </a:cubicBezTo>
                  <a:cubicBezTo>
                    <a:pt x="4030074" y="888789"/>
                    <a:pt x="4017299" y="877952"/>
                    <a:pt x="3779317" y="886120"/>
                  </a:cubicBezTo>
                  <a:cubicBezTo>
                    <a:pt x="3541335" y="894288"/>
                    <a:pt x="3261988" y="838242"/>
                    <a:pt x="3075652" y="886120"/>
                  </a:cubicBezTo>
                  <a:cubicBezTo>
                    <a:pt x="2889316" y="933998"/>
                    <a:pt x="2744419" y="852991"/>
                    <a:pt x="2532995" y="886120"/>
                  </a:cubicBezTo>
                  <a:cubicBezTo>
                    <a:pt x="2321571" y="919249"/>
                    <a:pt x="2045430" y="824039"/>
                    <a:pt x="1882999" y="886120"/>
                  </a:cubicBezTo>
                  <a:cubicBezTo>
                    <a:pt x="1720568" y="948201"/>
                    <a:pt x="1512429" y="840245"/>
                    <a:pt x="1394012" y="886120"/>
                  </a:cubicBezTo>
                  <a:cubicBezTo>
                    <a:pt x="1275595" y="931995"/>
                    <a:pt x="1075836" y="876183"/>
                    <a:pt x="905024" y="886120"/>
                  </a:cubicBezTo>
                  <a:cubicBezTo>
                    <a:pt x="734212" y="896057"/>
                    <a:pt x="327066" y="817173"/>
                    <a:pt x="147690" y="886120"/>
                  </a:cubicBezTo>
                  <a:cubicBezTo>
                    <a:pt x="77967" y="881666"/>
                    <a:pt x="-17004" y="811833"/>
                    <a:pt x="0" y="738430"/>
                  </a:cubicBezTo>
                  <a:cubicBezTo>
                    <a:pt x="-60527" y="603962"/>
                    <a:pt x="58992" y="357952"/>
                    <a:pt x="0" y="147690"/>
                  </a:cubicBezTo>
                  <a:close/>
                </a:path>
              </a:pathLst>
            </a:custGeom>
            <a:solidFill>
              <a:srgbClr val="ABE9FF"/>
            </a:solidFill>
            <a:ln w="12700" cap="flat" cmpd="sng" algn="ctr">
              <a:solidFill>
                <a:srgbClr val="69991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汉仪小麦体简"/>
                <a:cs typeface="+mn-cs"/>
              </a:endParaRPr>
            </a:p>
          </p:txBody>
        </p:sp>
        <p:sp>
          <p:nvSpPr>
            <p:cNvPr id="16" name="Rectangle 15">
              <a:extLst>
                <a:ext uri="{FF2B5EF4-FFF2-40B4-BE49-F238E27FC236}">
                  <a16:creationId xmlns:a16="http://schemas.microsoft.com/office/drawing/2014/main" id="{958B89DF-E8F1-447F-9ECF-DD32D4927E83}"/>
                </a:ext>
              </a:extLst>
            </p:cNvPr>
            <p:cNvSpPr/>
            <p:nvPr/>
          </p:nvSpPr>
          <p:spPr>
            <a:xfrm>
              <a:off x="7762206" y="122334"/>
              <a:ext cx="5115756"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3600" b="1" i="0" u="none" strike="noStrike" kern="1200" cap="none" spc="0" normalizeH="0" baseline="0" noProof="0">
                  <a:ln>
                    <a:noFill/>
                  </a:ln>
                  <a:solidFill>
                    <a:srgbClr val="7ABED2">
                      <a:lumMod val="50000"/>
                    </a:srgbClr>
                  </a:solidFill>
                  <a:effectLst/>
                  <a:uLnTx/>
                  <a:uFillTx/>
                  <a:latin typeface="Calibri" panose="020F0502020204030204" pitchFamily="34" charset="0"/>
                  <a:ea typeface="汉仪小麦体简"/>
                  <a:cs typeface="Calibri" panose="020F0502020204030204" pitchFamily="34" charset="0"/>
                </a:rPr>
                <a:t>Lưu ý khi trình b</a:t>
              </a:r>
              <a:r>
                <a:rPr kumimoji="0" lang="en-US" sz="3600" b="1" i="0" u="none" strike="noStrike" kern="1200" cap="none" spc="0" normalizeH="0" baseline="0" noProof="0">
                  <a:ln>
                    <a:noFill/>
                  </a:ln>
                  <a:solidFill>
                    <a:srgbClr val="7ABED2">
                      <a:lumMod val="50000"/>
                    </a:srgbClr>
                  </a:solidFill>
                  <a:effectLst/>
                  <a:uLnTx/>
                  <a:uFillTx/>
                  <a:latin typeface="Calibri" panose="020F0502020204030204" pitchFamily="34" charset="0"/>
                  <a:ea typeface="汉仪小麦体简"/>
                  <a:cs typeface="Calibri" panose="020F0502020204030204" pitchFamily="34" charset="0"/>
                </a:rPr>
                <a:t>à</a:t>
              </a:r>
              <a:r>
                <a:rPr kumimoji="0" lang="pl-PL" sz="3600" b="1" i="0" u="none" strike="noStrike" kern="1200" cap="none" spc="0" normalizeH="0" baseline="0" noProof="0">
                  <a:ln>
                    <a:noFill/>
                  </a:ln>
                  <a:solidFill>
                    <a:srgbClr val="7ABED2">
                      <a:lumMod val="50000"/>
                    </a:srgbClr>
                  </a:solidFill>
                  <a:effectLst/>
                  <a:uLnTx/>
                  <a:uFillTx/>
                  <a:latin typeface="Calibri" panose="020F0502020204030204" pitchFamily="34" charset="0"/>
                  <a:ea typeface="汉仪小麦体简"/>
                  <a:cs typeface="Calibri" panose="020F0502020204030204" pitchFamily="34" charset="0"/>
                </a:rPr>
                <a:t>y b</a:t>
              </a:r>
              <a:r>
                <a:rPr kumimoji="0" lang="en-US" sz="3600" b="1" i="0" u="none" strike="noStrike" kern="1200" cap="none" spc="0" normalizeH="0" baseline="0" noProof="0">
                  <a:ln>
                    <a:noFill/>
                  </a:ln>
                  <a:solidFill>
                    <a:srgbClr val="7ABED2">
                      <a:lumMod val="50000"/>
                    </a:srgbClr>
                  </a:solidFill>
                  <a:effectLst/>
                  <a:uLnTx/>
                  <a:uFillTx/>
                  <a:latin typeface="Calibri" panose="020F0502020204030204" pitchFamily="34" charset="0"/>
                  <a:ea typeface="汉仪小麦体简"/>
                  <a:cs typeface="Calibri" panose="020F0502020204030204" pitchFamily="34" charset="0"/>
                </a:rPr>
                <a:t>à</a:t>
              </a:r>
              <a:r>
                <a:rPr kumimoji="0" lang="pl-PL" sz="3600" b="1" i="0" u="none" strike="noStrike" kern="1200" cap="none" spc="0" normalizeH="0" baseline="0" noProof="0">
                  <a:ln>
                    <a:noFill/>
                  </a:ln>
                  <a:solidFill>
                    <a:srgbClr val="7ABED2">
                      <a:lumMod val="50000"/>
                    </a:srgbClr>
                  </a:solidFill>
                  <a:effectLst/>
                  <a:uLnTx/>
                  <a:uFillTx/>
                  <a:latin typeface="Calibri" panose="020F0502020204030204" pitchFamily="34" charset="0"/>
                  <a:ea typeface="汉仪小麦体简"/>
                  <a:cs typeface="Calibri" panose="020F0502020204030204" pitchFamily="34" charset="0"/>
                </a:rPr>
                <a:t>i</a:t>
              </a:r>
            </a:p>
          </p:txBody>
        </p:sp>
      </p:grpSp>
      <p:sp>
        <p:nvSpPr>
          <p:cNvPr id="17" name="TextBox 16">
            <a:extLst>
              <a:ext uri="{FF2B5EF4-FFF2-40B4-BE49-F238E27FC236}">
                <a16:creationId xmlns:a16="http://schemas.microsoft.com/office/drawing/2014/main" id="{BF3366FB-F4B1-495E-8263-D5FB1AD95015}"/>
              </a:ext>
            </a:extLst>
          </p:cNvPr>
          <p:cNvSpPr txBox="1"/>
          <p:nvPr/>
        </p:nvSpPr>
        <p:spPr>
          <a:xfrm>
            <a:off x="2781774" y="1992433"/>
            <a:ext cx="73424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7ABED2">
                    <a:lumMod val="75000"/>
                  </a:srgbClr>
                </a:solidFill>
                <a:effectLst/>
                <a:uLnTx/>
                <a:uFillTx/>
                <a:latin typeface="Calibri" panose="020F0502020204030204" pitchFamily="34" charset="0"/>
                <a:ea typeface="汉仪小麦体简"/>
                <a:cs typeface="Calibri" panose="020F0502020204030204" pitchFamily="34" charset="0"/>
              </a:rPr>
              <a:t>-</a:t>
            </a:r>
            <a:r>
              <a:rPr kumimoji="0" lang="vi-VN" sz="3200" b="1" i="0" u="none" strike="noStrike" kern="1200" cap="none" spc="0" normalizeH="0" baseline="0" noProof="0">
                <a:ln>
                  <a:noFill/>
                </a:ln>
                <a:solidFill>
                  <a:srgbClr val="7ABED2">
                    <a:lumMod val="75000"/>
                  </a:srgbClr>
                </a:solidFill>
                <a:effectLst/>
                <a:uLnTx/>
                <a:uFillTx/>
                <a:latin typeface="Calibri" panose="020F0502020204030204" pitchFamily="34" charset="0"/>
                <a:ea typeface="汉仪小麦体简"/>
                <a:cs typeface="Calibri" panose="020F0502020204030204" pitchFamily="34" charset="0"/>
              </a:rPr>
              <a:t> L</a:t>
            </a:r>
            <a:r>
              <a:rPr kumimoji="0" lang="en-US" sz="3200" b="1" i="0" u="none" strike="noStrike" kern="1200" cap="none" spc="0" normalizeH="0" baseline="0" noProof="0">
                <a:ln>
                  <a:noFill/>
                </a:ln>
                <a:solidFill>
                  <a:srgbClr val="7ABED2">
                    <a:lumMod val="75000"/>
                  </a:srgbClr>
                </a:solidFill>
                <a:effectLst/>
                <a:uLnTx/>
                <a:uFillTx/>
                <a:latin typeface="Calibri" panose="020F0502020204030204" pitchFamily="34" charset="0"/>
                <a:ea typeface="汉仪小麦体简"/>
                <a:cs typeface="Calibri" panose="020F0502020204030204" pitchFamily="34" charset="0"/>
              </a:rPr>
              <a:t>ù</a:t>
            </a:r>
            <a:r>
              <a:rPr kumimoji="0" lang="vi-VN" sz="3200" b="1" i="0" u="none" strike="noStrike" kern="1200" cap="none" spc="0" normalizeH="0" baseline="0" noProof="0">
                <a:ln>
                  <a:noFill/>
                </a:ln>
                <a:solidFill>
                  <a:srgbClr val="7ABED2">
                    <a:lumMod val="75000"/>
                  </a:srgbClr>
                </a:solidFill>
                <a:effectLst/>
                <a:uLnTx/>
                <a:uFillTx/>
                <a:latin typeface="Calibri" panose="020F0502020204030204" pitchFamily="34" charset="0"/>
                <a:ea typeface="汉仪小麦体简"/>
                <a:cs typeface="Calibri" panose="020F0502020204030204" pitchFamily="34" charset="0"/>
              </a:rPr>
              <a:t>i v</a:t>
            </a:r>
            <a:r>
              <a:rPr kumimoji="0" lang="en-US" sz="3200" b="1" i="0" u="none" strike="noStrike" kern="1200" cap="none" spc="0" normalizeH="0" baseline="0" noProof="0">
                <a:ln>
                  <a:noFill/>
                </a:ln>
                <a:solidFill>
                  <a:srgbClr val="7ABED2">
                    <a:lumMod val="75000"/>
                  </a:srgbClr>
                </a:solidFill>
                <a:effectLst/>
                <a:uLnTx/>
                <a:uFillTx/>
                <a:latin typeface="Calibri" panose="020F0502020204030204" pitchFamily="34" charset="0"/>
                <a:ea typeface="汉仪小麦体简"/>
                <a:cs typeface="Calibri" panose="020F0502020204030204" pitchFamily="34" charset="0"/>
              </a:rPr>
              <a:t>à</a:t>
            </a:r>
            <a:r>
              <a:rPr kumimoji="0" lang="vi-VN" sz="3200" b="1" i="0" u="none" strike="noStrike" kern="1200" cap="none" spc="0" normalizeH="0" baseline="0" noProof="0">
                <a:ln>
                  <a:noFill/>
                </a:ln>
                <a:solidFill>
                  <a:srgbClr val="7ABED2">
                    <a:lumMod val="75000"/>
                  </a:srgbClr>
                </a:solidFill>
                <a:effectLst/>
                <a:uLnTx/>
                <a:uFillTx/>
                <a:latin typeface="Calibri" panose="020F0502020204030204" pitchFamily="34" charset="0"/>
                <a:ea typeface="汉仪小麦体简"/>
                <a:cs typeface="Calibri" panose="020F0502020204030204" pitchFamily="34" charset="0"/>
              </a:rPr>
              <a:t>o ba ô </a:t>
            </a:r>
            <a:r>
              <a:rPr kumimoji="0" lang="en-US" sz="3200" b="1" i="0" u="none" strike="noStrike" kern="1200" cap="none" spc="0" normalizeH="0" baseline="0" noProof="0">
                <a:ln>
                  <a:noFill/>
                </a:ln>
                <a:solidFill>
                  <a:srgbClr val="7ABED2">
                    <a:lumMod val="75000"/>
                  </a:srgbClr>
                </a:solidFill>
                <a:effectLst/>
                <a:uLnTx/>
                <a:uFillTx/>
                <a:latin typeface="Calibri" panose="020F0502020204030204" pitchFamily="34" charset="0"/>
                <a:ea typeface="汉仪小麦体简"/>
                <a:cs typeface="Calibri" panose="020F0502020204030204" pitchFamily="34" charset="0"/>
              </a:rPr>
              <a:t>vở</a:t>
            </a:r>
            <a:r>
              <a:rPr kumimoji="0" lang="vi-VN" sz="3200" b="1" i="0" u="none" strike="noStrike" kern="1200" cap="none" spc="0" normalizeH="0" baseline="0" noProof="0">
                <a:ln>
                  <a:noFill/>
                </a:ln>
                <a:solidFill>
                  <a:srgbClr val="7ABED2">
                    <a:lumMod val="75000"/>
                  </a:srgbClr>
                </a:solidFill>
                <a:effectLst/>
                <a:uLnTx/>
                <a:uFillTx/>
                <a:latin typeface="Calibri" panose="020F0502020204030204" pitchFamily="34" charset="0"/>
                <a:ea typeface="汉仪小麦体简"/>
                <a:cs typeface="Calibri" panose="020F0502020204030204" pitchFamily="34" charset="0"/>
              </a:rPr>
              <a:t> </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汉仪小麦体简"/>
                <a:cs typeface="Calibri" panose="020F0502020204030204" pitchFamily="34" charset="0"/>
              </a:rPr>
              <a:t>khi bắt đầu viết.</a:t>
            </a:r>
          </a:p>
        </p:txBody>
      </p:sp>
      <p:sp>
        <p:nvSpPr>
          <p:cNvPr id="18" name="TextBox 17">
            <a:extLst>
              <a:ext uri="{FF2B5EF4-FFF2-40B4-BE49-F238E27FC236}">
                <a16:creationId xmlns:a16="http://schemas.microsoft.com/office/drawing/2014/main" id="{60CDEF6A-BF4F-4BF8-8041-9C01449E5D86}"/>
              </a:ext>
            </a:extLst>
          </p:cNvPr>
          <p:cNvSpPr txBox="1"/>
          <p:nvPr/>
        </p:nvSpPr>
        <p:spPr>
          <a:xfrm>
            <a:off x="2781774" y="4530593"/>
            <a:ext cx="56224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汉仪小麦体简"/>
                <a:cs typeface="Calibri" panose="020F0502020204030204" pitchFamily="34" charset="0"/>
              </a:rPr>
              <a:t>-</a:t>
            </a: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汉仪小麦体简"/>
                <a:cs typeface="Calibri" panose="020F0502020204030204" pitchFamily="34" charset="0"/>
              </a:rPr>
              <a:t>Viết</a:t>
            </a: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汉仪小麦体简"/>
                <a:cs typeface="Calibri" panose="020F0502020204030204" pitchFamily="34" charset="0"/>
              </a:rPr>
              <a:t> </a:t>
            </a:r>
            <a:r>
              <a:rPr kumimoji="0" lang="en-US" sz="3200" b="1" i="0" u="none" strike="noStrike" kern="1200" cap="none" spc="0" normalizeH="0" baseline="0" noProof="0">
                <a:ln>
                  <a:noFill/>
                </a:ln>
                <a:solidFill>
                  <a:srgbClr val="7030A0"/>
                </a:solidFill>
                <a:effectLst/>
                <a:uLnTx/>
                <a:uFillTx/>
                <a:latin typeface="Calibri" panose="020F0502020204030204" pitchFamily="34" charset="0"/>
                <a:ea typeface="汉仪小麦体简"/>
                <a:cs typeface="Calibri" panose="020F0502020204030204" pitchFamily="34" charset="0"/>
              </a:rPr>
              <a:t>dấu chấm cuối câu.</a:t>
            </a:r>
            <a:endParaRPr kumimoji="0" lang="en-US" sz="3200" b="0" i="0" u="none" strike="noStrike" kern="1200" cap="none" spc="0" normalizeH="0" baseline="0" noProof="0">
              <a:ln>
                <a:noFill/>
              </a:ln>
              <a:solidFill>
                <a:srgbClr val="7030A0"/>
              </a:solidFill>
              <a:effectLst/>
              <a:uLnTx/>
              <a:uFillTx/>
              <a:latin typeface="Calibri" panose="020F0502020204030204" pitchFamily="34" charset="0"/>
              <a:ea typeface="汉仪小麦体简"/>
              <a:cs typeface="Calibri" panose="020F0502020204030204" pitchFamily="34" charset="0"/>
            </a:endParaRPr>
          </a:p>
        </p:txBody>
      </p:sp>
      <p:sp>
        <p:nvSpPr>
          <p:cNvPr id="19" name="TextBox 18">
            <a:extLst>
              <a:ext uri="{FF2B5EF4-FFF2-40B4-BE49-F238E27FC236}">
                <a16:creationId xmlns:a16="http://schemas.microsoft.com/office/drawing/2014/main" id="{3B7427FC-5462-4F54-82F1-C47D931C8CE8}"/>
              </a:ext>
            </a:extLst>
          </p:cNvPr>
          <p:cNvSpPr txBox="1"/>
          <p:nvPr/>
        </p:nvSpPr>
        <p:spPr>
          <a:xfrm>
            <a:off x="2764783" y="5555248"/>
            <a:ext cx="70793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汉仪小麦体简"/>
                <a:cs typeface="Calibri" panose="020F0502020204030204" pitchFamily="34" charset="0"/>
              </a:rPr>
              <a:t>- Viết hoa chữ cái đầu câu</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汉仪小麦体简"/>
                <a:cs typeface="Calibri" panose="020F0502020204030204" pitchFamily="34" charset="0"/>
              </a:rPr>
              <a:t>.</a:t>
            </a:r>
            <a:endParaRPr kumimoji="0" lang="en-US" sz="3200" b="0" i="0" u="none" strike="noStrike" kern="1200" cap="none" spc="0" normalizeH="0" baseline="0" noProof="0">
              <a:ln>
                <a:noFill/>
              </a:ln>
              <a:solidFill>
                <a:prstClr val="black"/>
              </a:solidFill>
              <a:effectLst/>
              <a:uLnTx/>
              <a:uFillTx/>
              <a:latin typeface="Calibri" panose="020F0502020204030204" pitchFamily="34" charset="0"/>
              <a:ea typeface="汉仪小麦体简"/>
              <a:cs typeface="Calibri" panose="020F0502020204030204" pitchFamily="34" charset="0"/>
            </a:endParaRPr>
          </a:p>
        </p:txBody>
      </p:sp>
      <p:sp>
        <p:nvSpPr>
          <p:cNvPr id="20" name="KSO_Shape">
            <a:extLst>
              <a:ext uri="{FF2B5EF4-FFF2-40B4-BE49-F238E27FC236}">
                <a16:creationId xmlns:a16="http://schemas.microsoft.com/office/drawing/2014/main" id="{BD598742-6FE6-47D8-813D-D08FDAF8B932}"/>
              </a:ext>
            </a:extLst>
          </p:cNvPr>
          <p:cNvSpPr/>
          <p:nvPr>
            <p:custDataLst>
              <p:tags r:id="rId1"/>
            </p:custDataLst>
          </p:nvPr>
        </p:nvSpPr>
        <p:spPr>
          <a:xfrm flipH="1">
            <a:off x="8600405" y="857015"/>
            <a:ext cx="576282" cy="457160"/>
          </a:xfrm>
          <a:prstGeom prst="heart">
            <a:avLst/>
          </a:prstGeom>
          <a:no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21" name="KSO_Shape">
            <a:extLst>
              <a:ext uri="{FF2B5EF4-FFF2-40B4-BE49-F238E27FC236}">
                <a16:creationId xmlns:a16="http://schemas.microsoft.com/office/drawing/2014/main" id="{5ADF3E74-2A10-4B95-828B-71696E670A96}"/>
              </a:ext>
            </a:extLst>
          </p:cNvPr>
          <p:cNvSpPr/>
          <p:nvPr>
            <p:custDataLst>
              <p:tags r:id="rId2"/>
            </p:custDataLst>
          </p:nvPr>
        </p:nvSpPr>
        <p:spPr>
          <a:xfrm rot="20677348" flipH="1">
            <a:off x="8454561" y="746954"/>
            <a:ext cx="576625" cy="457225"/>
          </a:xfrm>
          <a:prstGeom prst="hear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mn-cs"/>
            </a:endParaRPr>
          </a:p>
        </p:txBody>
      </p:sp>
      <p:pic>
        <p:nvPicPr>
          <p:cNvPr id="22" name="Picture 21" descr="Table&#10;&#10;Description automatically generated">
            <a:extLst>
              <a:ext uri="{FF2B5EF4-FFF2-40B4-BE49-F238E27FC236}">
                <a16:creationId xmlns:a16="http://schemas.microsoft.com/office/drawing/2014/main" id="{D279CCB8-6712-4210-8B98-4820BF76D996}"/>
              </a:ext>
            </a:extLst>
          </p:cNvPr>
          <p:cNvPicPr>
            <a:picLocks noChangeAspect="1"/>
          </p:cNvPicPr>
          <p:nvPr/>
        </p:nvPicPr>
        <p:blipFill rotWithShape="1">
          <a:blip r:embed="rId4"/>
          <a:srcRect l="1" t="32781" r="40136" b="-1701"/>
          <a:stretch>
            <a:fillRect/>
          </a:stretch>
        </p:blipFill>
        <p:spPr>
          <a:xfrm>
            <a:off x="3320139" y="2766377"/>
            <a:ext cx="5473869" cy="1484112"/>
          </a:xfrm>
          <a:prstGeom prst="rect">
            <a:avLst/>
          </a:prstGeom>
        </p:spPr>
      </p:pic>
      <p:pic>
        <p:nvPicPr>
          <p:cNvPr id="23" name="Google Shape;955;p14" descr="cartoon hand PNG image with transparent background | TOPpng">
            <a:extLst>
              <a:ext uri="{FF2B5EF4-FFF2-40B4-BE49-F238E27FC236}">
                <a16:creationId xmlns:a16="http://schemas.microsoft.com/office/drawing/2014/main" id="{45A2B7E4-7CD5-4EA2-AEA6-CC7ECE5B216D}"/>
              </a:ext>
            </a:extLst>
          </p:cNvPr>
          <p:cNvPicPr preferRelativeResize="0"/>
          <p:nvPr/>
        </p:nvPicPr>
        <p:blipFill rotWithShape="1">
          <a:blip r:embed="rId5"/>
          <a:srcRect/>
          <a:stretch>
            <a:fillRect/>
          </a:stretch>
        </p:blipFill>
        <p:spPr>
          <a:xfrm rot="5400000">
            <a:off x="4515573" y="2660866"/>
            <a:ext cx="1748818" cy="1851248"/>
          </a:xfrm>
          <a:prstGeom prst="rect">
            <a:avLst/>
          </a:prstGeom>
          <a:noFill/>
          <a:ln>
            <a:noFill/>
          </a:ln>
        </p:spPr>
      </p:pic>
      <p:pic>
        <p:nvPicPr>
          <p:cNvPr id="24" name="Picture 23" descr="A picture containing toy, doll&#10;&#10;Description automatically generated">
            <a:extLst>
              <a:ext uri="{FF2B5EF4-FFF2-40B4-BE49-F238E27FC236}">
                <a16:creationId xmlns:a16="http://schemas.microsoft.com/office/drawing/2014/main" id="{72807AAB-B381-4562-AB45-FB49C851C0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687" y="2939035"/>
            <a:ext cx="2458435" cy="2254385"/>
          </a:xfrm>
          <a:prstGeom prst="rect">
            <a:avLst/>
          </a:prstGeom>
        </p:spPr>
      </p:pic>
    </p:spTree>
    <p:extLst>
      <p:ext uri="{BB962C8B-B14F-4D97-AF65-F5344CB8AC3E}">
        <p14:creationId xmlns:p14="http://schemas.microsoft.com/office/powerpoint/2010/main" val="3355595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6">
            <a:extLst>
              <a:ext uri="{FF2B5EF4-FFF2-40B4-BE49-F238E27FC236}">
                <a16:creationId xmlns:a16="http://schemas.microsoft.com/office/drawing/2014/main" id="{636B3446-EE17-446B-B96B-360FDD756E12}"/>
              </a:ext>
            </a:extLst>
          </p:cNvPr>
          <p:cNvSpPr/>
          <p:nvPr/>
        </p:nvSpPr>
        <p:spPr>
          <a:xfrm>
            <a:off x="730250" y="387350"/>
            <a:ext cx="10756900" cy="605154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89BEEB1A-D6A4-475F-A27C-C8F7548D3772}"/>
              </a:ext>
            </a:extLst>
          </p:cNvPr>
          <p:cNvSpPr txBox="1"/>
          <p:nvPr/>
        </p:nvSpPr>
        <p:spPr>
          <a:xfrm>
            <a:off x="1412104" y="1705825"/>
            <a:ext cx="3469234" cy="954107"/>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Arial" panose="020B0604020202020204" pitchFamily="34" charset="0"/>
                <a:ea typeface="汉仪小麦体简"/>
                <a:cs typeface="+mn-cs"/>
              </a:rPr>
              <a:t>1 tay cầm viết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Arial" panose="020B0604020202020204" pitchFamily="34" charset="0"/>
                <a:ea typeface="汉仪小麦体简"/>
                <a:cs typeface="+mn-cs"/>
              </a:rPr>
              <a:t>1 tay giữ trang vở</a:t>
            </a:r>
          </a:p>
        </p:txBody>
      </p:sp>
      <p:sp>
        <p:nvSpPr>
          <p:cNvPr id="27" name="TextBox 26">
            <a:extLst>
              <a:ext uri="{FF2B5EF4-FFF2-40B4-BE49-F238E27FC236}">
                <a16:creationId xmlns:a16="http://schemas.microsoft.com/office/drawing/2014/main" id="{A488D2D6-D432-4DB9-83A0-9F22E202F16A}"/>
              </a:ext>
            </a:extLst>
          </p:cNvPr>
          <p:cNvSpPr txBox="1"/>
          <p:nvPr/>
        </p:nvSpPr>
        <p:spPr>
          <a:xfrm>
            <a:off x="2371205" y="3230036"/>
            <a:ext cx="3469234" cy="954107"/>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2060"/>
                </a:solidFill>
                <a:effectLst/>
                <a:uLnTx/>
                <a:uFillTx/>
                <a:latin typeface="Arial" panose="020B0604020202020204" pitchFamily="34" charset="0"/>
                <a:ea typeface="汉仪小麦体简"/>
                <a:cs typeface="+mn-cs"/>
              </a:rPr>
              <a:t>Thẳng lưng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Arial" panose="020B0604020202020204" pitchFamily="34" charset="0"/>
                <a:ea typeface="汉仪小麦体简"/>
                <a:cs typeface="+mn-cs"/>
              </a:rPr>
              <a:t>Chân đặt đúng vị trí</a:t>
            </a:r>
          </a:p>
        </p:txBody>
      </p:sp>
      <p:grpSp>
        <p:nvGrpSpPr>
          <p:cNvPr id="28" name="Group 27">
            <a:extLst>
              <a:ext uri="{FF2B5EF4-FFF2-40B4-BE49-F238E27FC236}">
                <a16:creationId xmlns:a16="http://schemas.microsoft.com/office/drawing/2014/main" id="{F434D15B-C6B4-429C-A1D5-0E04F0FAEDC6}"/>
              </a:ext>
            </a:extLst>
          </p:cNvPr>
          <p:cNvGrpSpPr/>
          <p:nvPr/>
        </p:nvGrpSpPr>
        <p:grpSpPr>
          <a:xfrm>
            <a:off x="6351563" y="1414055"/>
            <a:ext cx="5419971" cy="4356019"/>
            <a:chOff x="5352583" y="851611"/>
            <a:chExt cx="3896043" cy="3524887"/>
          </a:xfrm>
        </p:grpSpPr>
        <p:pic>
          <p:nvPicPr>
            <p:cNvPr id="29" name="Picture 2" descr="https://khotunhua.com/upload/tiny/day-tre-ngoi-dung-tu-the.jpg">
              <a:extLst>
                <a:ext uri="{FF2B5EF4-FFF2-40B4-BE49-F238E27FC236}">
                  <a16:creationId xmlns:a16="http://schemas.microsoft.com/office/drawing/2014/main" id="{9904F025-171F-4590-94A9-412296F06D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526456" y="851611"/>
              <a:ext cx="3722170" cy="35248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2B55E945-E16E-48E8-BD27-1F2B17143BA1}"/>
                </a:ext>
              </a:extLst>
            </p:cNvPr>
            <p:cNvSpPr/>
            <p:nvPr/>
          </p:nvSpPr>
          <p:spPr>
            <a:xfrm>
              <a:off x="5352583" y="2244722"/>
              <a:ext cx="568801" cy="73866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Giữ</a:t>
              </a:r>
              <a:r>
                <a:rPr kumimoji="0" lang="en-US" sz="105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105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bằng</a:t>
              </a:r>
              <a:r>
                <a:rPr kumimoji="0" lang="en-US" sz="105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105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tay</a:t>
              </a:r>
              <a:r>
                <a:rPr kumimoji="0" lang="en-US" sz="105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105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trái</a:t>
              </a:r>
              <a:endParaRPr kumimoji="0" lang="en-US" sz="790" b="0" i="0" u="none" strike="noStrike" kern="1200" cap="none" spc="0" normalizeH="0" baseline="0" noProof="0" dirty="0">
                <a:ln>
                  <a:noFill/>
                </a:ln>
                <a:solidFill>
                  <a:prstClr val="black"/>
                </a:solidFill>
                <a:effectLst/>
                <a:uLnTx/>
                <a:uFillTx/>
                <a:latin typeface="Cambria" panose="02040503050406030204" pitchFamily="18" charset="0"/>
                <a:ea typeface="汉仪小麦体简"/>
                <a:cs typeface="+mn-cs"/>
              </a:endParaRPr>
            </a:p>
          </p:txBody>
        </p:sp>
        <p:sp>
          <p:nvSpPr>
            <p:cNvPr id="31" name="Rectangle 30">
              <a:extLst>
                <a:ext uri="{FF2B5EF4-FFF2-40B4-BE49-F238E27FC236}">
                  <a16:creationId xmlns:a16="http://schemas.microsoft.com/office/drawing/2014/main" id="{A98F6A1B-C7E6-46A8-9A33-2F44D7418E5E}"/>
                </a:ext>
              </a:extLst>
            </p:cNvPr>
            <p:cNvSpPr/>
            <p:nvPr/>
          </p:nvSpPr>
          <p:spPr>
            <a:xfrm>
              <a:off x="7309730" y="1616017"/>
              <a:ext cx="644593" cy="73866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Viết</a:t>
              </a:r>
              <a:r>
                <a:rPr kumimoji="0" lang="en-US" sz="105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105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bằng</a:t>
              </a:r>
              <a:r>
                <a:rPr kumimoji="0" lang="en-US" sz="105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105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tay</a:t>
              </a:r>
              <a:r>
                <a:rPr kumimoji="0" lang="en-US" sz="105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105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phải</a:t>
              </a:r>
              <a:endParaRPr kumimoji="0" lang="en-US" sz="790" b="0" i="0" u="none" strike="noStrike" kern="1200" cap="none" spc="0" normalizeH="0" baseline="0" noProof="0" dirty="0">
                <a:ln>
                  <a:noFill/>
                </a:ln>
                <a:solidFill>
                  <a:prstClr val="black"/>
                </a:solidFill>
                <a:effectLst/>
                <a:uLnTx/>
                <a:uFillTx/>
                <a:latin typeface="Cambria" panose="02040503050406030204" pitchFamily="18" charset="0"/>
                <a:ea typeface="汉仪小麦体简"/>
                <a:cs typeface="+mn-cs"/>
              </a:endParaRPr>
            </a:p>
          </p:txBody>
        </p:sp>
      </p:grpSp>
      <p:sp>
        <p:nvSpPr>
          <p:cNvPr id="32" name="Rectangle 31">
            <a:extLst>
              <a:ext uri="{FF2B5EF4-FFF2-40B4-BE49-F238E27FC236}">
                <a16:creationId xmlns:a16="http://schemas.microsoft.com/office/drawing/2014/main" id="{9413917F-44F3-4CAB-B218-29D36625DD10}"/>
              </a:ext>
            </a:extLst>
          </p:cNvPr>
          <p:cNvSpPr/>
          <p:nvPr/>
        </p:nvSpPr>
        <p:spPr>
          <a:xfrm>
            <a:off x="3622431" y="4754247"/>
            <a:ext cx="3722170" cy="1015827"/>
          </a:xfrm>
          <a:prstGeom prst="rect">
            <a:avLst/>
          </a:prstGeom>
          <a:solidFill>
            <a:schemeClr val="accent6">
              <a:lumMod val="20000"/>
              <a:lumOff val="80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Arial" panose="020B0604020202020204" pitchFamily="34" charset="0"/>
                <a:ea typeface="汉仪小麦体简"/>
                <a:cs typeface="+mn-cs"/>
              </a:rPr>
              <a:t>Khoảng cách từ mắt đến vở 25 – 30cm</a:t>
            </a:r>
          </a:p>
        </p:txBody>
      </p:sp>
      <p:grpSp>
        <p:nvGrpSpPr>
          <p:cNvPr id="33" name="Group 32">
            <a:extLst>
              <a:ext uri="{FF2B5EF4-FFF2-40B4-BE49-F238E27FC236}">
                <a16:creationId xmlns:a16="http://schemas.microsoft.com/office/drawing/2014/main" id="{0E25F548-BF3E-4822-B101-A91798A70216}"/>
              </a:ext>
            </a:extLst>
          </p:cNvPr>
          <p:cNvGrpSpPr/>
          <p:nvPr/>
        </p:nvGrpSpPr>
        <p:grpSpPr>
          <a:xfrm>
            <a:off x="2371205" y="600621"/>
            <a:ext cx="6276889" cy="671831"/>
            <a:chOff x="7543323" y="122334"/>
            <a:chExt cx="5662316" cy="895774"/>
          </a:xfrm>
        </p:grpSpPr>
        <p:sp>
          <p:nvSpPr>
            <p:cNvPr id="34" name="Rectangle: Rounded Corners 43">
              <a:extLst>
                <a:ext uri="{FF2B5EF4-FFF2-40B4-BE49-F238E27FC236}">
                  <a16:creationId xmlns:a16="http://schemas.microsoft.com/office/drawing/2014/main" id="{5A96E100-A079-4B86-BFD6-DBCE56552FE4}"/>
                </a:ext>
              </a:extLst>
            </p:cNvPr>
            <p:cNvSpPr/>
            <p:nvPr/>
          </p:nvSpPr>
          <p:spPr>
            <a:xfrm>
              <a:off x="7543323" y="131988"/>
              <a:ext cx="5662316" cy="886120"/>
            </a:xfrm>
            <a:custGeom>
              <a:avLst/>
              <a:gdLst>
                <a:gd name="connsiteX0" fmla="*/ 0 w 5662316"/>
                <a:gd name="connsiteY0" fmla="*/ 147690 h 886120"/>
                <a:gd name="connsiteX1" fmla="*/ 147690 w 5662316"/>
                <a:gd name="connsiteY1" fmla="*/ 0 h 886120"/>
                <a:gd name="connsiteX2" fmla="*/ 797686 w 5662316"/>
                <a:gd name="connsiteY2" fmla="*/ 0 h 886120"/>
                <a:gd name="connsiteX3" fmla="*/ 1286673 w 5662316"/>
                <a:gd name="connsiteY3" fmla="*/ 0 h 886120"/>
                <a:gd name="connsiteX4" fmla="*/ 1882999 w 5662316"/>
                <a:gd name="connsiteY4" fmla="*/ 0 h 886120"/>
                <a:gd name="connsiteX5" fmla="*/ 2425656 w 5662316"/>
                <a:gd name="connsiteY5" fmla="*/ 0 h 886120"/>
                <a:gd name="connsiteX6" fmla="*/ 2914644 w 5662316"/>
                <a:gd name="connsiteY6" fmla="*/ 0 h 886120"/>
                <a:gd name="connsiteX7" fmla="*/ 3618309 w 5662316"/>
                <a:gd name="connsiteY7" fmla="*/ 0 h 886120"/>
                <a:gd name="connsiteX8" fmla="*/ 4107296 w 5662316"/>
                <a:gd name="connsiteY8" fmla="*/ 0 h 886120"/>
                <a:gd name="connsiteX9" fmla="*/ 4757292 w 5662316"/>
                <a:gd name="connsiteY9" fmla="*/ 0 h 886120"/>
                <a:gd name="connsiteX10" fmla="*/ 5514626 w 5662316"/>
                <a:gd name="connsiteY10" fmla="*/ 0 h 886120"/>
                <a:gd name="connsiteX11" fmla="*/ 5662316 w 5662316"/>
                <a:gd name="connsiteY11" fmla="*/ 147690 h 886120"/>
                <a:gd name="connsiteX12" fmla="*/ 5662316 w 5662316"/>
                <a:gd name="connsiteY12" fmla="*/ 738430 h 886120"/>
                <a:gd name="connsiteX13" fmla="*/ 5514626 w 5662316"/>
                <a:gd name="connsiteY13" fmla="*/ 886120 h 886120"/>
                <a:gd name="connsiteX14" fmla="*/ 4971969 w 5662316"/>
                <a:gd name="connsiteY14" fmla="*/ 886120 h 886120"/>
                <a:gd name="connsiteX15" fmla="*/ 4321974 w 5662316"/>
                <a:gd name="connsiteY15" fmla="*/ 886120 h 886120"/>
                <a:gd name="connsiteX16" fmla="*/ 3886655 w 5662316"/>
                <a:gd name="connsiteY16" fmla="*/ 886120 h 886120"/>
                <a:gd name="connsiteX17" fmla="*/ 3451337 w 5662316"/>
                <a:gd name="connsiteY17" fmla="*/ 886120 h 886120"/>
                <a:gd name="connsiteX18" fmla="*/ 3016019 w 5662316"/>
                <a:gd name="connsiteY18" fmla="*/ 886120 h 886120"/>
                <a:gd name="connsiteX19" fmla="*/ 2527032 w 5662316"/>
                <a:gd name="connsiteY19" fmla="*/ 886120 h 886120"/>
                <a:gd name="connsiteX20" fmla="*/ 1877036 w 5662316"/>
                <a:gd name="connsiteY20" fmla="*/ 886120 h 886120"/>
                <a:gd name="connsiteX21" fmla="*/ 1441718 w 5662316"/>
                <a:gd name="connsiteY21" fmla="*/ 886120 h 886120"/>
                <a:gd name="connsiteX22" fmla="*/ 899061 w 5662316"/>
                <a:gd name="connsiteY22" fmla="*/ 886120 h 886120"/>
                <a:gd name="connsiteX23" fmla="*/ 147690 w 5662316"/>
                <a:gd name="connsiteY23" fmla="*/ 886120 h 886120"/>
                <a:gd name="connsiteX24" fmla="*/ 0 w 5662316"/>
                <a:gd name="connsiteY24" fmla="*/ 738430 h 886120"/>
                <a:gd name="connsiteX25" fmla="*/ 0 w 5662316"/>
                <a:gd name="connsiteY25"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62316" h="886120" fill="none" extrusionOk="0">
                  <a:moveTo>
                    <a:pt x="0" y="147690"/>
                  </a:moveTo>
                  <a:cubicBezTo>
                    <a:pt x="-2483" y="67423"/>
                    <a:pt x="79620" y="-18895"/>
                    <a:pt x="147690" y="0"/>
                  </a:cubicBezTo>
                  <a:cubicBezTo>
                    <a:pt x="353977" y="-15273"/>
                    <a:pt x="616819" y="19733"/>
                    <a:pt x="797686" y="0"/>
                  </a:cubicBezTo>
                  <a:cubicBezTo>
                    <a:pt x="978553" y="-19733"/>
                    <a:pt x="1074522" y="43276"/>
                    <a:pt x="1286673" y="0"/>
                  </a:cubicBezTo>
                  <a:cubicBezTo>
                    <a:pt x="1498824" y="-43276"/>
                    <a:pt x="1749804" y="39588"/>
                    <a:pt x="1882999" y="0"/>
                  </a:cubicBezTo>
                  <a:cubicBezTo>
                    <a:pt x="2016194" y="-39588"/>
                    <a:pt x="2172236" y="46795"/>
                    <a:pt x="2425656" y="0"/>
                  </a:cubicBezTo>
                  <a:cubicBezTo>
                    <a:pt x="2679076" y="-46795"/>
                    <a:pt x="2803410" y="34294"/>
                    <a:pt x="2914644" y="0"/>
                  </a:cubicBezTo>
                  <a:cubicBezTo>
                    <a:pt x="3025878" y="-34294"/>
                    <a:pt x="3325347" y="53689"/>
                    <a:pt x="3618309" y="0"/>
                  </a:cubicBezTo>
                  <a:cubicBezTo>
                    <a:pt x="3911272" y="-53689"/>
                    <a:pt x="3918193" y="21345"/>
                    <a:pt x="4107296" y="0"/>
                  </a:cubicBezTo>
                  <a:cubicBezTo>
                    <a:pt x="4296399" y="-21345"/>
                    <a:pt x="4523984" y="69355"/>
                    <a:pt x="4757292" y="0"/>
                  </a:cubicBezTo>
                  <a:cubicBezTo>
                    <a:pt x="4990600" y="-69355"/>
                    <a:pt x="5217509" y="80593"/>
                    <a:pt x="5514626" y="0"/>
                  </a:cubicBezTo>
                  <a:cubicBezTo>
                    <a:pt x="5600692" y="-5209"/>
                    <a:pt x="5667479" y="70827"/>
                    <a:pt x="5662316" y="147690"/>
                  </a:cubicBezTo>
                  <a:cubicBezTo>
                    <a:pt x="5665038" y="269679"/>
                    <a:pt x="5661721" y="559850"/>
                    <a:pt x="5662316" y="738430"/>
                  </a:cubicBezTo>
                  <a:cubicBezTo>
                    <a:pt x="5644221" y="805891"/>
                    <a:pt x="5596979" y="882987"/>
                    <a:pt x="5514626" y="886120"/>
                  </a:cubicBezTo>
                  <a:cubicBezTo>
                    <a:pt x="5369421" y="916277"/>
                    <a:pt x="5194083" y="871119"/>
                    <a:pt x="4971969" y="886120"/>
                  </a:cubicBezTo>
                  <a:cubicBezTo>
                    <a:pt x="4749855" y="901121"/>
                    <a:pt x="4462298" y="828779"/>
                    <a:pt x="4321974" y="886120"/>
                  </a:cubicBezTo>
                  <a:cubicBezTo>
                    <a:pt x="4181650" y="943461"/>
                    <a:pt x="4052499" y="872375"/>
                    <a:pt x="3886655" y="886120"/>
                  </a:cubicBezTo>
                  <a:cubicBezTo>
                    <a:pt x="3720811" y="899865"/>
                    <a:pt x="3560516" y="874262"/>
                    <a:pt x="3451337" y="886120"/>
                  </a:cubicBezTo>
                  <a:cubicBezTo>
                    <a:pt x="3342158" y="897978"/>
                    <a:pt x="3218071" y="863279"/>
                    <a:pt x="3016019" y="886120"/>
                  </a:cubicBezTo>
                  <a:cubicBezTo>
                    <a:pt x="2813967" y="908961"/>
                    <a:pt x="2672645" y="867156"/>
                    <a:pt x="2527032" y="886120"/>
                  </a:cubicBezTo>
                  <a:cubicBezTo>
                    <a:pt x="2381419" y="905084"/>
                    <a:pt x="2135289" y="885727"/>
                    <a:pt x="1877036" y="886120"/>
                  </a:cubicBezTo>
                  <a:cubicBezTo>
                    <a:pt x="1618783" y="886513"/>
                    <a:pt x="1576028" y="885791"/>
                    <a:pt x="1441718" y="886120"/>
                  </a:cubicBezTo>
                  <a:cubicBezTo>
                    <a:pt x="1307408" y="886449"/>
                    <a:pt x="1048361" y="832918"/>
                    <a:pt x="899061" y="886120"/>
                  </a:cubicBezTo>
                  <a:cubicBezTo>
                    <a:pt x="749761" y="939322"/>
                    <a:pt x="443792" y="841298"/>
                    <a:pt x="147690" y="886120"/>
                  </a:cubicBezTo>
                  <a:cubicBezTo>
                    <a:pt x="76818" y="903772"/>
                    <a:pt x="13570" y="822338"/>
                    <a:pt x="0" y="738430"/>
                  </a:cubicBezTo>
                  <a:cubicBezTo>
                    <a:pt x="-10324" y="502418"/>
                    <a:pt x="20464" y="382754"/>
                    <a:pt x="0" y="147690"/>
                  </a:cubicBezTo>
                  <a:close/>
                </a:path>
                <a:path w="5662316" h="886120" stroke="0" extrusionOk="0">
                  <a:moveTo>
                    <a:pt x="0" y="147690"/>
                  </a:moveTo>
                  <a:cubicBezTo>
                    <a:pt x="-5552" y="64483"/>
                    <a:pt x="84185" y="13750"/>
                    <a:pt x="147690" y="0"/>
                  </a:cubicBezTo>
                  <a:cubicBezTo>
                    <a:pt x="335375" y="-60223"/>
                    <a:pt x="658481" y="65067"/>
                    <a:pt x="797686" y="0"/>
                  </a:cubicBezTo>
                  <a:cubicBezTo>
                    <a:pt x="936891" y="-65067"/>
                    <a:pt x="1198677" y="59139"/>
                    <a:pt x="1447681" y="0"/>
                  </a:cubicBezTo>
                  <a:cubicBezTo>
                    <a:pt x="1696686" y="-59139"/>
                    <a:pt x="1864887" y="19655"/>
                    <a:pt x="2097677" y="0"/>
                  </a:cubicBezTo>
                  <a:cubicBezTo>
                    <a:pt x="2330467" y="-19655"/>
                    <a:pt x="2596513" y="24832"/>
                    <a:pt x="2801342" y="0"/>
                  </a:cubicBezTo>
                  <a:cubicBezTo>
                    <a:pt x="3006171" y="-24832"/>
                    <a:pt x="3167475" y="20475"/>
                    <a:pt x="3290329" y="0"/>
                  </a:cubicBezTo>
                  <a:cubicBezTo>
                    <a:pt x="3413183" y="-20475"/>
                    <a:pt x="3608860" y="1339"/>
                    <a:pt x="3886655" y="0"/>
                  </a:cubicBezTo>
                  <a:cubicBezTo>
                    <a:pt x="4164450" y="-1339"/>
                    <a:pt x="4170258" y="23936"/>
                    <a:pt x="4429312" y="0"/>
                  </a:cubicBezTo>
                  <a:cubicBezTo>
                    <a:pt x="4688366" y="-23936"/>
                    <a:pt x="4772931" y="12085"/>
                    <a:pt x="4918300" y="0"/>
                  </a:cubicBezTo>
                  <a:cubicBezTo>
                    <a:pt x="5063669" y="-12085"/>
                    <a:pt x="5361874" y="53414"/>
                    <a:pt x="5514626" y="0"/>
                  </a:cubicBezTo>
                  <a:cubicBezTo>
                    <a:pt x="5599375" y="8092"/>
                    <a:pt x="5664372" y="67590"/>
                    <a:pt x="5662316" y="147690"/>
                  </a:cubicBezTo>
                  <a:cubicBezTo>
                    <a:pt x="5663250" y="305716"/>
                    <a:pt x="5591637" y="495539"/>
                    <a:pt x="5662316" y="738430"/>
                  </a:cubicBezTo>
                  <a:cubicBezTo>
                    <a:pt x="5677835" y="801906"/>
                    <a:pt x="5606741" y="888284"/>
                    <a:pt x="5514626" y="886120"/>
                  </a:cubicBezTo>
                  <a:cubicBezTo>
                    <a:pt x="5302846" y="935108"/>
                    <a:pt x="5191682" y="873528"/>
                    <a:pt x="5025638" y="886120"/>
                  </a:cubicBezTo>
                  <a:cubicBezTo>
                    <a:pt x="4859594" y="898712"/>
                    <a:pt x="4613874" y="883451"/>
                    <a:pt x="4321974" y="886120"/>
                  </a:cubicBezTo>
                  <a:cubicBezTo>
                    <a:pt x="4030074" y="888789"/>
                    <a:pt x="4017299" y="877952"/>
                    <a:pt x="3779317" y="886120"/>
                  </a:cubicBezTo>
                  <a:cubicBezTo>
                    <a:pt x="3541335" y="894288"/>
                    <a:pt x="3261988" y="838242"/>
                    <a:pt x="3075652" y="886120"/>
                  </a:cubicBezTo>
                  <a:cubicBezTo>
                    <a:pt x="2889316" y="933998"/>
                    <a:pt x="2744419" y="852991"/>
                    <a:pt x="2532995" y="886120"/>
                  </a:cubicBezTo>
                  <a:cubicBezTo>
                    <a:pt x="2321571" y="919249"/>
                    <a:pt x="2045430" y="824039"/>
                    <a:pt x="1882999" y="886120"/>
                  </a:cubicBezTo>
                  <a:cubicBezTo>
                    <a:pt x="1720568" y="948201"/>
                    <a:pt x="1512429" y="840245"/>
                    <a:pt x="1394012" y="886120"/>
                  </a:cubicBezTo>
                  <a:cubicBezTo>
                    <a:pt x="1275595" y="931995"/>
                    <a:pt x="1075836" y="876183"/>
                    <a:pt x="905024" y="886120"/>
                  </a:cubicBezTo>
                  <a:cubicBezTo>
                    <a:pt x="734212" y="896057"/>
                    <a:pt x="327066" y="817173"/>
                    <a:pt x="147690" y="886120"/>
                  </a:cubicBezTo>
                  <a:cubicBezTo>
                    <a:pt x="77967" y="881666"/>
                    <a:pt x="-17004" y="811833"/>
                    <a:pt x="0" y="738430"/>
                  </a:cubicBezTo>
                  <a:cubicBezTo>
                    <a:pt x="-60527" y="603962"/>
                    <a:pt x="58992" y="357952"/>
                    <a:pt x="0" y="147690"/>
                  </a:cubicBezTo>
                  <a:close/>
                </a:path>
              </a:pathLst>
            </a:custGeom>
            <a:solidFill>
              <a:srgbClr val="F2B0E1"/>
            </a:solidFill>
            <a:ln w="12700" cap="flat" cmpd="sng" algn="ctr">
              <a:solidFill>
                <a:srgbClr val="69991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D21A0"/>
                </a:solidFill>
                <a:effectLst/>
                <a:uLnTx/>
                <a:uFillTx/>
                <a:latin typeface="等线" panose="020F0502020204030204"/>
                <a:ea typeface="汉仪小麦体简"/>
                <a:cs typeface="+mn-cs"/>
              </a:endParaRPr>
            </a:p>
          </p:txBody>
        </p:sp>
        <p:sp>
          <p:nvSpPr>
            <p:cNvPr id="35" name="Rectangle 34">
              <a:extLst>
                <a:ext uri="{FF2B5EF4-FFF2-40B4-BE49-F238E27FC236}">
                  <a16:creationId xmlns:a16="http://schemas.microsoft.com/office/drawing/2014/main" id="{0B3C0142-DFEE-43FA-836C-254DB4811E62}"/>
                </a:ext>
              </a:extLst>
            </p:cNvPr>
            <p:cNvSpPr/>
            <p:nvPr/>
          </p:nvSpPr>
          <p:spPr>
            <a:xfrm>
              <a:off x="7762206" y="122334"/>
              <a:ext cx="5115756"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3600" b="1" i="0" u="none" strike="noStrike" kern="1200" cap="none" spc="0" normalizeH="0" baseline="0" noProof="0">
                  <a:ln>
                    <a:noFill/>
                  </a:ln>
                  <a:solidFill>
                    <a:srgbClr val="CD21A0"/>
                  </a:solidFill>
                  <a:effectLst/>
                  <a:uLnTx/>
                  <a:uFillTx/>
                  <a:latin typeface="Calibri" panose="020F0502020204030204" pitchFamily="34" charset="0"/>
                  <a:ea typeface="汉仪小麦体简"/>
                  <a:cs typeface="Calibri" panose="020F0502020204030204" pitchFamily="34" charset="0"/>
                </a:rPr>
                <a:t>Lưu ý </a:t>
              </a:r>
              <a:r>
                <a:rPr kumimoji="0" lang="vi-VN" sz="3600" b="1" i="0" u="none" strike="noStrike" kern="1200" cap="none" spc="0" normalizeH="0" baseline="0" noProof="0">
                  <a:ln>
                    <a:noFill/>
                  </a:ln>
                  <a:solidFill>
                    <a:srgbClr val="CD21A0"/>
                  </a:solidFill>
                  <a:effectLst/>
                  <a:uLnTx/>
                  <a:uFillTx/>
                  <a:latin typeface="Calibri" panose="020F0502020204030204" pitchFamily="34" charset="0"/>
                  <a:ea typeface="汉仪小麦体简"/>
                  <a:cs typeface="Calibri" panose="020F0502020204030204" pitchFamily="34" charset="0"/>
                </a:rPr>
                <a:t>về tư thế khi ngồi viết</a:t>
              </a:r>
              <a:endParaRPr kumimoji="0" lang="pl-PL" sz="3600" b="1" i="0" u="none" strike="noStrike" kern="1200" cap="none" spc="0" normalizeH="0" baseline="0" noProof="0">
                <a:ln>
                  <a:noFill/>
                </a:ln>
                <a:solidFill>
                  <a:srgbClr val="CD21A0"/>
                </a:solidFill>
                <a:effectLst/>
                <a:uLnTx/>
                <a:uFillTx/>
                <a:latin typeface="Calibri" panose="020F0502020204030204" pitchFamily="34" charset="0"/>
                <a:ea typeface="汉仪小麦体简"/>
                <a:cs typeface="Calibri" panose="020F0502020204030204" pitchFamily="34" charset="0"/>
              </a:endParaRPr>
            </a:p>
          </p:txBody>
        </p:sp>
      </p:grpSp>
      <p:sp>
        <p:nvSpPr>
          <p:cNvPr id="36" name="KSO_Shape">
            <a:extLst>
              <a:ext uri="{FF2B5EF4-FFF2-40B4-BE49-F238E27FC236}">
                <a16:creationId xmlns:a16="http://schemas.microsoft.com/office/drawing/2014/main" id="{E3053F9B-7D3B-42DF-86F1-5CE0B2A1F0B5}"/>
              </a:ext>
            </a:extLst>
          </p:cNvPr>
          <p:cNvSpPr/>
          <p:nvPr>
            <p:custDataLst>
              <p:tags r:id="rId1"/>
            </p:custDataLst>
          </p:nvPr>
        </p:nvSpPr>
        <p:spPr>
          <a:xfrm flipH="1">
            <a:off x="8071637" y="522606"/>
            <a:ext cx="576282" cy="457160"/>
          </a:xfrm>
          <a:prstGeom prst="heart">
            <a:avLst/>
          </a:prstGeom>
          <a:no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37" name="KSO_Shape">
            <a:extLst>
              <a:ext uri="{FF2B5EF4-FFF2-40B4-BE49-F238E27FC236}">
                <a16:creationId xmlns:a16="http://schemas.microsoft.com/office/drawing/2014/main" id="{39D022E7-7ABF-46CC-8C16-DE4A699AE7ED}"/>
              </a:ext>
            </a:extLst>
          </p:cNvPr>
          <p:cNvSpPr/>
          <p:nvPr>
            <p:custDataLst>
              <p:tags r:id="rId2"/>
            </p:custDataLst>
          </p:nvPr>
        </p:nvSpPr>
        <p:spPr>
          <a:xfrm rot="20677348" flipH="1">
            <a:off x="8501799" y="592233"/>
            <a:ext cx="576625" cy="457225"/>
          </a:xfrm>
          <a:prstGeom prst="hear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val="341258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1+#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1+#ppt_w/2"/>
                                          </p:val>
                                        </p:tav>
                                        <p:tav tm="100000">
                                          <p:val>
                                            <p:strVal val="#ppt_x"/>
                                          </p:val>
                                        </p:tav>
                                      </p:tavLst>
                                    </p:anim>
                                    <p:anim calcmode="lin" valueType="num">
                                      <p:cBhvr additive="base">
                                        <p:cTn id="29" dur="500" fill="hold"/>
                                        <p:tgtEl>
                                          <p:spTgt spid="32"/>
                                        </p:tgtEl>
                                        <p:attrNameLst>
                                          <p:attrName>ppt_y</p:attrName>
                                        </p:attrNameLst>
                                      </p:cBhvr>
                                      <p:tavLst>
                                        <p:tav tm="0">
                                          <p:val>
                                            <p:strVal val="#ppt_y"/>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2" grpId="0" animBg="1"/>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a:extLst>
              <a:ext uri="{FF2B5EF4-FFF2-40B4-BE49-F238E27FC236}">
                <a16:creationId xmlns:a16="http://schemas.microsoft.com/office/drawing/2014/main" id="{1D2A247B-71D2-4C27-8CC2-6DBA985ED9FC}"/>
              </a:ext>
            </a:extLst>
          </p:cNvPr>
          <p:cNvSpPr/>
          <p:nvPr/>
        </p:nvSpPr>
        <p:spPr>
          <a:xfrm>
            <a:off x="730250" y="387350"/>
            <a:ext cx="10756900" cy="605154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2A8C8D83-2549-4DC4-864D-ABABA2F8ED98}"/>
              </a:ext>
            </a:extLst>
          </p:cNvPr>
          <p:cNvSpPr/>
          <p:nvPr/>
        </p:nvSpPr>
        <p:spPr>
          <a:xfrm>
            <a:off x="3364863" y="551534"/>
            <a:ext cx="548767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err="1">
                <a:ln>
                  <a:noFill/>
                </a:ln>
                <a:solidFill>
                  <a:srgbClr val="000000"/>
                </a:solidFill>
                <a:effectLst/>
                <a:uLnTx/>
                <a:uFillTx/>
                <a:latin typeface="Arial" panose="020B0604020202020204" pitchFamily="34" charset="0"/>
                <a:ea typeface="汉仪小麦体简"/>
                <a:cs typeface="+mn-cs"/>
              </a:rPr>
              <a:t>Chính</a:t>
            </a:r>
            <a:r>
              <a:rPr kumimoji="0" lang="en-US" sz="4000" b="0" i="0" u="sng" strike="noStrike" kern="1200" cap="none" spc="0" normalizeH="0" baseline="0" noProof="0" dirty="0">
                <a:ln>
                  <a:noFill/>
                </a:ln>
                <a:solidFill>
                  <a:srgbClr val="000000"/>
                </a:solidFill>
                <a:effectLst/>
                <a:uLnTx/>
                <a:uFillTx/>
                <a:latin typeface="Arial" panose="020B0604020202020204" pitchFamily="34" charset="0"/>
                <a:ea typeface="汉仪小麦体简"/>
                <a:cs typeface="+mn-cs"/>
              </a:rPr>
              <a:t> </a:t>
            </a:r>
            <a:r>
              <a:rPr kumimoji="0" lang="en-US" sz="4000" b="0" i="0" u="sng" strike="noStrike" kern="1200" cap="none" spc="0" normalizeH="0" baseline="0" noProof="0" dirty="0" err="1">
                <a:ln>
                  <a:noFill/>
                </a:ln>
                <a:solidFill>
                  <a:srgbClr val="000000"/>
                </a:solidFill>
                <a:effectLst/>
                <a:uLnTx/>
                <a:uFillTx/>
                <a:latin typeface="Arial" panose="020B0604020202020204" pitchFamily="34" charset="0"/>
                <a:ea typeface="汉仪小麦体简"/>
                <a:cs typeface="+mn-cs"/>
              </a:rPr>
              <a:t>tả</a:t>
            </a:r>
            <a:endParaRPr kumimoji="0" lang="en-US" sz="4000" b="0" i="0" u="sng" strike="noStrike" kern="1200" cap="none" spc="0" normalizeH="0" baseline="0" noProof="0" dirty="0">
              <a:ln>
                <a:noFill/>
              </a:ln>
              <a:solidFill>
                <a:srgbClr val="000000"/>
              </a:solidFill>
              <a:effectLst/>
              <a:uLnTx/>
              <a:uFillTx/>
              <a:latin typeface="Arial" panose="020B0604020202020204" pitchFamily="34" charset="0"/>
              <a:ea typeface="汉仪小麦体简"/>
              <a:cs typeface="+mn-cs"/>
            </a:endParaRPr>
          </a:p>
        </p:txBody>
      </p:sp>
      <p:sp>
        <p:nvSpPr>
          <p:cNvPr id="4" name="Rounded Rectangular Callout 2">
            <a:extLst>
              <a:ext uri="{FF2B5EF4-FFF2-40B4-BE49-F238E27FC236}">
                <a16:creationId xmlns:a16="http://schemas.microsoft.com/office/drawing/2014/main" id="{92935C2F-6048-416E-AE55-A362D53B601C}"/>
              </a:ext>
            </a:extLst>
          </p:cNvPr>
          <p:cNvSpPr/>
          <p:nvPr/>
        </p:nvSpPr>
        <p:spPr>
          <a:xfrm>
            <a:off x="1271196" y="2609386"/>
            <a:ext cx="3601887" cy="1614878"/>
          </a:xfrm>
          <a:prstGeom prst="wedgeRoundRectCallout">
            <a:avLst>
              <a:gd name="adj1" fmla="val 16429"/>
              <a:gd name="adj2" fmla="val 88744"/>
              <a:gd name="adj3" fmla="val 16667"/>
            </a:avLst>
          </a:prstGeom>
          <a:solidFill>
            <a:schemeClr val="accent6">
              <a:lumMod val="20000"/>
              <a:lumOff val="80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Em</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hãy</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tự</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đánh</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giá</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phần</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viết</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của</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mình</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và</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của</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汉仪小麦体简"/>
                <a:cs typeface="Calibri" panose="020F0502020204030204" pitchFamily="34" charset="0"/>
              </a:rPr>
              <a:t>bạn</a:t>
            </a: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汉仪小麦体简"/>
              <a:cs typeface="Calibri" panose="020F0502020204030204" pitchFamily="34" charset="0"/>
            </a:endParaRPr>
          </a:p>
        </p:txBody>
      </p:sp>
      <p:sp>
        <p:nvSpPr>
          <p:cNvPr id="5" name="Rectangle 4">
            <a:extLst>
              <a:ext uri="{FF2B5EF4-FFF2-40B4-BE49-F238E27FC236}">
                <a16:creationId xmlns:a16="http://schemas.microsoft.com/office/drawing/2014/main" id="{8F9F295F-1DC1-4EB5-911A-8F7CD142408B}"/>
              </a:ext>
            </a:extLst>
          </p:cNvPr>
          <p:cNvSpPr/>
          <p:nvPr/>
        </p:nvSpPr>
        <p:spPr>
          <a:xfrm>
            <a:off x="6230465" y="2135322"/>
            <a:ext cx="4941033" cy="2970685"/>
          </a:xfrm>
          <a:prstGeom prst="rect">
            <a:avLst/>
          </a:prstGeom>
          <a:solidFill>
            <a:srgbClr val="FFF5D9"/>
          </a:solidFill>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pitchFamily="34" charset="0"/>
                <a:ea typeface="汉仪小麦体简"/>
                <a:cs typeface="Calibri" panose="020F0502020204030204" pitchFamily="34" charset="0"/>
              </a:rPr>
              <a:t>Tiêu chí đánh giá</a:t>
            </a:r>
          </a:p>
          <a:p>
            <a:pPr marL="0" marR="0" lvl="0" indent="0" algn="l" defTabSz="914400" rtl="0" eaLnBrk="1" fontAlgn="auto" latinLnBrk="0" hangingPunct="1">
              <a:lnSpc>
                <a:spcPct val="150000"/>
              </a:lnSpc>
              <a:spcBef>
                <a:spcPts val="0"/>
              </a:spcBef>
              <a:spcAft>
                <a:spcPts val="0"/>
              </a:spcAft>
              <a:buClrTx/>
              <a:buSzPts val="1900"/>
              <a:buFontTx/>
              <a:buNone/>
              <a:tabLst/>
              <a:defRPr/>
            </a:pPr>
            <a:r>
              <a:rPr kumimoji="0" lang="fi-FI" sz="3200" b="0" i="0" u="none" strike="noStrike" kern="1200" cap="none" spc="0" normalizeH="0" baseline="0" noProof="0">
                <a:ln>
                  <a:noFill/>
                </a:ln>
                <a:solidFill>
                  <a:srgbClr val="142436"/>
                </a:solidFill>
                <a:effectLst/>
                <a:uLnTx/>
                <a:uFillTx/>
                <a:latin typeface="Calibri" panose="020F0502020204030204" pitchFamily="34" charset="0"/>
                <a:ea typeface="汉仪小麦体简"/>
                <a:cs typeface="Calibri" panose="020F0502020204030204" pitchFamily="34" charset="0"/>
              </a:rPr>
              <a:t>1  Sai không quá </a:t>
            </a:r>
            <a:r>
              <a:rPr kumimoji="0" lang="fi-FI" sz="3200" b="1" i="0" u="none" strike="noStrike" kern="1200" cap="none" spc="0" normalizeH="0" baseline="0" noProof="0">
                <a:ln>
                  <a:noFill/>
                </a:ln>
                <a:solidFill>
                  <a:srgbClr val="7ABED2">
                    <a:lumMod val="75000"/>
                  </a:srgbClr>
                </a:solidFill>
                <a:effectLst/>
                <a:uLnTx/>
                <a:uFillTx/>
                <a:latin typeface="Calibri" panose="020F0502020204030204" pitchFamily="34" charset="0"/>
                <a:ea typeface="汉仪小麦体简"/>
                <a:cs typeface="Calibri" panose="020F0502020204030204" pitchFamily="34" charset="0"/>
              </a:rPr>
              <a:t>5 lỗi </a:t>
            </a:r>
          </a:p>
          <a:p>
            <a:pPr marL="0" marR="0" lvl="0" indent="0" algn="l" defTabSz="914400" rtl="0" eaLnBrk="1" fontAlgn="auto" latinLnBrk="0" hangingPunct="1">
              <a:lnSpc>
                <a:spcPct val="150000"/>
              </a:lnSpc>
              <a:spcBef>
                <a:spcPts val="0"/>
              </a:spcBef>
              <a:spcAft>
                <a:spcPts val="0"/>
              </a:spcAft>
              <a:buClrTx/>
              <a:buSzPts val="1900"/>
              <a:buFontTx/>
              <a:buNone/>
              <a:tabLst/>
              <a:defRPr/>
            </a:pPr>
            <a:r>
              <a:rPr kumimoji="0" lang="en-US" sz="3200" b="0" i="0" u="none" strike="noStrike" kern="1200" cap="none" spc="0" normalizeH="0" baseline="0" noProof="0">
                <a:ln>
                  <a:noFill/>
                </a:ln>
                <a:solidFill>
                  <a:srgbClr val="142436"/>
                </a:solidFill>
                <a:effectLst/>
                <a:uLnTx/>
                <a:uFillTx/>
                <a:latin typeface="Calibri" panose="020F0502020204030204" pitchFamily="34" charset="0"/>
                <a:ea typeface="汉仪小麦体简"/>
                <a:cs typeface="Calibri" panose="020F0502020204030204" pitchFamily="34" charset="0"/>
              </a:rPr>
              <a:t>2  Chữ viết rõ ràng, sạch đẹp</a:t>
            </a:r>
          </a:p>
          <a:p>
            <a:pPr marL="0" marR="0" lvl="0" indent="0" algn="l" defTabSz="914400" rtl="0" eaLnBrk="1" fontAlgn="auto" latinLnBrk="0" hangingPunct="1">
              <a:lnSpc>
                <a:spcPct val="150000"/>
              </a:lnSpc>
              <a:spcBef>
                <a:spcPts val="0"/>
              </a:spcBef>
              <a:spcAft>
                <a:spcPts val="0"/>
              </a:spcAft>
              <a:buClrTx/>
              <a:buSzPts val="1900"/>
              <a:buFontTx/>
              <a:buNone/>
              <a:tabLst/>
              <a:defRPr/>
            </a:pPr>
            <a:r>
              <a:rPr kumimoji="0" lang="en-US" sz="3200" b="0" i="0" u="none" strike="noStrike" kern="1200" cap="none" spc="0" normalizeH="0" baseline="0" noProof="0">
                <a:ln>
                  <a:noFill/>
                </a:ln>
                <a:solidFill>
                  <a:srgbClr val="142436"/>
                </a:solidFill>
                <a:effectLst/>
                <a:uLnTx/>
                <a:uFillTx/>
                <a:latin typeface="Calibri" panose="020F0502020204030204" pitchFamily="34" charset="0"/>
                <a:ea typeface="汉仪小麦体简"/>
                <a:cs typeface="Calibri" panose="020F0502020204030204" pitchFamily="34" charset="0"/>
              </a:rPr>
              <a:t>3  Trình bày đúng hình thức</a:t>
            </a:r>
          </a:p>
        </p:txBody>
      </p:sp>
      <p:pic>
        <p:nvPicPr>
          <p:cNvPr id="6" name="Picture 5">
            <a:extLst>
              <a:ext uri="{FF2B5EF4-FFF2-40B4-BE49-F238E27FC236}">
                <a16:creationId xmlns:a16="http://schemas.microsoft.com/office/drawing/2014/main" id="{1F997F4D-5322-4217-965D-657D0FDDC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601" y="4301246"/>
            <a:ext cx="3035928" cy="2137653"/>
          </a:xfrm>
          <a:prstGeom prst="rect">
            <a:avLst/>
          </a:prstGeom>
        </p:spPr>
      </p:pic>
    </p:spTree>
    <p:extLst>
      <p:ext uri="{BB962C8B-B14F-4D97-AF65-F5344CB8AC3E}">
        <p14:creationId xmlns:p14="http://schemas.microsoft.com/office/powerpoint/2010/main" val="1038686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07C9B0-40C8-D078-A794-F0CB739FDC1A}"/>
              </a:ext>
            </a:extLst>
          </p:cNvPr>
          <p:cNvGrpSpPr/>
          <p:nvPr/>
        </p:nvGrpSpPr>
        <p:grpSpPr>
          <a:xfrm>
            <a:off x="2642607" y="995494"/>
            <a:ext cx="6906789" cy="1671506"/>
            <a:chOff x="1469319" y="600821"/>
            <a:chExt cx="9192937" cy="1521598"/>
          </a:xfrm>
          <a:solidFill>
            <a:srgbClr val="92D050"/>
          </a:solidFill>
        </p:grpSpPr>
        <p:grpSp>
          <p:nvGrpSpPr>
            <p:cNvPr id="3" name="Google Shape;1177;p37">
              <a:extLst>
                <a:ext uri="{FF2B5EF4-FFF2-40B4-BE49-F238E27FC236}">
                  <a16:creationId xmlns:a16="http://schemas.microsoft.com/office/drawing/2014/main" id="{613A191D-294D-02F9-07CD-5E318D442D11}"/>
                </a:ext>
              </a:extLst>
            </p:cNvPr>
            <p:cNvGrpSpPr/>
            <p:nvPr/>
          </p:nvGrpSpPr>
          <p:grpSpPr>
            <a:xfrm>
              <a:off x="1635287" y="600821"/>
              <a:ext cx="8891264" cy="1521598"/>
              <a:chOff x="-352065" y="2832623"/>
              <a:chExt cx="3948218" cy="667944"/>
            </a:xfrm>
            <a:grpFill/>
          </p:grpSpPr>
          <p:sp>
            <p:nvSpPr>
              <p:cNvPr id="5" name="Google Shape;1178;p37">
                <a:extLst>
                  <a:ext uri="{FF2B5EF4-FFF2-40B4-BE49-F238E27FC236}">
                    <a16:creationId xmlns:a16="http://schemas.microsoft.com/office/drawing/2014/main" id="{73A99A70-7A5D-56CF-46EC-80286540238E}"/>
                  </a:ext>
                </a:extLst>
              </p:cNvPr>
              <p:cNvSpPr/>
              <p:nvPr/>
            </p:nvSpPr>
            <p:spPr>
              <a:xfrm>
                <a:off x="68157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pPr>
                  <a:buClr>
                    <a:srgbClr val="000000"/>
                  </a:buClr>
                </a:pPr>
                <a:endParaRPr kern="0">
                  <a:solidFill>
                    <a:srgbClr val="000000"/>
                  </a:solidFill>
                  <a:latin typeface="Arial"/>
                  <a:cs typeface="Arial"/>
                  <a:sym typeface="Arial"/>
                </a:endParaRPr>
              </a:p>
            </p:txBody>
          </p:sp>
          <p:sp>
            <p:nvSpPr>
              <p:cNvPr id="6" name="Google Shape;1179;p37">
                <a:extLst>
                  <a:ext uri="{FF2B5EF4-FFF2-40B4-BE49-F238E27FC236}">
                    <a16:creationId xmlns:a16="http://schemas.microsoft.com/office/drawing/2014/main" id="{96A671A5-6C98-D0F2-A9A2-7427AF99991A}"/>
                  </a:ext>
                </a:extLst>
              </p:cNvPr>
              <p:cNvSpPr/>
              <p:nvPr/>
            </p:nvSpPr>
            <p:spPr>
              <a:xfrm>
                <a:off x="1213300"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pPr>
                  <a:buClr>
                    <a:srgbClr val="000000"/>
                  </a:buClr>
                </a:pPr>
                <a:endParaRPr kern="0">
                  <a:solidFill>
                    <a:srgbClr val="000000"/>
                  </a:solidFill>
                  <a:latin typeface="Arial"/>
                  <a:cs typeface="Arial"/>
                  <a:sym typeface="Arial"/>
                </a:endParaRPr>
              </a:p>
            </p:txBody>
          </p:sp>
          <p:sp>
            <p:nvSpPr>
              <p:cNvPr id="7" name="Google Shape;1180;p37">
                <a:extLst>
                  <a:ext uri="{FF2B5EF4-FFF2-40B4-BE49-F238E27FC236}">
                    <a16:creationId xmlns:a16="http://schemas.microsoft.com/office/drawing/2014/main" id="{04D25203-7C75-EA30-5F99-4DC93B33A83B}"/>
                  </a:ext>
                </a:extLst>
              </p:cNvPr>
              <p:cNvSpPr/>
              <p:nvPr/>
            </p:nvSpPr>
            <p:spPr>
              <a:xfrm>
                <a:off x="161532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pPr>
                  <a:buClr>
                    <a:srgbClr val="000000"/>
                  </a:buClr>
                </a:pPr>
                <a:endParaRPr kern="0">
                  <a:solidFill>
                    <a:srgbClr val="000000"/>
                  </a:solidFill>
                  <a:latin typeface="Arial"/>
                  <a:cs typeface="Arial"/>
                  <a:sym typeface="Arial"/>
                </a:endParaRPr>
              </a:p>
            </p:txBody>
          </p:sp>
          <p:sp>
            <p:nvSpPr>
              <p:cNvPr id="8" name="Google Shape;1179;p37">
                <a:extLst>
                  <a:ext uri="{FF2B5EF4-FFF2-40B4-BE49-F238E27FC236}">
                    <a16:creationId xmlns:a16="http://schemas.microsoft.com/office/drawing/2014/main" id="{31A312D6-4631-860E-F3DB-3FF80FF4D91F}"/>
                  </a:ext>
                </a:extLst>
              </p:cNvPr>
              <p:cNvSpPr/>
              <p:nvPr/>
            </p:nvSpPr>
            <p:spPr>
              <a:xfrm>
                <a:off x="17885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pPr>
                  <a:buClr>
                    <a:srgbClr val="000000"/>
                  </a:buClr>
                </a:pPr>
                <a:endParaRPr kern="0">
                  <a:solidFill>
                    <a:srgbClr val="000000"/>
                  </a:solidFill>
                  <a:latin typeface="Arial"/>
                  <a:cs typeface="Arial"/>
                  <a:sym typeface="Arial"/>
                </a:endParaRPr>
              </a:p>
            </p:txBody>
          </p:sp>
          <p:sp>
            <p:nvSpPr>
              <p:cNvPr id="9" name="Google Shape;1180;p37">
                <a:extLst>
                  <a:ext uri="{FF2B5EF4-FFF2-40B4-BE49-F238E27FC236}">
                    <a16:creationId xmlns:a16="http://schemas.microsoft.com/office/drawing/2014/main" id="{46A5FEE0-96AA-44EA-CD35-04A49127AEEA}"/>
                  </a:ext>
                </a:extLst>
              </p:cNvPr>
              <p:cNvSpPr/>
              <p:nvPr/>
            </p:nvSpPr>
            <p:spPr>
              <a:xfrm>
                <a:off x="2118048"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pPr>
                  <a:buClr>
                    <a:srgbClr val="000000"/>
                  </a:buClr>
                </a:pPr>
                <a:endParaRPr kern="0">
                  <a:solidFill>
                    <a:srgbClr val="000000"/>
                  </a:solidFill>
                  <a:latin typeface="Arial"/>
                  <a:cs typeface="Arial"/>
                  <a:sym typeface="Arial"/>
                </a:endParaRPr>
              </a:p>
            </p:txBody>
          </p:sp>
          <p:sp>
            <p:nvSpPr>
              <p:cNvPr id="10" name="Google Shape;1179;p37">
                <a:extLst>
                  <a:ext uri="{FF2B5EF4-FFF2-40B4-BE49-F238E27FC236}">
                    <a16:creationId xmlns:a16="http://schemas.microsoft.com/office/drawing/2014/main" id="{7FD8A034-A3CE-E26B-F8D0-31652B4ACB92}"/>
                  </a:ext>
                </a:extLst>
              </p:cNvPr>
              <p:cNvSpPr/>
              <p:nvPr/>
            </p:nvSpPr>
            <p:spPr>
              <a:xfrm>
                <a:off x="-35206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pPr>
                  <a:buClr>
                    <a:srgbClr val="000000"/>
                  </a:buClr>
                </a:pPr>
                <a:endParaRPr kern="0">
                  <a:solidFill>
                    <a:srgbClr val="000000"/>
                  </a:solidFill>
                  <a:latin typeface="Arial"/>
                  <a:cs typeface="Arial"/>
                  <a:sym typeface="Arial"/>
                </a:endParaRPr>
              </a:p>
            </p:txBody>
          </p:sp>
          <p:sp>
            <p:nvSpPr>
              <p:cNvPr id="11" name="Google Shape;1180;p37">
                <a:extLst>
                  <a:ext uri="{FF2B5EF4-FFF2-40B4-BE49-F238E27FC236}">
                    <a16:creationId xmlns:a16="http://schemas.microsoft.com/office/drawing/2014/main" id="{A69016C8-B4F8-0968-8168-DDDEBDEE3E28}"/>
                  </a:ext>
                </a:extLst>
              </p:cNvPr>
              <p:cNvSpPr/>
              <p:nvPr/>
            </p:nvSpPr>
            <p:spPr>
              <a:xfrm>
                <a:off x="250744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pPr>
                  <a:buClr>
                    <a:srgbClr val="000000"/>
                  </a:buClr>
                </a:pPr>
                <a:endParaRPr kern="0">
                  <a:solidFill>
                    <a:srgbClr val="000000"/>
                  </a:solidFill>
                  <a:latin typeface="Arial"/>
                  <a:cs typeface="Arial"/>
                  <a:sym typeface="Arial"/>
                </a:endParaRPr>
              </a:p>
            </p:txBody>
          </p:sp>
        </p:grpSp>
        <p:sp>
          <p:nvSpPr>
            <p:cNvPr id="4" name="TextBox 3">
              <a:extLst>
                <a:ext uri="{FF2B5EF4-FFF2-40B4-BE49-F238E27FC236}">
                  <a16:creationId xmlns:a16="http://schemas.microsoft.com/office/drawing/2014/main" id="{E7CBA5FA-96EC-07A7-D9D0-D135751BCA96}"/>
                </a:ext>
              </a:extLst>
            </p:cNvPr>
            <p:cNvSpPr txBox="1"/>
            <p:nvPr/>
          </p:nvSpPr>
          <p:spPr>
            <a:xfrm>
              <a:off x="1469319" y="857307"/>
              <a:ext cx="9192937" cy="1008626"/>
            </a:xfrm>
            <a:prstGeom prst="rect">
              <a:avLst/>
            </a:prstGeom>
            <a:noFill/>
          </p:spPr>
          <p:txBody>
            <a:bodyPr wrap="square">
              <a:spAutoFit/>
            </a:bodyPr>
            <a:lstStyle/>
            <a:p>
              <a:pPr algn="ctr">
                <a:buClr>
                  <a:srgbClr val="000000"/>
                </a:buClr>
              </a:pPr>
              <a:r>
                <a:rPr lang="en-US" sz="6600" b="1" kern="0">
                  <a:solidFill>
                    <a:srgbClr val="000000"/>
                  </a:solidFill>
                  <a:latin typeface="Arial"/>
                  <a:cs typeface="Arial"/>
                  <a:sym typeface="Arial"/>
                </a:rPr>
                <a:t>VẬN DỤNG</a:t>
              </a:r>
            </a:p>
          </p:txBody>
        </p:sp>
      </p:grpSp>
      <p:pic>
        <p:nvPicPr>
          <p:cNvPr id="20" name="Picture 19">
            <a:extLst>
              <a:ext uri="{FF2B5EF4-FFF2-40B4-BE49-F238E27FC236}">
                <a16:creationId xmlns:a16="http://schemas.microsoft.com/office/drawing/2014/main" id="{487EF831-6E59-406B-C18D-30FCD4152091}"/>
              </a:ext>
            </a:extLst>
          </p:cNvPr>
          <p:cNvPicPr>
            <a:picLocks noChangeAspect="1"/>
          </p:cNvPicPr>
          <p:nvPr/>
        </p:nvPicPr>
        <p:blipFill>
          <a:blip r:embed="rId3"/>
          <a:stretch>
            <a:fillRect/>
          </a:stretch>
        </p:blipFill>
        <p:spPr>
          <a:xfrm>
            <a:off x="4238625" y="2948755"/>
            <a:ext cx="3714750" cy="3714750"/>
          </a:xfrm>
          <a:prstGeom prst="rect">
            <a:avLst/>
          </a:prstGeom>
        </p:spPr>
      </p:pic>
    </p:spTree>
    <p:extLst>
      <p:ext uri="{BB962C8B-B14F-4D97-AF65-F5344CB8AC3E}">
        <p14:creationId xmlns:p14="http://schemas.microsoft.com/office/powerpoint/2010/main" val="12391865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5047504"/>
            <a:ext cx="8229600" cy="1226585"/>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defRPr/>
            </a:pPr>
            <a:r>
              <a:rPr lang="en-US" sz="4400" kern="0">
                <a:solidFill>
                  <a:srgbClr val="000000"/>
                </a:solidFill>
                <a:latin typeface="Arial"/>
                <a:ea typeface="Arial-Rounded" pitchFamily="34" charset="0"/>
                <a:cs typeface="Arial-Rounded" pitchFamily="34" charset="0"/>
                <a:sym typeface="Arial"/>
              </a:rPr>
              <a:t>C. cây phượng</a:t>
            </a:r>
            <a:endParaRPr lang="vi-VN" sz="4400" kern="0" dirty="0">
              <a:solidFill>
                <a:srgbClr val="000000"/>
              </a:solidFill>
              <a:latin typeface="Times New Roman" panose="02020603050405020304" pitchFamily="18" charset="0"/>
              <a:ea typeface="Arial-Rounded" pitchFamily="34" charset="0"/>
              <a:cs typeface="Arial-Rounded" pitchFamily="34" charset="0"/>
              <a:sym typeface="Arial"/>
            </a:endParaRPr>
          </a:p>
        </p:txBody>
      </p:sp>
      <p:sp>
        <p:nvSpPr>
          <p:cNvPr id="3" name="Rectangle 2"/>
          <p:cNvSpPr/>
          <p:nvPr/>
        </p:nvSpPr>
        <p:spPr>
          <a:xfrm>
            <a:off x="1981200" y="1775225"/>
            <a:ext cx="8229600" cy="1257957"/>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buClr>
                <a:srgbClr val="000000"/>
              </a:buClr>
            </a:pPr>
            <a:r>
              <a:rPr lang="en-US" sz="4400" kern="0">
                <a:solidFill>
                  <a:srgbClr val="000000"/>
                </a:solidFill>
                <a:latin typeface="Arial"/>
                <a:ea typeface="Arial-Rounded" pitchFamily="34" charset="0"/>
                <a:cs typeface="Arial-Rounded" pitchFamily="34" charset="0"/>
                <a:sym typeface="Arial"/>
              </a:rPr>
              <a:t>A. đọc</a:t>
            </a:r>
            <a:endParaRPr lang="en-US" sz="4400" kern="0" dirty="0">
              <a:solidFill>
                <a:srgbClr val="000000"/>
              </a:solidFill>
              <a:latin typeface="Arial"/>
              <a:ea typeface="Arial-Rounded" pitchFamily="34" charset="0"/>
              <a:cs typeface="Arial-Rounded" pitchFamily="34" charset="0"/>
              <a:sym typeface="Aria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624" y="5269425"/>
            <a:ext cx="798097" cy="782741"/>
          </a:xfrm>
          <a:prstGeom prst="rect">
            <a:avLst/>
          </a:prstGeom>
          <a:noFill/>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9113" y="2031921"/>
            <a:ext cx="807556" cy="778352"/>
          </a:xfrm>
          <a:prstGeom prst="rect">
            <a:avLst/>
          </a:prstGeom>
          <a:noFill/>
        </p:spPr>
      </p:pic>
      <p:sp>
        <p:nvSpPr>
          <p:cNvPr id="6" name="Rectangle 5"/>
          <p:cNvSpPr/>
          <p:nvPr/>
        </p:nvSpPr>
        <p:spPr>
          <a:xfrm>
            <a:off x="1981200" y="3429000"/>
            <a:ext cx="8229600" cy="1222684"/>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buClr>
                <a:srgbClr val="000000"/>
              </a:buClr>
            </a:pPr>
            <a:r>
              <a:rPr lang="en-US" sz="4400" kern="0">
                <a:solidFill>
                  <a:srgbClr val="000000"/>
                </a:solidFill>
                <a:latin typeface="Arial"/>
                <a:ea typeface="Arial-Rounded" pitchFamily="34" charset="0"/>
                <a:cs typeface="Arial-Rounded" pitchFamily="34" charset="0"/>
                <a:sym typeface="Arial"/>
              </a:rPr>
              <a:t>B. vui</a:t>
            </a:r>
            <a:endParaRPr lang="en-US" sz="4400" kern="0" dirty="0">
              <a:solidFill>
                <a:srgbClr val="000000"/>
              </a:solidFill>
              <a:latin typeface="Arial"/>
              <a:ea typeface="Arial-Rounded" pitchFamily="34" charset="0"/>
              <a:cs typeface="Arial-Rounded" pitchFamily="34" charset="0"/>
              <a:sym typeface="Arial"/>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76623" y="3657987"/>
            <a:ext cx="807556" cy="778352"/>
          </a:xfrm>
          <a:prstGeom prst="rect">
            <a:avLst/>
          </a:prstGeom>
          <a:noFill/>
        </p:spPr>
      </p:pic>
      <p:sp>
        <p:nvSpPr>
          <p:cNvPr id="8" name="Rectangle: Rounded Corners 7"/>
          <p:cNvSpPr/>
          <p:nvPr/>
        </p:nvSpPr>
        <p:spPr>
          <a:xfrm>
            <a:off x="1117092" y="575722"/>
            <a:ext cx="9957816" cy="817026"/>
          </a:xfrm>
          <a:prstGeom prst="roundRect">
            <a:avLst/>
          </a:prstGeom>
          <a:solidFill>
            <a:schemeClr val="bg2">
              <a:lumMod val="40000"/>
              <a:lumOff val="60000"/>
            </a:schemeClr>
          </a:solidFill>
        </p:spPr>
        <p:txBody>
          <a:bodyPr wrap="square" lIns="121725" tIns="60862" rIns="121725" bIns="60862">
            <a:spAutoFit/>
          </a:bodyPr>
          <a:lstStyle/>
          <a:p>
            <a:pPr algn="ctr">
              <a:buClr>
                <a:srgbClr val="000000"/>
              </a:buClr>
            </a:pPr>
            <a:r>
              <a:rPr lang="en-US" sz="4000" b="1" kern="0">
                <a:solidFill>
                  <a:srgbClr val="000000"/>
                </a:solidFill>
                <a:latin typeface="Arial"/>
                <a:ea typeface="Arial-Rounded" pitchFamily="34" charset="0"/>
                <a:cs typeface="Arial-Rounded" pitchFamily="34" charset="0"/>
                <a:sym typeface="Arial"/>
              </a:rPr>
              <a:t>Từ nào dưới đây là danh từ?</a:t>
            </a:r>
            <a:endParaRPr lang="en-US" sz="4000" b="1" kern="0" dirty="0">
              <a:solidFill>
                <a:srgbClr val="000000"/>
              </a:solidFill>
              <a:latin typeface="Arial"/>
              <a:ea typeface="Arial-Rounded" pitchFamily="34" charset="0"/>
              <a:cs typeface="Arial-Rounded" pitchFamily="34" charset="0"/>
              <a:sym typeface="Arial"/>
            </a:endParaRPr>
          </a:p>
        </p:txBody>
      </p:sp>
      <p:pic>
        <p:nvPicPr>
          <p:cNvPr id="10" name="Picture 9">
            <a:extLst>
              <a:ext uri="{FF2B5EF4-FFF2-40B4-BE49-F238E27FC236}">
                <a16:creationId xmlns:a16="http://schemas.microsoft.com/office/drawing/2014/main" id="{753B64DB-79E8-739F-839B-0274AB97B0C4}"/>
              </a:ext>
            </a:extLst>
          </p:cNvPr>
          <p:cNvPicPr>
            <a:picLocks noChangeAspect="1"/>
          </p:cNvPicPr>
          <p:nvPr/>
        </p:nvPicPr>
        <p:blipFill>
          <a:blip r:embed="rId8"/>
          <a:stretch>
            <a:fillRect/>
          </a:stretch>
        </p:blipFill>
        <p:spPr>
          <a:xfrm>
            <a:off x="13748178" y="5047504"/>
            <a:ext cx="1226585" cy="1226585"/>
          </a:xfrm>
          <a:prstGeom prst="rect">
            <a:avLst/>
          </a:prstGeom>
        </p:spPr>
      </p:pic>
    </p:spTree>
    <p:extLst>
      <p:ext uri="{BB962C8B-B14F-4D97-AF65-F5344CB8AC3E}">
        <p14:creationId xmlns:p14="http://schemas.microsoft.com/office/powerpoint/2010/main" val="1841461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2"/>
                                        </p:tgtEl>
                                        <p:attrNameLst>
                                          <p:attrName>fillcolor</p:attrName>
                                        </p:attrNameLst>
                                      </p:cBhvr>
                                      <p:to>
                                        <a:schemeClr val="bg2"/>
                                      </p:to>
                                    </p:animClr>
                                    <p:set>
                                      <p:cBhvr>
                                        <p:cTn id="29" dur="250" fill="hold"/>
                                        <p:tgtEl>
                                          <p:spTgt spid="2"/>
                                        </p:tgtEl>
                                        <p:attrNameLst>
                                          <p:attrName>fill.type</p:attrName>
                                        </p:attrNameLst>
                                      </p:cBhvr>
                                      <p:to>
                                        <p:strVal val="solid"/>
                                      </p:to>
                                    </p:set>
                                    <p:set>
                                      <p:cBhvr>
                                        <p:cTn id="30" dur="250" fill="hold"/>
                                        <p:tgtEl>
                                          <p:spTgt spid="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par>
                                <p:cTn id="31" presetID="1" presetClass="emph" presetSubtype="2" fill="hold" nodeType="withEffect">
                                  <p:stCondLst>
                                    <p:cond delay="500"/>
                                  </p:stCondLst>
                                  <p:childTnLst>
                                    <p:animClr clrSpc="rgb" dir="cw">
                                      <p:cBhvr>
                                        <p:cTn id="32" dur="250" fill="hold"/>
                                        <p:tgtEl>
                                          <p:spTgt spid="2"/>
                                        </p:tgtEl>
                                        <p:attrNameLst>
                                          <p:attrName>fillcolor</p:attrName>
                                        </p:attrNameLst>
                                      </p:cBhvr>
                                      <p:to>
                                        <a:srgbClr val="FFFF00"/>
                                      </p:to>
                                    </p:animClr>
                                    <p:set>
                                      <p:cBhvr>
                                        <p:cTn id="33" dur="250" fill="hold"/>
                                        <p:tgtEl>
                                          <p:spTgt spid="2"/>
                                        </p:tgtEl>
                                        <p:attrNameLst>
                                          <p:attrName>fill.type</p:attrName>
                                        </p:attrNameLst>
                                      </p:cBhvr>
                                      <p:to>
                                        <p:strVal val="solid"/>
                                      </p:to>
                                    </p:set>
                                    <p:set>
                                      <p:cBhvr>
                                        <p:cTn id="34" dur="250" fill="hold"/>
                                        <p:tgtEl>
                                          <p:spTgt spid="2"/>
                                        </p:tgtEl>
                                        <p:attrNameLst>
                                          <p:attrName>fill.on</p:attrName>
                                        </p:attrNameLst>
                                      </p:cBhvr>
                                      <p:to>
                                        <p:strVal val="true"/>
                                      </p:to>
                                    </p:set>
                                  </p:childTnLst>
                                </p:cTn>
                              </p:par>
                              <p:par>
                                <p:cTn id="35" presetID="23" presetClass="entr" presetSubtype="32" fill="hold" nodeType="with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4*#ppt_w"/>
                                          </p:val>
                                        </p:tav>
                                        <p:tav tm="100000">
                                          <p:val>
                                            <p:strVal val="#ppt_w"/>
                                          </p:val>
                                        </p:tav>
                                      </p:tavLst>
                                    </p:anim>
                                    <p:anim calcmode="lin" valueType="num">
                                      <p:cBhvr>
                                        <p:cTn id="38"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4" name="Check mark.wav"/>
                                        </p:tgtEl>
                                      </p:cMediaNode>
                                    </p:audio>
                                  </p:subTnLst>
                                </p:cTn>
                              </p:par>
                              <p:par>
                                <p:cTn id="39" presetID="42" presetClass="path" presetSubtype="0" accel="50000" decel="50000" fill="hold" nodeType="withEffect">
                                  <p:stCondLst>
                                    <p:cond delay="500"/>
                                  </p:stCondLst>
                                  <p:childTnLst>
                                    <p:animMotion origin="layout" path="M 4.29578E-6 -2.96296E-6 L -0.2689 -0.00833 " pathEditMode="relative" rAng="0" ptsTypes="AA">
                                      <p:cBhvr>
                                        <p:cTn id="40" dur="2000" fill="hold"/>
                                        <p:tgtEl>
                                          <p:spTgt spid="10"/>
                                        </p:tgtEl>
                                        <p:attrNameLst>
                                          <p:attrName>ppt_x</p:attrName>
                                          <p:attrName>ppt_y</p:attrName>
                                        </p:attrNameLst>
                                      </p:cBhvr>
                                      <p:rCtr x="-13445" y="-417"/>
                                    </p:animMotion>
                                  </p:childTnLst>
                                </p:cTn>
                              </p:par>
                            </p:childTnLst>
                          </p:cTn>
                        </p:par>
                      </p:childTnLst>
                    </p:cTn>
                  </p:par>
                </p:childTnLst>
              </p:cTn>
              <p:nextCondLst>
                <p:cond evt="onClick" delay="0">
                  <p:tgtEl>
                    <p:spTgt spid="2"/>
                  </p:tgtEl>
                </p:cond>
              </p:nextCondLst>
            </p:seq>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withEffect">
                                  <p:stCondLst>
                                    <p:cond delay="0"/>
                                  </p:stCondLst>
                                  <p:childTnLst>
                                    <p:animClr clrSpc="rgb" dir="cw">
                                      <p:cBhvr>
                                        <p:cTn id="45" dur="250" fill="hold"/>
                                        <p:tgtEl>
                                          <p:spTgt spid="3"/>
                                        </p:tgtEl>
                                        <p:attrNameLst>
                                          <p:attrName>fillcolor</p:attrName>
                                        </p:attrNameLst>
                                      </p:cBhvr>
                                      <p:to>
                                        <a:schemeClr val="accent1"/>
                                      </p:to>
                                    </p:animClr>
                                    <p:set>
                                      <p:cBhvr>
                                        <p:cTn id="46" dur="250" fill="hold"/>
                                        <p:tgtEl>
                                          <p:spTgt spid="3"/>
                                        </p:tgtEl>
                                        <p:attrNameLst>
                                          <p:attrName>fill.type</p:attrName>
                                        </p:attrNameLst>
                                      </p:cBhvr>
                                      <p:to>
                                        <p:strVal val="solid"/>
                                      </p:to>
                                    </p:set>
                                    <p:set>
                                      <p:cBhvr>
                                        <p:cTn id="47" dur="250" fill="hold"/>
                                        <p:tgtEl>
                                          <p:spTgt spid="3"/>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par>
                                <p:cTn id="48" presetID="1" presetClass="emph" presetSubtype="2" fill="hold" nodeType="withEffect">
                                  <p:stCondLst>
                                    <p:cond delay="500"/>
                                  </p:stCondLst>
                                  <p:childTnLst>
                                    <p:animClr clrSpc="rgb" dir="cw">
                                      <p:cBhvr>
                                        <p:cTn id="49" dur="250" fill="hold"/>
                                        <p:tgtEl>
                                          <p:spTgt spid="3"/>
                                        </p:tgtEl>
                                        <p:attrNameLst>
                                          <p:attrName>fillcolor</p:attrName>
                                        </p:attrNameLst>
                                      </p:cBhvr>
                                      <p:to>
                                        <a:schemeClr val="accent1"/>
                                      </p:to>
                                    </p:animClr>
                                    <p:set>
                                      <p:cBhvr>
                                        <p:cTn id="50" dur="250" fill="hold"/>
                                        <p:tgtEl>
                                          <p:spTgt spid="3"/>
                                        </p:tgtEl>
                                        <p:attrNameLst>
                                          <p:attrName>fill.type</p:attrName>
                                        </p:attrNameLst>
                                      </p:cBhvr>
                                      <p:to>
                                        <p:strVal val="solid"/>
                                      </p:to>
                                    </p:set>
                                    <p:set>
                                      <p:cBhvr>
                                        <p:cTn id="51" dur="250" fill="hold"/>
                                        <p:tgtEl>
                                          <p:spTgt spid="3"/>
                                        </p:tgtEl>
                                        <p:attrNameLst>
                                          <p:attrName>fill.on</p:attrName>
                                        </p:attrNameLst>
                                      </p:cBhvr>
                                      <p:to>
                                        <p:strVal val="true"/>
                                      </p:to>
                                    </p:set>
                                  </p:childTnLst>
                                </p:cTn>
                              </p:par>
                              <p:par>
                                <p:cTn id="52" presetID="23" presetClass="entr" presetSubtype="32" fill="hold" nodeType="withEffect">
                                  <p:stCondLst>
                                    <p:cond delay="500"/>
                                  </p:stCondLst>
                                  <p:childTnLst>
                                    <p:set>
                                      <p:cBhvr>
                                        <p:cTn id="53" dur="1" fill="hold">
                                          <p:stCondLst>
                                            <p:cond delay="0"/>
                                          </p:stCondLst>
                                        </p:cTn>
                                        <p:tgtEl>
                                          <p:spTgt spid="5"/>
                                        </p:tgtEl>
                                        <p:attrNameLst>
                                          <p:attrName>style.visibility</p:attrName>
                                        </p:attrNameLst>
                                      </p:cBhvr>
                                      <p:to>
                                        <p:strVal val="visible"/>
                                      </p:to>
                                    </p:set>
                                    <p:anim calcmode="lin" valueType="num">
                                      <p:cBhvr>
                                        <p:cTn id="54" dur="250" fill="hold"/>
                                        <p:tgtEl>
                                          <p:spTgt spid="5"/>
                                        </p:tgtEl>
                                        <p:attrNameLst>
                                          <p:attrName>ppt_w</p:attrName>
                                        </p:attrNameLst>
                                      </p:cBhvr>
                                      <p:tavLst>
                                        <p:tav tm="0">
                                          <p:val>
                                            <p:strVal val="4*#ppt_w"/>
                                          </p:val>
                                        </p:tav>
                                        <p:tav tm="100000">
                                          <p:val>
                                            <p:strVal val="#ppt_w"/>
                                          </p:val>
                                        </p:tav>
                                      </p:tavLst>
                                    </p:anim>
                                    <p:anim calcmode="lin" valueType="num">
                                      <p:cBhvr>
                                        <p:cTn id="55"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withEffect">
                                  <p:stCondLst>
                                    <p:cond delay="0"/>
                                  </p:stCondLst>
                                  <p:childTnLst>
                                    <p:animClr clrSpc="rgb" dir="cw">
                                      <p:cBhvr>
                                        <p:cTn id="60" dur="250" fill="hold"/>
                                        <p:tgtEl>
                                          <p:spTgt spid="6"/>
                                        </p:tgtEl>
                                        <p:attrNameLst>
                                          <p:attrName>fillcolor</p:attrName>
                                        </p:attrNameLst>
                                      </p:cBhvr>
                                      <p:to>
                                        <a:schemeClr val="accent1"/>
                                      </p:to>
                                    </p:animClr>
                                    <p:set>
                                      <p:cBhvr>
                                        <p:cTn id="61" dur="250" fill="hold"/>
                                        <p:tgtEl>
                                          <p:spTgt spid="6"/>
                                        </p:tgtEl>
                                        <p:attrNameLst>
                                          <p:attrName>fill.type</p:attrName>
                                        </p:attrNameLst>
                                      </p:cBhvr>
                                      <p:to>
                                        <p:strVal val="solid"/>
                                      </p:to>
                                    </p:set>
                                    <p:set>
                                      <p:cBhvr>
                                        <p:cTn id="62" dur="250" fill="hold"/>
                                        <p:tgtEl>
                                          <p:spTgt spid="6"/>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par>
                                <p:cTn id="63" presetID="1" presetClass="emph" presetSubtype="2" fill="hold" nodeType="withEffect">
                                  <p:stCondLst>
                                    <p:cond delay="500"/>
                                  </p:stCondLst>
                                  <p:childTnLst>
                                    <p:animClr clrSpc="rgb" dir="cw">
                                      <p:cBhvr>
                                        <p:cTn id="64" dur="250" fill="hold"/>
                                        <p:tgtEl>
                                          <p:spTgt spid="6"/>
                                        </p:tgtEl>
                                        <p:attrNameLst>
                                          <p:attrName>fillcolor</p:attrName>
                                        </p:attrNameLst>
                                      </p:cBhvr>
                                      <p:to>
                                        <a:schemeClr val="accent1"/>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cTn>
                              </p:par>
                              <p:par>
                                <p:cTn id="67" presetID="23" presetClass="entr" presetSubtype="32" fill="hold" nodeType="withEffect">
                                  <p:stCondLst>
                                    <p:cond delay="50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strVal val="4*#ppt_w"/>
                                          </p:val>
                                        </p:tav>
                                        <p:tav tm="100000">
                                          <p:val>
                                            <p:strVal val="#ppt_w"/>
                                          </p:val>
                                        </p:tav>
                                      </p:tavLst>
                                    </p:anim>
                                    <p:anim calcmode="lin" valueType="num">
                                      <p:cBhvr>
                                        <p:cTn id="70"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898307"/>
            <a:ext cx="8229600" cy="1226585"/>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defRPr/>
            </a:pPr>
            <a:r>
              <a:rPr lang="en-US" sz="4400" kern="0">
                <a:solidFill>
                  <a:srgbClr val="000000"/>
                </a:solidFill>
                <a:latin typeface="Arial"/>
                <a:ea typeface="Arial-Rounded" pitchFamily="34" charset="0"/>
                <a:cs typeface="Arial-Rounded" pitchFamily="34" charset="0"/>
                <a:sym typeface="Arial"/>
              </a:rPr>
              <a:t>A. thời gian</a:t>
            </a:r>
            <a:endParaRPr lang="vi-VN" sz="4400" kern="0" dirty="0">
              <a:solidFill>
                <a:srgbClr val="000000"/>
              </a:solidFill>
              <a:latin typeface="Times New Roman" panose="02020603050405020304" pitchFamily="18" charset="0"/>
              <a:ea typeface="Arial-Rounded" pitchFamily="34" charset="0"/>
              <a:cs typeface="Arial-Rounded" pitchFamily="34" charset="0"/>
              <a:sym typeface="Arial"/>
            </a:endParaRPr>
          </a:p>
        </p:txBody>
      </p:sp>
      <p:sp>
        <p:nvSpPr>
          <p:cNvPr id="3" name="Rectangle 2"/>
          <p:cNvSpPr/>
          <p:nvPr/>
        </p:nvSpPr>
        <p:spPr>
          <a:xfrm>
            <a:off x="1981200" y="4955794"/>
            <a:ext cx="8229600" cy="1257957"/>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buClr>
                <a:srgbClr val="000000"/>
              </a:buClr>
            </a:pPr>
            <a:r>
              <a:rPr lang="en-US" sz="4400" kern="0">
                <a:solidFill>
                  <a:srgbClr val="000000"/>
                </a:solidFill>
                <a:latin typeface="Arial"/>
                <a:ea typeface="Arial-Rounded" pitchFamily="34" charset="0"/>
                <a:cs typeface="Arial-Rounded" pitchFamily="34" charset="0"/>
                <a:sym typeface="Arial"/>
              </a:rPr>
              <a:t>C. vật</a:t>
            </a:r>
            <a:endParaRPr lang="en-US" sz="4400" kern="0" dirty="0">
              <a:solidFill>
                <a:srgbClr val="000000"/>
              </a:solidFill>
              <a:latin typeface="Arial"/>
              <a:ea typeface="Arial-Rounded" pitchFamily="34" charset="0"/>
              <a:cs typeface="Arial-Rounded" pitchFamily="34" charset="0"/>
              <a:sym typeface="Aria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9993" y="2120228"/>
            <a:ext cx="798097" cy="782741"/>
          </a:xfrm>
          <a:prstGeom prst="rect">
            <a:avLst/>
          </a:prstGeom>
          <a:noFill/>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9113" y="5212490"/>
            <a:ext cx="807556" cy="778352"/>
          </a:xfrm>
          <a:prstGeom prst="rect">
            <a:avLst/>
          </a:prstGeom>
          <a:noFill/>
        </p:spPr>
      </p:pic>
      <p:sp>
        <p:nvSpPr>
          <p:cNvPr id="6" name="Rectangle 5"/>
          <p:cNvSpPr/>
          <p:nvPr/>
        </p:nvSpPr>
        <p:spPr>
          <a:xfrm>
            <a:off x="1981200" y="3429000"/>
            <a:ext cx="8229600" cy="1222684"/>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buClr>
                <a:srgbClr val="000000"/>
              </a:buClr>
            </a:pPr>
            <a:r>
              <a:rPr lang="en-US" sz="4400" kern="0">
                <a:solidFill>
                  <a:srgbClr val="000000"/>
                </a:solidFill>
                <a:latin typeface="Arial"/>
                <a:ea typeface="Arial-Rounded" pitchFamily="34" charset="0"/>
                <a:cs typeface="Arial-Rounded" pitchFamily="34" charset="0"/>
                <a:sym typeface="Arial"/>
              </a:rPr>
              <a:t>B. người</a:t>
            </a:r>
            <a:endParaRPr lang="en-US" sz="4400" kern="0" dirty="0">
              <a:solidFill>
                <a:srgbClr val="000000"/>
              </a:solidFill>
              <a:latin typeface="Arial"/>
              <a:ea typeface="Arial-Rounded" pitchFamily="34" charset="0"/>
              <a:cs typeface="Arial-Rounded" pitchFamily="34" charset="0"/>
              <a:sym typeface="Arial"/>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76623" y="3657987"/>
            <a:ext cx="807556" cy="778352"/>
          </a:xfrm>
          <a:prstGeom prst="rect">
            <a:avLst/>
          </a:prstGeom>
          <a:noFill/>
        </p:spPr>
      </p:pic>
      <p:sp>
        <p:nvSpPr>
          <p:cNvPr id="8" name="Rectangle: Rounded Corners 7"/>
          <p:cNvSpPr/>
          <p:nvPr/>
        </p:nvSpPr>
        <p:spPr>
          <a:xfrm>
            <a:off x="1117092" y="575722"/>
            <a:ext cx="9957816" cy="817026"/>
          </a:xfrm>
          <a:prstGeom prst="roundRect">
            <a:avLst/>
          </a:prstGeom>
          <a:solidFill>
            <a:schemeClr val="bg2">
              <a:lumMod val="40000"/>
              <a:lumOff val="60000"/>
            </a:schemeClr>
          </a:solidFill>
        </p:spPr>
        <p:txBody>
          <a:bodyPr wrap="square" lIns="121725" tIns="60862" rIns="121725" bIns="60862">
            <a:spAutoFit/>
          </a:bodyPr>
          <a:lstStyle/>
          <a:p>
            <a:pPr algn="ctr">
              <a:buClr>
                <a:srgbClr val="000000"/>
              </a:buClr>
            </a:pPr>
            <a:r>
              <a:rPr lang="en-US" sz="4000" b="1" kern="0">
                <a:solidFill>
                  <a:srgbClr val="000000"/>
                </a:solidFill>
                <a:latin typeface="Arial"/>
                <a:ea typeface="Arial-Rounded" pitchFamily="34" charset="0"/>
                <a:cs typeface="Arial-Rounded" pitchFamily="34" charset="0"/>
                <a:sym typeface="Arial"/>
              </a:rPr>
              <a:t>Từ </a:t>
            </a:r>
            <a:r>
              <a:rPr lang="en-US" sz="4000" b="1" i="1" kern="0">
                <a:solidFill>
                  <a:srgbClr val="000000"/>
                </a:solidFill>
                <a:latin typeface="Arial"/>
                <a:ea typeface="Arial-Rounded" pitchFamily="34" charset="0"/>
                <a:cs typeface="Arial-Rounded" pitchFamily="34" charset="0"/>
                <a:sym typeface="Arial"/>
              </a:rPr>
              <a:t>hôm qua </a:t>
            </a:r>
            <a:r>
              <a:rPr lang="en-US" sz="4000" b="1" kern="0">
                <a:solidFill>
                  <a:srgbClr val="000000"/>
                </a:solidFill>
                <a:latin typeface="Arial"/>
                <a:ea typeface="Arial-Rounded" pitchFamily="34" charset="0"/>
                <a:cs typeface="Arial-Rounded" pitchFamily="34" charset="0"/>
                <a:sym typeface="Arial"/>
              </a:rPr>
              <a:t>là danh từ chỉ:</a:t>
            </a:r>
            <a:endParaRPr lang="en-US" sz="4000" b="1" kern="0" dirty="0">
              <a:solidFill>
                <a:srgbClr val="000000"/>
              </a:solidFill>
              <a:latin typeface="Arial"/>
              <a:ea typeface="Arial-Rounded" pitchFamily="34" charset="0"/>
              <a:cs typeface="Arial-Rounded" pitchFamily="34" charset="0"/>
              <a:sym typeface="Arial"/>
            </a:endParaRPr>
          </a:p>
        </p:txBody>
      </p:sp>
      <p:pic>
        <p:nvPicPr>
          <p:cNvPr id="9" name="Picture 8">
            <a:extLst>
              <a:ext uri="{FF2B5EF4-FFF2-40B4-BE49-F238E27FC236}">
                <a16:creationId xmlns:a16="http://schemas.microsoft.com/office/drawing/2014/main" id="{24A3C23B-1A19-5FB3-1D2A-39227DD5E794}"/>
              </a:ext>
            </a:extLst>
          </p:cNvPr>
          <p:cNvPicPr>
            <a:picLocks noChangeAspect="1"/>
          </p:cNvPicPr>
          <p:nvPr/>
        </p:nvPicPr>
        <p:blipFill>
          <a:blip r:embed="rId8"/>
          <a:stretch>
            <a:fillRect/>
          </a:stretch>
        </p:blipFill>
        <p:spPr>
          <a:xfrm>
            <a:off x="13633878" y="1898305"/>
            <a:ext cx="1226585" cy="1226585"/>
          </a:xfrm>
          <a:prstGeom prst="rect">
            <a:avLst/>
          </a:prstGeom>
        </p:spPr>
      </p:pic>
    </p:spTree>
    <p:extLst>
      <p:ext uri="{BB962C8B-B14F-4D97-AF65-F5344CB8AC3E}">
        <p14:creationId xmlns:p14="http://schemas.microsoft.com/office/powerpoint/2010/main" val="2538153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2"/>
                                        </p:tgtEl>
                                        <p:attrNameLst>
                                          <p:attrName>fillcolor</p:attrName>
                                        </p:attrNameLst>
                                      </p:cBhvr>
                                      <p:to>
                                        <a:schemeClr val="bg2"/>
                                      </p:to>
                                    </p:animClr>
                                    <p:set>
                                      <p:cBhvr>
                                        <p:cTn id="29" dur="250" fill="hold"/>
                                        <p:tgtEl>
                                          <p:spTgt spid="2"/>
                                        </p:tgtEl>
                                        <p:attrNameLst>
                                          <p:attrName>fill.type</p:attrName>
                                        </p:attrNameLst>
                                      </p:cBhvr>
                                      <p:to>
                                        <p:strVal val="solid"/>
                                      </p:to>
                                    </p:set>
                                    <p:set>
                                      <p:cBhvr>
                                        <p:cTn id="30" dur="250" fill="hold"/>
                                        <p:tgtEl>
                                          <p:spTgt spid="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par>
                                <p:cTn id="31" presetID="1" presetClass="emph" presetSubtype="2" fill="hold" nodeType="withEffect">
                                  <p:stCondLst>
                                    <p:cond delay="500"/>
                                  </p:stCondLst>
                                  <p:childTnLst>
                                    <p:animClr clrSpc="rgb" dir="cw">
                                      <p:cBhvr>
                                        <p:cTn id="32" dur="250" fill="hold"/>
                                        <p:tgtEl>
                                          <p:spTgt spid="2"/>
                                        </p:tgtEl>
                                        <p:attrNameLst>
                                          <p:attrName>fillcolor</p:attrName>
                                        </p:attrNameLst>
                                      </p:cBhvr>
                                      <p:to>
                                        <a:srgbClr val="FFFF00"/>
                                      </p:to>
                                    </p:animClr>
                                    <p:set>
                                      <p:cBhvr>
                                        <p:cTn id="33" dur="250" fill="hold"/>
                                        <p:tgtEl>
                                          <p:spTgt spid="2"/>
                                        </p:tgtEl>
                                        <p:attrNameLst>
                                          <p:attrName>fill.type</p:attrName>
                                        </p:attrNameLst>
                                      </p:cBhvr>
                                      <p:to>
                                        <p:strVal val="solid"/>
                                      </p:to>
                                    </p:set>
                                    <p:set>
                                      <p:cBhvr>
                                        <p:cTn id="34" dur="250" fill="hold"/>
                                        <p:tgtEl>
                                          <p:spTgt spid="2"/>
                                        </p:tgtEl>
                                        <p:attrNameLst>
                                          <p:attrName>fill.on</p:attrName>
                                        </p:attrNameLst>
                                      </p:cBhvr>
                                      <p:to>
                                        <p:strVal val="true"/>
                                      </p:to>
                                    </p:set>
                                  </p:childTnLst>
                                </p:cTn>
                              </p:par>
                              <p:par>
                                <p:cTn id="35" presetID="23" presetClass="entr" presetSubtype="32" fill="hold" nodeType="with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4*#ppt_w"/>
                                          </p:val>
                                        </p:tav>
                                        <p:tav tm="100000">
                                          <p:val>
                                            <p:strVal val="#ppt_w"/>
                                          </p:val>
                                        </p:tav>
                                      </p:tavLst>
                                    </p:anim>
                                    <p:anim calcmode="lin" valueType="num">
                                      <p:cBhvr>
                                        <p:cTn id="38"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4" name="Check mark.wav"/>
                                        </p:tgtEl>
                                      </p:cMediaNode>
                                    </p:audio>
                                  </p:subTnLst>
                                </p:cTn>
                              </p:par>
                              <p:par>
                                <p:cTn id="39" presetID="42" presetClass="path" presetSubtype="0" accel="50000" decel="50000" fill="hold" nodeType="withEffect">
                                  <p:stCondLst>
                                    <p:cond delay="500"/>
                                  </p:stCondLst>
                                  <p:childTnLst>
                                    <p:animMotion origin="layout" path="M 2.54666E-6 -3.7037E-6 L -0.2689 -0.00833 " pathEditMode="relative" rAng="0" ptsTypes="AA">
                                      <p:cBhvr>
                                        <p:cTn id="40" dur="2000" fill="hold"/>
                                        <p:tgtEl>
                                          <p:spTgt spid="9"/>
                                        </p:tgtEl>
                                        <p:attrNameLst>
                                          <p:attrName>ppt_x</p:attrName>
                                          <p:attrName>ppt_y</p:attrName>
                                        </p:attrNameLst>
                                      </p:cBhvr>
                                      <p:rCtr x="-13445" y="-417"/>
                                    </p:animMotion>
                                  </p:childTnLst>
                                </p:cTn>
                              </p:par>
                            </p:childTnLst>
                          </p:cTn>
                        </p:par>
                      </p:childTnLst>
                    </p:cTn>
                  </p:par>
                </p:childTnLst>
              </p:cTn>
              <p:nextCondLst>
                <p:cond evt="onClick" delay="0">
                  <p:tgtEl>
                    <p:spTgt spid="2"/>
                  </p:tgtEl>
                </p:cond>
              </p:nextCondLst>
            </p:seq>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withEffect">
                                  <p:stCondLst>
                                    <p:cond delay="0"/>
                                  </p:stCondLst>
                                  <p:childTnLst>
                                    <p:animClr clrSpc="rgb" dir="cw">
                                      <p:cBhvr>
                                        <p:cTn id="45" dur="250" fill="hold"/>
                                        <p:tgtEl>
                                          <p:spTgt spid="3"/>
                                        </p:tgtEl>
                                        <p:attrNameLst>
                                          <p:attrName>fillcolor</p:attrName>
                                        </p:attrNameLst>
                                      </p:cBhvr>
                                      <p:to>
                                        <a:schemeClr val="accent1"/>
                                      </p:to>
                                    </p:animClr>
                                    <p:set>
                                      <p:cBhvr>
                                        <p:cTn id="46" dur="250" fill="hold"/>
                                        <p:tgtEl>
                                          <p:spTgt spid="3"/>
                                        </p:tgtEl>
                                        <p:attrNameLst>
                                          <p:attrName>fill.type</p:attrName>
                                        </p:attrNameLst>
                                      </p:cBhvr>
                                      <p:to>
                                        <p:strVal val="solid"/>
                                      </p:to>
                                    </p:set>
                                    <p:set>
                                      <p:cBhvr>
                                        <p:cTn id="47" dur="250" fill="hold"/>
                                        <p:tgtEl>
                                          <p:spTgt spid="3"/>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par>
                                <p:cTn id="48" presetID="1" presetClass="emph" presetSubtype="2" fill="hold" nodeType="withEffect">
                                  <p:stCondLst>
                                    <p:cond delay="500"/>
                                  </p:stCondLst>
                                  <p:childTnLst>
                                    <p:animClr clrSpc="rgb" dir="cw">
                                      <p:cBhvr>
                                        <p:cTn id="49" dur="250" fill="hold"/>
                                        <p:tgtEl>
                                          <p:spTgt spid="3"/>
                                        </p:tgtEl>
                                        <p:attrNameLst>
                                          <p:attrName>fillcolor</p:attrName>
                                        </p:attrNameLst>
                                      </p:cBhvr>
                                      <p:to>
                                        <a:schemeClr val="accent1"/>
                                      </p:to>
                                    </p:animClr>
                                    <p:set>
                                      <p:cBhvr>
                                        <p:cTn id="50" dur="250" fill="hold"/>
                                        <p:tgtEl>
                                          <p:spTgt spid="3"/>
                                        </p:tgtEl>
                                        <p:attrNameLst>
                                          <p:attrName>fill.type</p:attrName>
                                        </p:attrNameLst>
                                      </p:cBhvr>
                                      <p:to>
                                        <p:strVal val="solid"/>
                                      </p:to>
                                    </p:set>
                                    <p:set>
                                      <p:cBhvr>
                                        <p:cTn id="51" dur="250" fill="hold"/>
                                        <p:tgtEl>
                                          <p:spTgt spid="3"/>
                                        </p:tgtEl>
                                        <p:attrNameLst>
                                          <p:attrName>fill.on</p:attrName>
                                        </p:attrNameLst>
                                      </p:cBhvr>
                                      <p:to>
                                        <p:strVal val="true"/>
                                      </p:to>
                                    </p:set>
                                  </p:childTnLst>
                                </p:cTn>
                              </p:par>
                              <p:par>
                                <p:cTn id="52" presetID="23" presetClass="entr" presetSubtype="32" fill="hold" nodeType="withEffect">
                                  <p:stCondLst>
                                    <p:cond delay="500"/>
                                  </p:stCondLst>
                                  <p:childTnLst>
                                    <p:set>
                                      <p:cBhvr>
                                        <p:cTn id="53" dur="1" fill="hold">
                                          <p:stCondLst>
                                            <p:cond delay="0"/>
                                          </p:stCondLst>
                                        </p:cTn>
                                        <p:tgtEl>
                                          <p:spTgt spid="5"/>
                                        </p:tgtEl>
                                        <p:attrNameLst>
                                          <p:attrName>style.visibility</p:attrName>
                                        </p:attrNameLst>
                                      </p:cBhvr>
                                      <p:to>
                                        <p:strVal val="visible"/>
                                      </p:to>
                                    </p:set>
                                    <p:anim calcmode="lin" valueType="num">
                                      <p:cBhvr>
                                        <p:cTn id="54" dur="250" fill="hold"/>
                                        <p:tgtEl>
                                          <p:spTgt spid="5"/>
                                        </p:tgtEl>
                                        <p:attrNameLst>
                                          <p:attrName>ppt_w</p:attrName>
                                        </p:attrNameLst>
                                      </p:cBhvr>
                                      <p:tavLst>
                                        <p:tav tm="0">
                                          <p:val>
                                            <p:strVal val="4*#ppt_w"/>
                                          </p:val>
                                        </p:tav>
                                        <p:tav tm="100000">
                                          <p:val>
                                            <p:strVal val="#ppt_w"/>
                                          </p:val>
                                        </p:tav>
                                      </p:tavLst>
                                    </p:anim>
                                    <p:anim calcmode="lin" valueType="num">
                                      <p:cBhvr>
                                        <p:cTn id="55"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withEffect">
                                  <p:stCondLst>
                                    <p:cond delay="0"/>
                                  </p:stCondLst>
                                  <p:childTnLst>
                                    <p:animClr clrSpc="rgb" dir="cw">
                                      <p:cBhvr>
                                        <p:cTn id="60" dur="250" fill="hold"/>
                                        <p:tgtEl>
                                          <p:spTgt spid="6"/>
                                        </p:tgtEl>
                                        <p:attrNameLst>
                                          <p:attrName>fillcolor</p:attrName>
                                        </p:attrNameLst>
                                      </p:cBhvr>
                                      <p:to>
                                        <a:schemeClr val="accent1"/>
                                      </p:to>
                                    </p:animClr>
                                    <p:set>
                                      <p:cBhvr>
                                        <p:cTn id="61" dur="250" fill="hold"/>
                                        <p:tgtEl>
                                          <p:spTgt spid="6"/>
                                        </p:tgtEl>
                                        <p:attrNameLst>
                                          <p:attrName>fill.type</p:attrName>
                                        </p:attrNameLst>
                                      </p:cBhvr>
                                      <p:to>
                                        <p:strVal val="solid"/>
                                      </p:to>
                                    </p:set>
                                    <p:set>
                                      <p:cBhvr>
                                        <p:cTn id="62" dur="250" fill="hold"/>
                                        <p:tgtEl>
                                          <p:spTgt spid="6"/>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par>
                                <p:cTn id="63" presetID="1" presetClass="emph" presetSubtype="2" fill="hold" nodeType="withEffect">
                                  <p:stCondLst>
                                    <p:cond delay="500"/>
                                  </p:stCondLst>
                                  <p:childTnLst>
                                    <p:animClr clrSpc="rgb" dir="cw">
                                      <p:cBhvr>
                                        <p:cTn id="64" dur="250" fill="hold"/>
                                        <p:tgtEl>
                                          <p:spTgt spid="6"/>
                                        </p:tgtEl>
                                        <p:attrNameLst>
                                          <p:attrName>fillcolor</p:attrName>
                                        </p:attrNameLst>
                                      </p:cBhvr>
                                      <p:to>
                                        <a:schemeClr val="accent1"/>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cTn>
                              </p:par>
                              <p:par>
                                <p:cTn id="67" presetID="23" presetClass="entr" presetSubtype="32" fill="hold" nodeType="withEffect">
                                  <p:stCondLst>
                                    <p:cond delay="50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strVal val="4*#ppt_w"/>
                                          </p:val>
                                        </p:tav>
                                        <p:tav tm="100000">
                                          <p:val>
                                            <p:strVal val="#ppt_w"/>
                                          </p:val>
                                        </p:tav>
                                      </p:tavLst>
                                    </p:anim>
                                    <p:anim calcmode="lin" valueType="num">
                                      <p:cBhvr>
                                        <p:cTn id="70"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092" y="2026006"/>
            <a:ext cx="9957816" cy="1226585"/>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lgn="just">
              <a:defRPr/>
            </a:pPr>
            <a:r>
              <a:rPr lang="en-US" sz="3200" kern="0">
                <a:solidFill>
                  <a:srgbClr val="000000"/>
                </a:solidFill>
                <a:latin typeface="Arial"/>
                <a:ea typeface="Arial-Rounded" pitchFamily="34" charset="0"/>
                <a:cs typeface="Arial-Rounded" pitchFamily="34" charset="0"/>
                <a:sym typeface="Arial"/>
              </a:rPr>
              <a:t>A. </a:t>
            </a:r>
            <a:r>
              <a:rPr lang="en-US" sz="3200" kern="0">
                <a:solidFill>
                  <a:srgbClr val="000000"/>
                </a:solidFill>
                <a:latin typeface="Arial"/>
                <a:cs typeface="Arial"/>
                <a:sym typeface="Arial"/>
              </a:rPr>
              <a:t>Danh từ là từ chỉ sự vật (người, vật, hiện tượng tự nhiên, thời gian,…).</a:t>
            </a:r>
            <a:endParaRPr lang="vi-VN" sz="3200" kern="0" dirty="0">
              <a:solidFill>
                <a:srgbClr val="000000"/>
              </a:solidFill>
              <a:latin typeface="Times New Roman" panose="02020603050405020304" pitchFamily="18" charset="0"/>
              <a:ea typeface="Arial-Rounded" pitchFamily="34" charset="0"/>
              <a:cs typeface="Arial-Rounded" pitchFamily="34" charset="0"/>
              <a:sym typeface="Arial"/>
            </a:endParaRPr>
          </a:p>
        </p:txBody>
      </p:sp>
      <p:sp>
        <p:nvSpPr>
          <p:cNvPr id="3" name="Rectangle 2"/>
          <p:cNvSpPr/>
          <p:nvPr/>
        </p:nvSpPr>
        <p:spPr>
          <a:xfrm>
            <a:off x="1117092" y="3588521"/>
            <a:ext cx="9957816" cy="1257957"/>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lgn="just">
              <a:buClr>
                <a:srgbClr val="000000"/>
              </a:buClr>
            </a:pPr>
            <a:r>
              <a:rPr lang="en-US" sz="3200" kern="0">
                <a:solidFill>
                  <a:srgbClr val="000000"/>
                </a:solidFill>
                <a:latin typeface="Arial"/>
                <a:ea typeface="Arial-Rounded" pitchFamily="34" charset="0"/>
                <a:cs typeface="Arial-Rounded" pitchFamily="34" charset="0"/>
                <a:sym typeface="Arial"/>
              </a:rPr>
              <a:t>B. Danh từ là từ chỉ hoạt động (ăn, uống, đi, ngủ,…).</a:t>
            </a:r>
            <a:endParaRPr lang="en-US" sz="3200" kern="0" dirty="0">
              <a:solidFill>
                <a:srgbClr val="000000"/>
              </a:solidFill>
              <a:latin typeface="Arial"/>
              <a:ea typeface="Arial-Rounded" pitchFamily="34" charset="0"/>
              <a:cs typeface="Arial-Rounded" pitchFamily="34" charset="0"/>
              <a:sym typeface="Aria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74909" y="2246444"/>
            <a:ext cx="798097" cy="782741"/>
          </a:xfrm>
          <a:prstGeom prst="rect">
            <a:avLst/>
          </a:prstGeom>
          <a:noFill/>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2668" y="3809750"/>
            <a:ext cx="807556" cy="778352"/>
          </a:xfrm>
          <a:prstGeom prst="rect">
            <a:avLst/>
          </a:prstGeom>
          <a:noFill/>
        </p:spPr>
      </p:pic>
      <p:sp>
        <p:nvSpPr>
          <p:cNvPr id="6" name="Rectangle 5"/>
          <p:cNvSpPr/>
          <p:nvPr/>
        </p:nvSpPr>
        <p:spPr>
          <a:xfrm>
            <a:off x="1117092" y="5182408"/>
            <a:ext cx="9957816" cy="1222684"/>
          </a:xfrm>
          <a:prstGeom prst="rect">
            <a:avLst/>
          </a:prstGeom>
          <a:solidFill>
            <a:schemeClr val="bg2">
              <a:lumMod val="20000"/>
              <a:lumOff val="80000"/>
            </a:schemeClr>
          </a:solidFill>
          <a:ln w="28575" cap="flat" cmpd="sng" algn="ctr">
            <a:noFill/>
            <a:prstDash val="solid"/>
            <a:miter lim="800000"/>
          </a:ln>
          <a:effectLst/>
        </p:spPr>
        <p:txBody>
          <a:bodyPr lIns="121725" tIns="60862" rIns="121725" bIns="60862" rtlCol="0" anchor="ctr"/>
          <a:lstStyle/>
          <a:p>
            <a:pPr algn="just">
              <a:buClr>
                <a:srgbClr val="000000"/>
              </a:buClr>
            </a:pPr>
            <a:r>
              <a:rPr lang="en-US" sz="3200" kern="0">
                <a:solidFill>
                  <a:srgbClr val="000000"/>
                </a:solidFill>
                <a:latin typeface="Arial"/>
                <a:ea typeface="Arial-Rounded" pitchFamily="34" charset="0"/>
                <a:cs typeface="Arial-Rounded" pitchFamily="34" charset="0"/>
                <a:sym typeface="Arial"/>
              </a:rPr>
              <a:t>C. Danh từ là từ chỉ đặc điểm (xanh, đỏ, tím, vàng, cao, thấp,…).</a:t>
            </a:r>
            <a:endParaRPr lang="en-US" sz="3200" kern="0" dirty="0">
              <a:solidFill>
                <a:srgbClr val="000000"/>
              </a:solidFill>
              <a:latin typeface="Arial"/>
              <a:ea typeface="Arial-Rounded" pitchFamily="34" charset="0"/>
              <a:cs typeface="Arial-Rounded" pitchFamily="34" charset="0"/>
              <a:sym typeface="Arial"/>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10178" y="5375928"/>
            <a:ext cx="807556" cy="778352"/>
          </a:xfrm>
          <a:prstGeom prst="rect">
            <a:avLst/>
          </a:prstGeom>
          <a:noFill/>
        </p:spPr>
      </p:pic>
      <p:sp>
        <p:nvSpPr>
          <p:cNvPr id="8" name="Rectangle: Rounded Corners 7"/>
          <p:cNvSpPr/>
          <p:nvPr/>
        </p:nvSpPr>
        <p:spPr>
          <a:xfrm>
            <a:off x="619201" y="648851"/>
            <a:ext cx="10953598" cy="817026"/>
          </a:xfrm>
          <a:prstGeom prst="roundRect">
            <a:avLst/>
          </a:prstGeom>
          <a:solidFill>
            <a:schemeClr val="bg2">
              <a:lumMod val="40000"/>
              <a:lumOff val="60000"/>
            </a:schemeClr>
          </a:solidFill>
        </p:spPr>
        <p:txBody>
          <a:bodyPr wrap="square" lIns="121725" tIns="60862" rIns="121725" bIns="60862">
            <a:spAutoFit/>
          </a:bodyPr>
          <a:lstStyle/>
          <a:p>
            <a:pPr algn="ctr">
              <a:buClr>
                <a:srgbClr val="000000"/>
              </a:buClr>
            </a:pPr>
            <a:r>
              <a:rPr lang="en-US" sz="4000" b="1" kern="0">
                <a:solidFill>
                  <a:srgbClr val="000000"/>
                </a:solidFill>
                <a:latin typeface="Arial"/>
                <a:ea typeface="Arial-Rounded" pitchFamily="34" charset="0"/>
                <a:cs typeface="Arial-Rounded" pitchFamily="34" charset="0"/>
                <a:sym typeface="Arial"/>
              </a:rPr>
              <a:t>Khái niệm nào đúng khi nói về </a:t>
            </a:r>
            <a:r>
              <a:rPr lang="en-US" sz="4000" b="1" i="1" kern="0">
                <a:solidFill>
                  <a:srgbClr val="000000"/>
                </a:solidFill>
                <a:latin typeface="Arial"/>
                <a:ea typeface="Arial-Rounded" pitchFamily="34" charset="0"/>
                <a:cs typeface="Arial-Rounded" pitchFamily="34" charset="0"/>
                <a:sym typeface="Arial"/>
              </a:rPr>
              <a:t>danh từ</a:t>
            </a:r>
            <a:r>
              <a:rPr lang="en-US" sz="4000" b="1" kern="0">
                <a:solidFill>
                  <a:srgbClr val="000000"/>
                </a:solidFill>
                <a:latin typeface="Arial"/>
                <a:ea typeface="Arial-Rounded" pitchFamily="34" charset="0"/>
                <a:cs typeface="Arial-Rounded" pitchFamily="34" charset="0"/>
                <a:sym typeface="Arial"/>
              </a:rPr>
              <a:t>?</a:t>
            </a:r>
            <a:endParaRPr lang="en-US" sz="4000" b="1" kern="0" dirty="0">
              <a:solidFill>
                <a:srgbClr val="000000"/>
              </a:solidFill>
              <a:latin typeface="Arial"/>
              <a:ea typeface="Arial-Rounded" pitchFamily="34" charset="0"/>
              <a:cs typeface="Arial-Rounded" pitchFamily="34" charset="0"/>
              <a:sym typeface="Arial"/>
            </a:endParaRPr>
          </a:p>
        </p:txBody>
      </p:sp>
      <p:pic>
        <p:nvPicPr>
          <p:cNvPr id="9" name="Picture 8">
            <a:extLst>
              <a:ext uri="{FF2B5EF4-FFF2-40B4-BE49-F238E27FC236}">
                <a16:creationId xmlns:a16="http://schemas.microsoft.com/office/drawing/2014/main" id="{FA40F2BD-C2A9-794B-525E-E12D559F2998}"/>
              </a:ext>
            </a:extLst>
          </p:cNvPr>
          <p:cNvPicPr>
            <a:picLocks noChangeAspect="1"/>
          </p:cNvPicPr>
          <p:nvPr/>
        </p:nvPicPr>
        <p:blipFill>
          <a:blip r:embed="rId8"/>
          <a:stretch>
            <a:fillRect/>
          </a:stretch>
        </p:blipFill>
        <p:spPr>
          <a:xfrm>
            <a:off x="13843428" y="2026006"/>
            <a:ext cx="1226585" cy="1226585"/>
          </a:xfrm>
          <a:prstGeom prst="rect">
            <a:avLst/>
          </a:prstGeom>
        </p:spPr>
      </p:pic>
    </p:spTree>
    <p:extLst>
      <p:ext uri="{BB962C8B-B14F-4D97-AF65-F5344CB8AC3E}">
        <p14:creationId xmlns:p14="http://schemas.microsoft.com/office/powerpoint/2010/main" val="24784580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2"/>
                                        </p:tgtEl>
                                        <p:attrNameLst>
                                          <p:attrName>fillcolor</p:attrName>
                                        </p:attrNameLst>
                                      </p:cBhvr>
                                      <p:to>
                                        <a:schemeClr val="bg2"/>
                                      </p:to>
                                    </p:animClr>
                                    <p:set>
                                      <p:cBhvr>
                                        <p:cTn id="29" dur="250" fill="hold"/>
                                        <p:tgtEl>
                                          <p:spTgt spid="2"/>
                                        </p:tgtEl>
                                        <p:attrNameLst>
                                          <p:attrName>fill.type</p:attrName>
                                        </p:attrNameLst>
                                      </p:cBhvr>
                                      <p:to>
                                        <p:strVal val="solid"/>
                                      </p:to>
                                    </p:set>
                                    <p:set>
                                      <p:cBhvr>
                                        <p:cTn id="30" dur="250" fill="hold"/>
                                        <p:tgtEl>
                                          <p:spTgt spid="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par>
                                <p:cTn id="31" presetID="1" presetClass="emph" presetSubtype="2" fill="hold" nodeType="withEffect">
                                  <p:stCondLst>
                                    <p:cond delay="500"/>
                                  </p:stCondLst>
                                  <p:childTnLst>
                                    <p:animClr clrSpc="rgb" dir="cw">
                                      <p:cBhvr>
                                        <p:cTn id="32" dur="250" fill="hold"/>
                                        <p:tgtEl>
                                          <p:spTgt spid="2"/>
                                        </p:tgtEl>
                                        <p:attrNameLst>
                                          <p:attrName>fillcolor</p:attrName>
                                        </p:attrNameLst>
                                      </p:cBhvr>
                                      <p:to>
                                        <a:srgbClr val="FFFF00"/>
                                      </p:to>
                                    </p:animClr>
                                    <p:set>
                                      <p:cBhvr>
                                        <p:cTn id="33" dur="250" fill="hold"/>
                                        <p:tgtEl>
                                          <p:spTgt spid="2"/>
                                        </p:tgtEl>
                                        <p:attrNameLst>
                                          <p:attrName>fill.type</p:attrName>
                                        </p:attrNameLst>
                                      </p:cBhvr>
                                      <p:to>
                                        <p:strVal val="solid"/>
                                      </p:to>
                                    </p:set>
                                    <p:set>
                                      <p:cBhvr>
                                        <p:cTn id="34" dur="250" fill="hold"/>
                                        <p:tgtEl>
                                          <p:spTgt spid="2"/>
                                        </p:tgtEl>
                                        <p:attrNameLst>
                                          <p:attrName>fill.on</p:attrName>
                                        </p:attrNameLst>
                                      </p:cBhvr>
                                      <p:to>
                                        <p:strVal val="true"/>
                                      </p:to>
                                    </p:set>
                                  </p:childTnLst>
                                </p:cTn>
                              </p:par>
                              <p:par>
                                <p:cTn id="35" presetID="23" presetClass="entr" presetSubtype="32" fill="hold" nodeType="with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4*#ppt_w"/>
                                          </p:val>
                                        </p:tav>
                                        <p:tav tm="100000">
                                          <p:val>
                                            <p:strVal val="#ppt_w"/>
                                          </p:val>
                                        </p:tav>
                                      </p:tavLst>
                                    </p:anim>
                                    <p:anim calcmode="lin" valueType="num">
                                      <p:cBhvr>
                                        <p:cTn id="38"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4" name="Check mark.wav"/>
                                        </p:tgtEl>
                                      </p:cMediaNode>
                                    </p:audio>
                                  </p:subTnLst>
                                </p:cTn>
                              </p:par>
                              <p:par>
                                <p:cTn id="39" presetID="42" presetClass="path" presetSubtype="0" accel="50000" decel="50000" fill="hold" nodeType="withEffect">
                                  <p:stCondLst>
                                    <p:cond delay="500"/>
                                  </p:stCondLst>
                                  <p:childTnLst>
                                    <p:animMotion origin="layout" path="M 2.42005E-6 -2.22222E-6 L -0.25415 -0.12708 " pathEditMode="relative" rAng="0" ptsTypes="AA">
                                      <p:cBhvr>
                                        <p:cTn id="40" dur="2000" fill="hold"/>
                                        <p:tgtEl>
                                          <p:spTgt spid="9"/>
                                        </p:tgtEl>
                                        <p:attrNameLst>
                                          <p:attrName>ppt_x</p:attrName>
                                          <p:attrName>ppt_y</p:attrName>
                                        </p:attrNameLst>
                                      </p:cBhvr>
                                      <p:rCtr x="-12714" y="-6366"/>
                                    </p:animMotion>
                                  </p:childTnLst>
                                </p:cTn>
                              </p:par>
                            </p:childTnLst>
                          </p:cTn>
                        </p:par>
                      </p:childTnLst>
                    </p:cTn>
                  </p:par>
                </p:childTnLst>
              </p:cTn>
              <p:nextCondLst>
                <p:cond evt="onClick" delay="0">
                  <p:tgtEl>
                    <p:spTgt spid="2"/>
                  </p:tgtEl>
                </p:cond>
              </p:nextCondLst>
            </p:seq>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withEffect">
                                  <p:stCondLst>
                                    <p:cond delay="0"/>
                                  </p:stCondLst>
                                  <p:childTnLst>
                                    <p:animClr clrSpc="rgb" dir="cw">
                                      <p:cBhvr>
                                        <p:cTn id="45" dur="250" fill="hold"/>
                                        <p:tgtEl>
                                          <p:spTgt spid="3"/>
                                        </p:tgtEl>
                                        <p:attrNameLst>
                                          <p:attrName>fillcolor</p:attrName>
                                        </p:attrNameLst>
                                      </p:cBhvr>
                                      <p:to>
                                        <a:schemeClr val="accent1"/>
                                      </p:to>
                                    </p:animClr>
                                    <p:set>
                                      <p:cBhvr>
                                        <p:cTn id="46" dur="250" fill="hold"/>
                                        <p:tgtEl>
                                          <p:spTgt spid="3"/>
                                        </p:tgtEl>
                                        <p:attrNameLst>
                                          <p:attrName>fill.type</p:attrName>
                                        </p:attrNameLst>
                                      </p:cBhvr>
                                      <p:to>
                                        <p:strVal val="solid"/>
                                      </p:to>
                                    </p:set>
                                    <p:set>
                                      <p:cBhvr>
                                        <p:cTn id="47" dur="250" fill="hold"/>
                                        <p:tgtEl>
                                          <p:spTgt spid="3"/>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par>
                                <p:cTn id="48" presetID="1" presetClass="emph" presetSubtype="2" fill="hold" nodeType="withEffect">
                                  <p:stCondLst>
                                    <p:cond delay="500"/>
                                  </p:stCondLst>
                                  <p:childTnLst>
                                    <p:animClr clrSpc="rgb" dir="cw">
                                      <p:cBhvr>
                                        <p:cTn id="49" dur="250" fill="hold"/>
                                        <p:tgtEl>
                                          <p:spTgt spid="3"/>
                                        </p:tgtEl>
                                        <p:attrNameLst>
                                          <p:attrName>fillcolor</p:attrName>
                                        </p:attrNameLst>
                                      </p:cBhvr>
                                      <p:to>
                                        <a:schemeClr val="accent1"/>
                                      </p:to>
                                    </p:animClr>
                                    <p:set>
                                      <p:cBhvr>
                                        <p:cTn id="50" dur="250" fill="hold"/>
                                        <p:tgtEl>
                                          <p:spTgt spid="3"/>
                                        </p:tgtEl>
                                        <p:attrNameLst>
                                          <p:attrName>fill.type</p:attrName>
                                        </p:attrNameLst>
                                      </p:cBhvr>
                                      <p:to>
                                        <p:strVal val="solid"/>
                                      </p:to>
                                    </p:set>
                                    <p:set>
                                      <p:cBhvr>
                                        <p:cTn id="51" dur="250" fill="hold"/>
                                        <p:tgtEl>
                                          <p:spTgt spid="3"/>
                                        </p:tgtEl>
                                        <p:attrNameLst>
                                          <p:attrName>fill.on</p:attrName>
                                        </p:attrNameLst>
                                      </p:cBhvr>
                                      <p:to>
                                        <p:strVal val="true"/>
                                      </p:to>
                                    </p:set>
                                  </p:childTnLst>
                                </p:cTn>
                              </p:par>
                              <p:par>
                                <p:cTn id="52" presetID="23" presetClass="entr" presetSubtype="32" fill="hold" nodeType="withEffect">
                                  <p:stCondLst>
                                    <p:cond delay="500"/>
                                  </p:stCondLst>
                                  <p:childTnLst>
                                    <p:set>
                                      <p:cBhvr>
                                        <p:cTn id="53" dur="1" fill="hold">
                                          <p:stCondLst>
                                            <p:cond delay="0"/>
                                          </p:stCondLst>
                                        </p:cTn>
                                        <p:tgtEl>
                                          <p:spTgt spid="5"/>
                                        </p:tgtEl>
                                        <p:attrNameLst>
                                          <p:attrName>style.visibility</p:attrName>
                                        </p:attrNameLst>
                                      </p:cBhvr>
                                      <p:to>
                                        <p:strVal val="visible"/>
                                      </p:to>
                                    </p:set>
                                    <p:anim calcmode="lin" valueType="num">
                                      <p:cBhvr>
                                        <p:cTn id="54" dur="250" fill="hold"/>
                                        <p:tgtEl>
                                          <p:spTgt spid="5"/>
                                        </p:tgtEl>
                                        <p:attrNameLst>
                                          <p:attrName>ppt_w</p:attrName>
                                        </p:attrNameLst>
                                      </p:cBhvr>
                                      <p:tavLst>
                                        <p:tav tm="0">
                                          <p:val>
                                            <p:strVal val="4*#ppt_w"/>
                                          </p:val>
                                        </p:tav>
                                        <p:tav tm="100000">
                                          <p:val>
                                            <p:strVal val="#ppt_w"/>
                                          </p:val>
                                        </p:tav>
                                      </p:tavLst>
                                    </p:anim>
                                    <p:anim calcmode="lin" valueType="num">
                                      <p:cBhvr>
                                        <p:cTn id="55"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withEffect">
                                  <p:stCondLst>
                                    <p:cond delay="0"/>
                                  </p:stCondLst>
                                  <p:childTnLst>
                                    <p:animClr clrSpc="rgb" dir="cw">
                                      <p:cBhvr>
                                        <p:cTn id="60" dur="250" fill="hold"/>
                                        <p:tgtEl>
                                          <p:spTgt spid="6"/>
                                        </p:tgtEl>
                                        <p:attrNameLst>
                                          <p:attrName>fillcolor</p:attrName>
                                        </p:attrNameLst>
                                      </p:cBhvr>
                                      <p:to>
                                        <a:schemeClr val="accent1"/>
                                      </p:to>
                                    </p:animClr>
                                    <p:set>
                                      <p:cBhvr>
                                        <p:cTn id="61" dur="250" fill="hold"/>
                                        <p:tgtEl>
                                          <p:spTgt spid="6"/>
                                        </p:tgtEl>
                                        <p:attrNameLst>
                                          <p:attrName>fill.type</p:attrName>
                                        </p:attrNameLst>
                                      </p:cBhvr>
                                      <p:to>
                                        <p:strVal val="solid"/>
                                      </p:to>
                                    </p:set>
                                    <p:set>
                                      <p:cBhvr>
                                        <p:cTn id="62" dur="250" fill="hold"/>
                                        <p:tgtEl>
                                          <p:spTgt spid="6"/>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par>
                                <p:cTn id="63" presetID="1" presetClass="emph" presetSubtype="2" fill="hold" nodeType="withEffect">
                                  <p:stCondLst>
                                    <p:cond delay="500"/>
                                  </p:stCondLst>
                                  <p:childTnLst>
                                    <p:animClr clrSpc="rgb" dir="cw">
                                      <p:cBhvr>
                                        <p:cTn id="64" dur="250" fill="hold"/>
                                        <p:tgtEl>
                                          <p:spTgt spid="6"/>
                                        </p:tgtEl>
                                        <p:attrNameLst>
                                          <p:attrName>fillcolor</p:attrName>
                                        </p:attrNameLst>
                                      </p:cBhvr>
                                      <p:to>
                                        <a:schemeClr val="accent1"/>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cTn>
                              </p:par>
                              <p:par>
                                <p:cTn id="67" presetID="23" presetClass="entr" presetSubtype="32" fill="hold" nodeType="withEffect">
                                  <p:stCondLst>
                                    <p:cond delay="50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strVal val="4*#ppt_w"/>
                                          </p:val>
                                        </p:tav>
                                        <p:tav tm="100000">
                                          <p:val>
                                            <p:strVal val="#ppt_w"/>
                                          </p:val>
                                        </p:tav>
                                      </p:tavLst>
                                    </p:anim>
                                    <p:anim calcmode="lin" valueType="num">
                                      <p:cBhvr>
                                        <p:cTn id="70"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39300" y="2663587"/>
            <a:ext cx="2552700" cy="4194413"/>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2390775"/>
            <a:ext cx="2565400" cy="4467225"/>
          </a:xfrm>
          <a:prstGeom prst="rect">
            <a:avLst/>
          </a:prstGeom>
        </p:spPr>
      </p:pic>
      <p:pic>
        <p:nvPicPr>
          <p:cNvPr id="3" name="Picture 2">
            <a:extLst>
              <a:ext uri="{FF2B5EF4-FFF2-40B4-BE49-F238E27FC236}">
                <a16:creationId xmlns:a16="http://schemas.microsoft.com/office/drawing/2014/main" id="{E492AFD1-4728-490D-A18C-7B8478D443C0}"/>
              </a:ext>
            </a:extLst>
          </p:cNvPr>
          <p:cNvPicPr>
            <a:picLocks noChangeAspect="1"/>
          </p:cNvPicPr>
          <p:nvPr/>
        </p:nvPicPr>
        <p:blipFill>
          <a:blip r:embed="rId5"/>
          <a:stretch>
            <a:fillRect/>
          </a:stretch>
        </p:blipFill>
        <p:spPr>
          <a:xfrm>
            <a:off x="2337490" y="773307"/>
            <a:ext cx="7517019" cy="2834886"/>
          </a:xfrm>
          <a:prstGeom prst="rect">
            <a:avLst/>
          </a:prstGeom>
        </p:spPr>
      </p:pic>
    </p:spTree>
    <p:extLst>
      <p:ext uri="{BB962C8B-B14F-4D97-AF65-F5344CB8AC3E}">
        <p14:creationId xmlns:p14="http://schemas.microsoft.com/office/powerpoint/2010/main" val="278118429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9F544C6-A0A0-4335-B727-BC5C2B8153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Rounded Corners 6">
            <a:extLst>
              <a:ext uri="{FF2B5EF4-FFF2-40B4-BE49-F238E27FC236}">
                <a16:creationId xmlns:a16="http://schemas.microsoft.com/office/drawing/2014/main" id="{C4D63267-0065-4DF6-B5B4-D4A3E36F9DF0}"/>
              </a:ext>
            </a:extLst>
          </p:cNvPr>
          <p:cNvSpPr/>
          <p:nvPr/>
        </p:nvSpPr>
        <p:spPr>
          <a:xfrm>
            <a:off x="1602261" y="270097"/>
            <a:ext cx="8763000" cy="2682654"/>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E5E6D966-392A-D7D5-77E6-453C65703CBF}"/>
              </a:ext>
            </a:extLst>
          </p:cNvPr>
          <p:cNvPicPr>
            <a:picLocks noChangeAspect="1"/>
          </p:cNvPicPr>
          <p:nvPr/>
        </p:nvPicPr>
        <p:blipFill>
          <a:blip r:embed="rId3"/>
          <a:stretch>
            <a:fillRect/>
          </a:stretch>
        </p:blipFill>
        <p:spPr>
          <a:xfrm>
            <a:off x="9129610" y="1985156"/>
            <a:ext cx="2735467" cy="3576618"/>
          </a:xfrm>
          <a:prstGeom prst="rect">
            <a:avLst/>
          </a:prstGeom>
        </p:spPr>
      </p:pic>
      <p:pic>
        <p:nvPicPr>
          <p:cNvPr id="23" name="Graphic 11">
            <a:extLst>
              <a:ext uri="{FF2B5EF4-FFF2-40B4-BE49-F238E27FC236}">
                <a16:creationId xmlns:a16="http://schemas.microsoft.com/office/drawing/2014/main" id="{E3B109D9-AF44-4224-821F-9A75324002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085" y="2000964"/>
            <a:ext cx="2471307" cy="3560810"/>
          </a:xfrm>
          <a:prstGeom prst="rect">
            <a:avLst/>
          </a:prstGeom>
        </p:spPr>
      </p:pic>
      <p:pic>
        <p:nvPicPr>
          <p:cNvPr id="2" name="Picture 1">
            <a:extLst>
              <a:ext uri="{FF2B5EF4-FFF2-40B4-BE49-F238E27FC236}">
                <a16:creationId xmlns:a16="http://schemas.microsoft.com/office/drawing/2014/main" id="{87FD8CFB-3A3D-61DF-9D67-52F00E1C8618}"/>
              </a:ext>
            </a:extLst>
          </p:cNvPr>
          <p:cNvPicPr>
            <a:picLocks noChangeAspect="1"/>
          </p:cNvPicPr>
          <p:nvPr/>
        </p:nvPicPr>
        <p:blipFill>
          <a:blip r:embed="rId6"/>
          <a:stretch>
            <a:fillRect/>
          </a:stretch>
        </p:blipFill>
        <p:spPr>
          <a:xfrm>
            <a:off x="2051714" y="754316"/>
            <a:ext cx="8126672" cy="1463167"/>
          </a:xfrm>
          <a:prstGeom prst="rect">
            <a:avLst/>
          </a:prstGeom>
        </p:spPr>
      </p:pic>
    </p:spTree>
    <p:extLst>
      <p:ext uri="{BB962C8B-B14F-4D97-AF65-F5344CB8AC3E}">
        <p14:creationId xmlns:p14="http://schemas.microsoft.com/office/powerpoint/2010/main" val="1958215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39300" y="2663587"/>
            <a:ext cx="2552700" cy="4194413"/>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2390775"/>
            <a:ext cx="2565400" cy="4467225"/>
          </a:xfrm>
          <a:prstGeom prst="rect">
            <a:avLst/>
          </a:prstGeom>
        </p:spPr>
      </p:pic>
      <p:sp>
        <p:nvSpPr>
          <p:cNvPr id="13" name="Hộp Văn bản 11">
            <a:extLst>
              <a:ext uri="{FF2B5EF4-FFF2-40B4-BE49-F238E27FC236}">
                <a16:creationId xmlns:a16="http://schemas.microsoft.com/office/drawing/2014/main" id="{008AF084-4877-9BF3-B81E-314A9172DFFE}"/>
              </a:ext>
            </a:extLst>
          </p:cNvPr>
          <p:cNvSpPr txBox="1"/>
          <p:nvPr/>
        </p:nvSpPr>
        <p:spPr>
          <a:xfrm>
            <a:off x="2197099" y="2049865"/>
            <a:ext cx="7797800" cy="1600438"/>
          </a:xfrm>
          <a:custGeom>
            <a:avLst/>
            <a:gdLst>
              <a:gd name="connsiteX0" fmla="*/ 0 w 7797800"/>
              <a:gd name="connsiteY0" fmla="*/ 266745 h 1600438"/>
              <a:gd name="connsiteX1" fmla="*/ 266745 w 7797800"/>
              <a:gd name="connsiteY1" fmla="*/ 0 h 1600438"/>
              <a:gd name="connsiteX2" fmla="*/ 7531055 w 7797800"/>
              <a:gd name="connsiteY2" fmla="*/ 0 h 1600438"/>
              <a:gd name="connsiteX3" fmla="*/ 7797800 w 7797800"/>
              <a:gd name="connsiteY3" fmla="*/ 266745 h 1600438"/>
              <a:gd name="connsiteX4" fmla="*/ 7797800 w 7797800"/>
              <a:gd name="connsiteY4" fmla="*/ 1333693 h 1600438"/>
              <a:gd name="connsiteX5" fmla="*/ 7531055 w 7797800"/>
              <a:gd name="connsiteY5" fmla="*/ 1600438 h 1600438"/>
              <a:gd name="connsiteX6" fmla="*/ 266745 w 7797800"/>
              <a:gd name="connsiteY6" fmla="*/ 1600438 h 1600438"/>
              <a:gd name="connsiteX7" fmla="*/ 0 w 7797800"/>
              <a:gd name="connsiteY7" fmla="*/ 1333693 h 1600438"/>
              <a:gd name="connsiteX8" fmla="*/ 0 w 7797800"/>
              <a:gd name="connsiteY8" fmla="*/ 266745 h 160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7800" h="1600438" fill="none" extrusionOk="0">
                <a:moveTo>
                  <a:pt x="0" y="266745"/>
                </a:moveTo>
                <a:cubicBezTo>
                  <a:pt x="-407" y="132746"/>
                  <a:pt x="126399" y="-14068"/>
                  <a:pt x="266745" y="0"/>
                </a:cubicBezTo>
                <a:cubicBezTo>
                  <a:pt x="3059503" y="29483"/>
                  <a:pt x="4019642" y="4220"/>
                  <a:pt x="7531055" y="0"/>
                </a:cubicBezTo>
                <a:cubicBezTo>
                  <a:pt x="7705588" y="10252"/>
                  <a:pt x="7789927" y="129643"/>
                  <a:pt x="7797800" y="266745"/>
                </a:cubicBezTo>
                <a:cubicBezTo>
                  <a:pt x="7782088" y="545917"/>
                  <a:pt x="7879113" y="928780"/>
                  <a:pt x="7797800" y="1333693"/>
                </a:cubicBezTo>
                <a:cubicBezTo>
                  <a:pt x="7816623" y="1491142"/>
                  <a:pt x="7680505" y="1602357"/>
                  <a:pt x="7531055" y="1600438"/>
                </a:cubicBezTo>
                <a:cubicBezTo>
                  <a:pt x="6082441" y="1634566"/>
                  <a:pt x="3620680" y="1477646"/>
                  <a:pt x="266745" y="1600438"/>
                </a:cubicBezTo>
                <a:cubicBezTo>
                  <a:pt x="107970" y="1623263"/>
                  <a:pt x="-6673" y="1492134"/>
                  <a:pt x="0" y="1333693"/>
                </a:cubicBezTo>
                <a:cubicBezTo>
                  <a:pt x="7412" y="1138977"/>
                  <a:pt x="12795" y="430823"/>
                  <a:pt x="0" y="266745"/>
                </a:cubicBezTo>
                <a:close/>
              </a:path>
              <a:path w="7797800" h="1600438" stroke="0" extrusionOk="0">
                <a:moveTo>
                  <a:pt x="0" y="266745"/>
                </a:moveTo>
                <a:cubicBezTo>
                  <a:pt x="-6485" y="130464"/>
                  <a:pt x="126725" y="3943"/>
                  <a:pt x="266745" y="0"/>
                </a:cubicBezTo>
                <a:cubicBezTo>
                  <a:pt x="3643231" y="-40312"/>
                  <a:pt x="5050624" y="-70188"/>
                  <a:pt x="7531055" y="0"/>
                </a:cubicBezTo>
                <a:cubicBezTo>
                  <a:pt x="7650739" y="-2600"/>
                  <a:pt x="7800790" y="113621"/>
                  <a:pt x="7797800" y="266745"/>
                </a:cubicBezTo>
                <a:cubicBezTo>
                  <a:pt x="7822743" y="742877"/>
                  <a:pt x="7722116" y="805281"/>
                  <a:pt x="7797800" y="1333693"/>
                </a:cubicBezTo>
                <a:cubicBezTo>
                  <a:pt x="7795728" y="1505751"/>
                  <a:pt x="7651140" y="1600838"/>
                  <a:pt x="7531055" y="1600438"/>
                </a:cubicBezTo>
                <a:cubicBezTo>
                  <a:pt x="4799855" y="1617789"/>
                  <a:pt x="3677332" y="1723784"/>
                  <a:pt x="266745" y="1600438"/>
                </a:cubicBezTo>
                <a:cubicBezTo>
                  <a:pt x="120412" y="1596285"/>
                  <a:pt x="8578" y="1491724"/>
                  <a:pt x="0" y="1333693"/>
                </a:cubicBezTo>
                <a:cubicBezTo>
                  <a:pt x="61965" y="810212"/>
                  <a:pt x="-44504" y="698402"/>
                  <a:pt x="0" y="266745"/>
                </a:cubicBezTo>
                <a:close/>
              </a:path>
            </a:pathLst>
          </a:custGeom>
          <a:ln w="28575">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Cùng</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ngắm</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vẻ</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đẹp</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của</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Việt</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 Nam qua video </a:t>
            </a:r>
            <a:r>
              <a:rPr kumimoji="0" lang="en-US" sz="4400" b="0" i="0" u="none" strike="noStrike" kern="1200" cap="none" spc="0" normalizeH="0" noProof="0" dirty="0" err="1">
                <a:ln>
                  <a:noFill/>
                </a:ln>
                <a:solidFill>
                  <a:prstClr val="black"/>
                </a:solidFill>
                <a:effectLst/>
                <a:uLnTx/>
                <a:uFillTx/>
                <a:latin typeface="Calibri" panose="020F0502020204030204"/>
                <a:ea typeface="+mn-ea"/>
                <a:cs typeface="+mn-cs"/>
              </a:rPr>
              <a:t>nhé</a:t>
            </a:r>
            <a:r>
              <a:rPr kumimoji="0" lang="en-US" sz="4400" b="0" i="0" u="none" strike="noStrike" kern="1200" cap="none" spc="0" normalizeH="0" noProof="0" dirty="0">
                <a:ln>
                  <a:noFill/>
                </a:ln>
                <a:solidFill>
                  <a:prstClr val="black"/>
                </a:solidFill>
                <a:effectLst/>
                <a:uLnTx/>
                <a:uFillTx/>
                <a:latin typeface="Calibri" panose="020F0502020204030204"/>
                <a:ea typeface="+mn-ea"/>
                <a:cs typeface="+mn-cs"/>
              </a:rPr>
              <a:t>!</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020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26426" y="0"/>
            <a:ext cx="122184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524000" y="5257800"/>
            <a:ext cx="9448800" cy="530303"/>
            <a:chOff x="61210" y="4038600"/>
            <a:chExt cx="9067800" cy="417850"/>
          </a:xfrm>
        </p:grpSpPr>
        <p:sp>
          <p:nvSpPr>
            <p:cNvPr id="4" name="Rectangle 3"/>
            <p:cNvSpPr/>
            <p:nvPr/>
          </p:nvSpPr>
          <p:spPr>
            <a:xfrm>
              <a:off x="61210" y="4038600"/>
              <a:ext cx="9067800" cy="259205"/>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587808"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1410324"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2492808"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3315324"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4374976" y="4302176"/>
              <a:ext cx="578024"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5257800" y="4302176"/>
              <a:ext cx="578024"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p:cNvSpPr/>
            <p:nvPr/>
          </p:nvSpPr>
          <p:spPr>
            <a:xfrm>
              <a:off x="6477000" y="4289683"/>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p:cNvSpPr/>
            <p:nvPr/>
          </p:nvSpPr>
          <p:spPr>
            <a:xfrm>
              <a:off x="7359246" y="4289683"/>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p:cNvSpPr/>
            <p:nvPr/>
          </p:nvSpPr>
          <p:spPr>
            <a:xfrm>
              <a:off x="8382000" y="4302176"/>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3" name="Group 52"/>
          <p:cNvGrpSpPr/>
          <p:nvPr/>
        </p:nvGrpSpPr>
        <p:grpSpPr>
          <a:xfrm>
            <a:off x="-26426" y="5257800"/>
            <a:ext cx="12218426" cy="530303"/>
            <a:chOff x="61210" y="4038600"/>
            <a:chExt cx="9067800" cy="417850"/>
          </a:xfrm>
        </p:grpSpPr>
        <p:sp>
          <p:nvSpPr>
            <p:cNvPr id="54" name="Rectangle 53"/>
            <p:cNvSpPr/>
            <p:nvPr/>
          </p:nvSpPr>
          <p:spPr>
            <a:xfrm>
              <a:off x="61210" y="4038600"/>
              <a:ext cx="9067800" cy="259205"/>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Rectangle 54"/>
            <p:cNvSpPr/>
            <p:nvPr/>
          </p:nvSpPr>
          <p:spPr>
            <a:xfrm>
              <a:off x="587808"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55"/>
            <p:cNvSpPr/>
            <p:nvPr/>
          </p:nvSpPr>
          <p:spPr>
            <a:xfrm>
              <a:off x="1410324"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Rectangle 56"/>
            <p:cNvSpPr/>
            <p:nvPr/>
          </p:nvSpPr>
          <p:spPr>
            <a:xfrm>
              <a:off x="2492808"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Rectangle 57"/>
            <p:cNvSpPr/>
            <p:nvPr/>
          </p:nvSpPr>
          <p:spPr>
            <a:xfrm>
              <a:off x="3315324"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Rectangle 58"/>
            <p:cNvSpPr/>
            <p:nvPr/>
          </p:nvSpPr>
          <p:spPr>
            <a:xfrm>
              <a:off x="4374976" y="4302176"/>
              <a:ext cx="578024"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Rectangle 59"/>
            <p:cNvSpPr/>
            <p:nvPr/>
          </p:nvSpPr>
          <p:spPr>
            <a:xfrm>
              <a:off x="5257800" y="4302176"/>
              <a:ext cx="578024"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Rectangle 60"/>
            <p:cNvSpPr/>
            <p:nvPr/>
          </p:nvSpPr>
          <p:spPr>
            <a:xfrm>
              <a:off x="6477000" y="4289683"/>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Rectangle 61"/>
            <p:cNvSpPr/>
            <p:nvPr/>
          </p:nvSpPr>
          <p:spPr>
            <a:xfrm>
              <a:off x="7359246" y="4289683"/>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Rectangle 62"/>
            <p:cNvSpPr/>
            <p:nvPr/>
          </p:nvSpPr>
          <p:spPr>
            <a:xfrm>
              <a:off x="8382000" y="4302176"/>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67" name="Tiếng còi tàu Hỏa mp3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29200" y="-1143000"/>
            <a:ext cx="609600" cy="1371600"/>
          </a:xfrm>
          <a:prstGeom prst="rect">
            <a:avLst/>
          </a:prstGeom>
        </p:spPr>
      </p:pic>
      <p:pic>
        <p:nvPicPr>
          <p:cNvPr id="70" name="Tieng-tau-hoa-chay-www_nhacchuongvui_com (mp3cut.ne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2650317" y="7848600"/>
            <a:ext cx="609600" cy="609600"/>
          </a:xfrm>
          <a:prstGeom prst="rect">
            <a:avLst/>
          </a:prstGeom>
        </p:spPr>
      </p:pic>
      <p:grpSp>
        <p:nvGrpSpPr>
          <p:cNvPr id="41" name="Group 40">
            <a:extLst>
              <a:ext uri="{FF2B5EF4-FFF2-40B4-BE49-F238E27FC236}">
                <a16:creationId xmlns:a16="http://schemas.microsoft.com/office/drawing/2014/main" id="{BDA54849-441E-4546-B781-9BE60772AF48}"/>
              </a:ext>
            </a:extLst>
          </p:cNvPr>
          <p:cNvGrpSpPr/>
          <p:nvPr/>
        </p:nvGrpSpPr>
        <p:grpSpPr>
          <a:xfrm>
            <a:off x="1978841" y="1777089"/>
            <a:ext cx="8469116" cy="3509230"/>
            <a:chOff x="-8468964" y="2167816"/>
            <a:chExt cx="8469116" cy="3509230"/>
          </a:xfrm>
        </p:grpSpPr>
        <p:grpSp>
          <p:nvGrpSpPr>
            <p:cNvPr id="42" name="Group 41">
              <a:extLst>
                <a:ext uri="{FF2B5EF4-FFF2-40B4-BE49-F238E27FC236}">
                  <a16:creationId xmlns:a16="http://schemas.microsoft.com/office/drawing/2014/main" id="{3D90C49C-A32F-40A5-922B-162A7B943D17}"/>
                </a:ext>
              </a:extLst>
            </p:cNvPr>
            <p:cNvGrpSpPr/>
            <p:nvPr/>
          </p:nvGrpSpPr>
          <p:grpSpPr>
            <a:xfrm>
              <a:off x="-8066931" y="2167816"/>
              <a:ext cx="8067083" cy="3509230"/>
              <a:chOff x="-8066931" y="2167816"/>
              <a:chExt cx="8067083" cy="3509230"/>
            </a:xfrm>
          </p:grpSpPr>
          <p:pic>
            <p:nvPicPr>
              <p:cNvPr id="44" name="Picture 43">
                <a:extLst>
                  <a:ext uri="{FF2B5EF4-FFF2-40B4-BE49-F238E27FC236}">
                    <a16:creationId xmlns:a16="http://schemas.microsoft.com/office/drawing/2014/main" id="{1BF63F4E-00AB-459A-84AB-FEFC976B2B1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6282" b="90000" l="0" r="100000">
                            <a14:foregroundMark x1="51100" y1="40000" x2="52700" y2="37436"/>
                            <a14:foregroundMark x1="31900" y1="37949" x2="32900" y2="38846"/>
                            <a14:foregroundMark x1="74200" y1="38846" x2="75200" y2="38077"/>
                            <a14:foregroundMark x1="89300" y1="42821" x2="92300" y2="44615"/>
                            <a14:foregroundMark x1="95000" y1="41410" x2="98900" y2="38077"/>
                            <a14:foregroundMark x1="8600" y1="33974" x2="10600" y2="33590"/>
                            <a14:foregroundMark x1="13300" y1="38462" x2="13200" y2="40769"/>
                            <a14:foregroundMark x1="18700" y1="45513" x2="17600" y2="46795"/>
                          </a14:backgroundRemoval>
                        </a14:imgEffect>
                      </a14:imgLayer>
                    </a14:imgProps>
                  </a:ext>
                  <a:ext uri="{28A0092B-C50C-407E-A947-70E740481C1C}">
                    <a14:useLocalDpi xmlns:a14="http://schemas.microsoft.com/office/drawing/2010/main" val="0"/>
                  </a:ext>
                </a:extLst>
              </a:blip>
              <a:srcRect l="1" t="26404" r="-3708" b="30605"/>
              <a:stretch/>
            </p:blipFill>
            <p:spPr bwMode="auto">
              <a:xfrm flipH="1">
                <a:off x="-7148376" y="3613556"/>
                <a:ext cx="7148528" cy="206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Flowchart: Process 44">
                <a:extLst>
                  <a:ext uri="{FF2B5EF4-FFF2-40B4-BE49-F238E27FC236}">
                    <a16:creationId xmlns:a16="http://schemas.microsoft.com/office/drawing/2014/main" id="{0ED11FC2-9533-4E8E-A232-6ABF1CB0DA2A}"/>
                  </a:ext>
                </a:extLst>
              </p:cNvPr>
              <p:cNvSpPr/>
              <p:nvPr/>
            </p:nvSpPr>
            <p:spPr>
              <a:xfrm>
                <a:off x="-8066931" y="2167816"/>
                <a:ext cx="7148528" cy="1628827"/>
              </a:xfrm>
              <a:prstGeom prst="flowChartProcess">
                <a:avLst/>
              </a:prstGeom>
              <a:solidFill>
                <a:schemeClr val="bg1"/>
              </a:solidFill>
              <a:ln>
                <a:solidFill>
                  <a:schemeClr val="accent1"/>
                </a:solidFill>
              </a:ln>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itchFamily="18" charset="0"/>
                  </a:rPr>
                  <a:t>LUYỆN TẬP</a:t>
                </a:r>
              </a:p>
            </p:txBody>
          </p:sp>
        </p:grpSp>
        <p:pic>
          <p:nvPicPr>
            <p:cNvPr id="43" name="Picture 42">
              <a:extLst>
                <a:ext uri="{FF2B5EF4-FFF2-40B4-BE49-F238E27FC236}">
                  <a16:creationId xmlns:a16="http://schemas.microsoft.com/office/drawing/2014/main" id="{89F693FD-354E-44DD-B0CA-6FE1E5F0EEE5}"/>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0" b="100000" l="0" r="100000">
                          <a14:foregroundMark x1="3226" y1="37313" x2="8961" y2="31343"/>
                          <a14:foregroundMark x1="86022" y1="34627" x2="89606" y2="32836"/>
                          <a14:foregroundMark x1="2151" y1="17612" x2="717" y2="24179"/>
                          <a14:foregroundMark x1="717" y1="15821" x2="2509" y2="24179"/>
                          <a14:foregroundMark x1="2151" y1="19403" x2="1434" y2="27463"/>
                          <a14:backgroundMark x1="84229" y1="51642" x2="91398" y2="70149"/>
                          <a14:backgroundMark x1="98566" y1="24776" x2="98566" y2="31642"/>
                          <a14:backgroundMark x1="6093" y1="30746" x2="6452" y2="34627"/>
                          <a14:backgroundMark x1="4659" y1="31045" x2="6810" y2="40896"/>
                          <a14:backgroundMark x1="1075" y1="31343" x2="3226" y2="41493"/>
                          <a14:backgroundMark x1="9319" y1="28955" x2="10394" y2="37910"/>
                          <a14:backgroundMark x1="717" y1="17015" x2="0" y2="23284"/>
                          <a14:backgroundMark x1="2509" y1="12537" x2="2867" y2="22090"/>
                          <a14:backgroundMark x1="2151" y1="15224" x2="1075" y2="24776"/>
                          <a14:backgroundMark x1="1075" y1="24776" x2="1075" y2="40299"/>
                          <a14:backgroundMark x1="0" y1="33731" x2="358" y2="41493"/>
                          <a14:backgroundMark x1="2867" y1="24179" x2="3943" y2="44776"/>
                          <a14:backgroundMark x1="0" y1="17313" x2="4659" y2="37015"/>
                          <a14:backgroundMark x1="4659" y1="17015" x2="4659" y2="36119"/>
                          <a14:backgroundMark x1="3226" y1="16119" x2="3226" y2="40299"/>
                          <a14:backgroundMark x1="3943" y1="22090" x2="9677" y2="41791"/>
                          <a14:backgroundMark x1="358" y1="14030" x2="8961" y2="32537"/>
                          <a14:backgroundMark x1="1792" y1="15821" x2="10394" y2="41493"/>
                        </a14:backgroundRemoval>
                      </a14:imgEffect>
                    </a14:imgLayer>
                  </a14:imgProps>
                </a:ext>
                <a:ext uri="{28A0092B-C50C-407E-A947-70E740481C1C}">
                  <a14:useLocalDpi xmlns:a14="http://schemas.microsoft.com/office/drawing/2010/main" val="0"/>
                </a:ext>
              </a:extLst>
            </a:blip>
            <a:srcRect/>
            <a:stretch/>
          </p:blipFill>
          <p:spPr bwMode="auto">
            <a:xfrm flipH="1">
              <a:off x="-8468964" y="3431156"/>
              <a:ext cx="1918897" cy="206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20308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636" fill="hold"/>
                                        <p:tgtEl>
                                          <p:spTgt spid="6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087" fill="hold"/>
                                        <p:tgtEl>
                                          <p:spTgt spid="70"/>
                                        </p:tgtEl>
                                      </p:cBhvr>
                                    </p:cmd>
                                  </p:childTnLst>
                                </p:cTn>
                              </p:par>
                              <p:par>
                                <p:cTn id="11" presetID="63" presetClass="path" presetSubtype="0" accel="50000" decel="50000" fill="hold" nodeType="withEffect">
                                  <p:stCondLst>
                                    <p:cond delay="0"/>
                                  </p:stCondLst>
                                  <p:childTnLst>
                                    <p:animMotion origin="layout" path="M 4.58333E-6 -4.81481E-6 L 0.85273 0.00834 " pathEditMode="relative" rAng="0" ptsTypes="AA">
                                      <p:cBhvr>
                                        <p:cTn id="12" dur="4000" fill="hold"/>
                                        <p:tgtEl>
                                          <p:spTgt spid="41"/>
                                        </p:tgtEl>
                                        <p:attrNameLst>
                                          <p:attrName>ppt_x</p:attrName>
                                          <p:attrName>ppt_y</p:attrName>
                                        </p:attrNameLst>
                                      </p:cBhvr>
                                      <p:rCtr x="42630" y="417"/>
                                    </p:animMotion>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85273 0.00834 L 2.30833 -0.0037 " pathEditMode="relative" rAng="0" ptsTypes="AA">
                                      <p:cBhvr>
                                        <p:cTn id="16" dur="3750" fill="hold"/>
                                        <p:tgtEl>
                                          <p:spTgt spid="41"/>
                                        </p:tgtEl>
                                        <p:attrNameLst>
                                          <p:attrName>ppt_x</p:attrName>
                                          <p:attrName>ppt_y</p:attrName>
                                        </p:attrNameLst>
                                      </p:cBhvr>
                                      <p:rCtr x="72773" y="-60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7"/>
                </p:tgtEl>
              </p:cMediaNode>
            </p:audio>
            <p:audio>
              <p:cMediaNode vol="80000">
                <p:cTn id="18" fill="hold" display="0">
                  <p:stCondLst>
                    <p:cond delay="indefinite"/>
                  </p:stCondLst>
                  <p:endCondLst>
                    <p:cond evt="onStopAudio" delay="0">
                      <p:tgtEl>
                        <p:sldTgt/>
                      </p:tgtEl>
                    </p:cond>
                  </p:endCondLst>
                </p:cTn>
                <p:tgtEl>
                  <p:spTgt spid="7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468875" y="324772"/>
            <a:ext cx="11361175" cy="6152228"/>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F5FE1B7C-66CC-46E6-BD56-A93FE4FE088C}"/>
              </a:ext>
            </a:extLst>
          </p:cNvPr>
          <p:cNvGrpSpPr/>
          <p:nvPr/>
        </p:nvGrpSpPr>
        <p:grpSpPr>
          <a:xfrm>
            <a:off x="933650" y="453894"/>
            <a:ext cx="10324699" cy="1299197"/>
            <a:chOff x="144256" y="311019"/>
            <a:chExt cx="10324699" cy="1299197"/>
          </a:xfrm>
        </p:grpSpPr>
        <p:grpSp>
          <p:nvGrpSpPr>
            <p:cNvPr id="12" name="组合 5">
              <a:extLst>
                <a:ext uri="{FF2B5EF4-FFF2-40B4-BE49-F238E27FC236}">
                  <a16:creationId xmlns:a16="http://schemas.microsoft.com/office/drawing/2014/main" id="{3675C5A6-4FD0-4E1F-BEC6-965332D8A3EA}"/>
                </a:ext>
              </a:extLst>
            </p:cNvPr>
            <p:cNvGrpSpPr/>
            <p:nvPr/>
          </p:nvGrpSpPr>
          <p:grpSpPr>
            <a:xfrm>
              <a:off x="144256" y="311019"/>
              <a:ext cx="10324699" cy="1299197"/>
              <a:chOff x="1457541" y="1771650"/>
              <a:chExt cx="3783061" cy="2563700"/>
            </a:xfrm>
          </p:grpSpPr>
          <p:sp>
            <p:nvSpPr>
              <p:cNvPr id="16" name="矩形: 圆角 6">
                <a:extLst>
                  <a:ext uri="{FF2B5EF4-FFF2-40B4-BE49-F238E27FC236}">
                    <a16:creationId xmlns:a16="http://schemas.microsoft.com/office/drawing/2014/main" id="{7251466C-3019-4234-9032-0D31F631A7AD}"/>
                  </a:ext>
                </a:extLst>
              </p:cNvPr>
              <p:cNvSpPr/>
              <p:nvPr/>
            </p:nvSpPr>
            <p:spPr>
              <a:xfrm>
                <a:off x="1513948" y="1862926"/>
                <a:ext cx="3658518" cy="2381148"/>
              </a:xfrm>
              <a:prstGeom prst="roundRect">
                <a:avLst>
                  <a:gd name="adj" fmla="val 37500"/>
                </a:avLst>
              </a:prstGeom>
              <a:solidFill>
                <a:srgbClr val="8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sp>
            <p:nvSpPr>
              <p:cNvPr id="17" name="矩形: 圆角 7">
                <a:extLst>
                  <a:ext uri="{FF2B5EF4-FFF2-40B4-BE49-F238E27FC236}">
                    <a16:creationId xmlns:a16="http://schemas.microsoft.com/office/drawing/2014/main" id="{A6A1399E-F55D-4766-BB6D-B28D1D0FEC04}"/>
                  </a:ext>
                </a:extLst>
              </p:cNvPr>
              <p:cNvSpPr/>
              <p:nvPr/>
            </p:nvSpPr>
            <p:spPr>
              <a:xfrm>
                <a:off x="1592135" y="1991408"/>
                <a:ext cx="3523487" cy="2124185"/>
              </a:xfrm>
              <a:prstGeom prst="roundRect">
                <a:avLst>
                  <a:gd name="adj" fmla="val 375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小麦体简"/>
                  <a:ea typeface="汉仪小麦体简"/>
                  <a:cs typeface="+mn-ea"/>
                  <a:sym typeface="+mn-lt"/>
                </a:endParaRPr>
              </a:p>
            </p:txBody>
          </p:sp>
          <p:sp>
            <p:nvSpPr>
              <p:cNvPr id="18" name="矩形: 圆角 8">
                <a:extLst>
                  <a:ext uri="{FF2B5EF4-FFF2-40B4-BE49-F238E27FC236}">
                    <a16:creationId xmlns:a16="http://schemas.microsoft.com/office/drawing/2014/main" id="{4888038A-96BC-49A6-9725-69F7D526E016}"/>
                  </a:ext>
                </a:extLst>
              </p:cNvPr>
              <p:cNvSpPr/>
              <p:nvPr/>
            </p:nvSpPr>
            <p:spPr>
              <a:xfrm>
                <a:off x="1457541" y="1771650"/>
                <a:ext cx="3783061" cy="2563700"/>
              </a:xfrm>
              <a:prstGeom prst="roundRect">
                <a:avLst>
                  <a:gd name="adj" fmla="val 37500"/>
                </a:avLst>
              </a:prstGeom>
              <a:no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grpSp>
        <p:sp>
          <p:nvSpPr>
            <p:cNvPr id="15" name="文本框 7">
              <a:extLst>
                <a:ext uri="{FF2B5EF4-FFF2-40B4-BE49-F238E27FC236}">
                  <a16:creationId xmlns:a16="http://schemas.microsoft.com/office/drawing/2014/main" id="{66C51745-C601-4F2A-A4C1-972BC836D423}"/>
                </a:ext>
              </a:extLst>
            </p:cNvPr>
            <p:cNvSpPr txBox="1"/>
            <p:nvPr/>
          </p:nvSpPr>
          <p:spPr>
            <a:xfrm>
              <a:off x="653607" y="478454"/>
              <a:ext cx="9629392" cy="1076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4.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Tìm</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danh</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từ</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chung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và</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danh</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từ</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riêng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trong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các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câu</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ca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dao</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để</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xếp</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vào</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nhóm</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thích</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hợp</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nêu</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trong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bảng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endParaRPr>
            </a:p>
          </p:txBody>
        </p:sp>
      </p:grpSp>
      <p:pic>
        <p:nvPicPr>
          <p:cNvPr id="3" name="Picture 2">
            <a:extLst>
              <a:ext uri="{FF2B5EF4-FFF2-40B4-BE49-F238E27FC236}">
                <a16:creationId xmlns:a16="http://schemas.microsoft.com/office/drawing/2014/main" id="{953F5695-C835-D0A1-D8E5-16904F751A54}"/>
              </a:ext>
            </a:extLst>
          </p:cNvPr>
          <p:cNvPicPr>
            <a:picLocks noChangeAspect="1"/>
          </p:cNvPicPr>
          <p:nvPr/>
        </p:nvPicPr>
        <p:blipFill>
          <a:blip r:embed="rId3"/>
          <a:stretch>
            <a:fillRect/>
          </a:stretch>
        </p:blipFill>
        <p:spPr>
          <a:xfrm>
            <a:off x="1824037" y="2266950"/>
            <a:ext cx="8562975" cy="3676650"/>
          </a:xfrm>
          <a:prstGeom prst="rect">
            <a:avLst/>
          </a:prstGeom>
        </p:spPr>
      </p:pic>
    </p:spTree>
    <p:extLst>
      <p:ext uri="{BB962C8B-B14F-4D97-AF65-F5344CB8AC3E}">
        <p14:creationId xmlns:p14="http://schemas.microsoft.com/office/powerpoint/2010/main" val="1364535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180975" y="85725"/>
            <a:ext cx="11868150" cy="666093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0" name="Table 50">
            <a:extLst>
              <a:ext uri="{FF2B5EF4-FFF2-40B4-BE49-F238E27FC236}">
                <a16:creationId xmlns:a16="http://schemas.microsoft.com/office/drawing/2014/main" id="{4DC3C020-0340-1CA3-BB2C-A04ADA7791DE}"/>
              </a:ext>
            </a:extLst>
          </p:cNvPr>
          <p:cNvGraphicFramePr>
            <a:graphicFrameLocks noGrp="1"/>
          </p:cNvGraphicFramePr>
          <p:nvPr>
            <p:extLst>
              <p:ext uri="{D42A27DB-BD31-4B8C-83A1-F6EECF244321}">
                <p14:modId xmlns:p14="http://schemas.microsoft.com/office/powerpoint/2010/main" val="2860828633"/>
              </p:ext>
            </p:extLst>
          </p:nvPr>
        </p:nvGraphicFramePr>
        <p:xfrm>
          <a:off x="733425" y="2915760"/>
          <a:ext cx="10839450" cy="3866875"/>
        </p:xfrm>
        <a:graphic>
          <a:graphicData uri="http://schemas.openxmlformats.org/drawingml/2006/table">
            <a:tbl>
              <a:tblPr firstRow="1" bandRow="1">
                <a:tableStyleId>{00A15C55-8517-42AA-B614-E9B94910E393}</a:tableStyleId>
              </a:tblPr>
              <a:tblGrid>
                <a:gridCol w="1575046">
                  <a:extLst>
                    <a:ext uri="{9D8B030D-6E8A-4147-A177-3AD203B41FA5}">
                      <a16:colId xmlns:a16="http://schemas.microsoft.com/office/drawing/2014/main" val="76665252"/>
                    </a:ext>
                  </a:extLst>
                </a:gridCol>
                <a:gridCol w="2760734">
                  <a:extLst>
                    <a:ext uri="{9D8B030D-6E8A-4147-A177-3AD203B41FA5}">
                      <a16:colId xmlns:a16="http://schemas.microsoft.com/office/drawing/2014/main" val="3077596263"/>
                    </a:ext>
                  </a:extLst>
                </a:gridCol>
                <a:gridCol w="2167890">
                  <a:extLst>
                    <a:ext uri="{9D8B030D-6E8A-4147-A177-3AD203B41FA5}">
                      <a16:colId xmlns:a16="http://schemas.microsoft.com/office/drawing/2014/main" val="3685117947"/>
                    </a:ext>
                  </a:extLst>
                </a:gridCol>
                <a:gridCol w="1528089">
                  <a:extLst>
                    <a:ext uri="{9D8B030D-6E8A-4147-A177-3AD203B41FA5}">
                      <a16:colId xmlns:a16="http://schemas.microsoft.com/office/drawing/2014/main" val="3138085765"/>
                    </a:ext>
                  </a:extLst>
                </a:gridCol>
                <a:gridCol w="2807691">
                  <a:extLst>
                    <a:ext uri="{9D8B030D-6E8A-4147-A177-3AD203B41FA5}">
                      <a16:colId xmlns:a16="http://schemas.microsoft.com/office/drawing/2014/main" val="2277314360"/>
                    </a:ext>
                  </a:extLst>
                </a:gridCol>
              </a:tblGrid>
              <a:tr h="496495">
                <a:tc gridSpan="3">
                  <a:txBody>
                    <a:bodyPr/>
                    <a:lstStyle/>
                    <a:p>
                      <a:pPr algn="ctr"/>
                      <a:r>
                        <a:rPr lang="en-US" sz="2400" dirty="0">
                          <a:solidFill>
                            <a:srgbClr val="002060"/>
                          </a:solidFill>
                        </a:rPr>
                        <a:t>Danh </a:t>
                      </a:r>
                      <a:r>
                        <a:rPr lang="en-US" sz="2400" dirty="0" err="1">
                          <a:solidFill>
                            <a:srgbClr val="002060"/>
                          </a:solidFill>
                        </a:rPr>
                        <a:t>từ</a:t>
                      </a:r>
                      <a:r>
                        <a:rPr lang="en-US" sz="2400" dirty="0">
                          <a:solidFill>
                            <a:srgbClr val="002060"/>
                          </a:solidFill>
                        </a:rPr>
                        <a:t> </a:t>
                      </a:r>
                      <a:r>
                        <a:rPr lang="en-US" sz="2400" dirty="0" err="1">
                          <a:solidFill>
                            <a:srgbClr val="002060"/>
                          </a:solidFill>
                        </a:rPr>
                        <a:t>chung</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gridSpan="2">
                  <a:txBody>
                    <a:bodyPr/>
                    <a:lstStyle/>
                    <a:p>
                      <a:pPr algn="ctr"/>
                      <a:r>
                        <a:rPr lang="en-US" sz="2400" dirty="0">
                          <a:solidFill>
                            <a:srgbClr val="002060"/>
                          </a:solidFill>
                        </a:rPr>
                        <a:t>Danh </a:t>
                      </a:r>
                      <a:r>
                        <a:rPr lang="en-US" sz="2400" dirty="0" err="1">
                          <a:solidFill>
                            <a:srgbClr val="002060"/>
                          </a:solidFill>
                        </a:rPr>
                        <a:t>từ</a:t>
                      </a:r>
                      <a:r>
                        <a:rPr lang="en-US" sz="2400" dirty="0">
                          <a:solidFill>
                            <a:srgbClr val="002060"/>
                          </a:solidFill>
                        </a:rPr>
                        <a:t> </a:t>
                      </a:r>
                      <a:r>
                        <a:rPr lang="en-US" sz="2400" dirty="0" err="1">
                          <a:solidFill>
                            <a:srgbClr val="002060"/>
                          </a:solidFill>
                        </a:rPr>
                        <a:t>riêng</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51108709"/>
                  </a:ext>
                </a:extLst>
              </a:tr>
              <a:tr h="803076">
                <a:tc>
                  <a:txBody>
                    <a:bodyPr/>
                    <a:lstStyle/>
                    <a:p>
                      <a:pPr algn="ctr"/>
                      <a:r>
                        <a:rPr lang="en-US" sz="2400" dirty="0" err="1">
                          <a:solidFill>
                            <a:srgbClr val="002060"/>
                          </a:solidFill>
                        </a:rPr>
                        <a:t>Chỉ</a:t>
                      </a:r>
                      <a:r>
                        <a:rPr lang="en-US" sz="2400" dirty="0">
                          <a:solidFill>
                            <a:srgbClr val="002060"/>
                          </a:solidFill>
                        </a:rPr>
                        <a:t> </a:t>
                      </a:r>
                      <a:r>
                        <a:rPr lang="en-US" sz="2400" dirty="0" err="1">
                          <a:solidFill>
                            <a:srgbClr val="002060"/>
                          </a:solidFill>
                        </a:rPr>
                        <a:t>người</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400" dirty="0" err="1">
                          <a:solidFill>
                            <a:srgbClr val="002060"/>
                          </a:solidFill>
                        </a:rPr>
                        <a:t>Chỉ</a:t>
                      </a:r>
                      <a:r>
                        <a:rPr lang="en-US" sz="2400" dirty="0">
                          <a:solidFill>
                            <a:srgbClr val="002060"/>
                          </a:solidFill>
                        </a:rPr>
                        <a:t> </a:t>
                      </a:r>
                      <a:r>
                        <a:rPr lang="en-US" sz="2400" dirty="0" err="1">
                          <a:solidFill>
                            <a:srgbClr val="002060"/>
                          </a:solidFill>
                        </a:rPr>
                        <a:t>vật</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6EBD"/>
                    </a:solidFill>
                  </a:tcPr>
                </a:tc>
                <a:tc>
                  <a:txBody>
                    <a:bodyPr/>
                    <a:lstStyle/>
                    <a:p>
                      <a:pPr algn="ctr"/>
                      <a:r>
                        <a:rPr lang="en-US" sz="2400" dirty="0" err="1">
                          <a:solidFill>
                            <a:srgbClr val="002060"/>
                          </a:solidFill>
                        </a:rPr>
                        <a:t>Chỉ</a:t>
                      </a:r>
                      <a:r>
                        <a:rPr lang="en-US" sz="2400" dirty="0">
                          <a:solidFill>
                            <a:srgbClr val="002060"/>
                          </a:solidFill>
                        </a:rPr>
                        <a:t> </a:t>
                      </a:r>
                      <a:r>
                        <a:rPr lang="en-US" sz="2400" dirty="0" err="1">
                          <a:solidFill>
                            <a:srgbClr val="002060"/>
                          </a:solidFill>
                        </a:rPr>
                        <a:t>hiện</a:t>
                      </a:r>
                      <a:r>
                        <a:rPr lang="en-US" sz="2400" dirty="0">
                          <a:solidFill>
                            <a:srgbClr val="002060"/>
                          </a:solidFill>
                        </a:rPr>
                        <a:t> </a:t>
                      </a:r>
                      <a:r>
                        <a:rPr lang="en-US" sz="2400" dirty="0" err="1">
                          <a:solidFill>
                            <a:srgbClr val="002060"/>
                          </a:solidFill>
                        </a:rPr>
                        <a:t>tượng</a:t>
                      </a:r>
                      <a:r>
                        <a:rPr lang="en-US" sz="2400" dirty="0">
                          <a:solidFill>
                            <a:srgbClr val="002060"/>
                          </a:solidFill>
                        </a:rPr>
                        <a:t> </a:t>
                      </a:r>
                      <a:r>
                        <a:rPr lang="en-US" sz="2400" dirty="0" err="1">
                          <a:solidFill>
                            <a:srgbClr val="002060"/>
                          </a:solidFill>
                        </a:rPr>
                        <a:t>tự</a:t>
                      </a:r>
                      <a:r>
                        <a:rPr lang="en-US" sz="2400" dirty="0">
                          <a:solidFill>
                            <a:srgbClr val="002060"/>
                          </a:solidFill>
                        </a:rPr>
                        <a:t> </a:t>
                      </a:r>
                      <a:r>
                        <a:rPr lang="en-US" sz="2400" dirty="0" err="1">
                          <a:solidFill>
                            <a:srgbClr val="002060"/>
                          </a:solidFill>
                        </a:rPr>
                        <a:t>nhiên</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400" dirty="0" err="1">
                          <a:solidFill>
                            <a:srgbClr val="002060"/>
                          </a:solidFill>
                        </a:rPr>
                        <a:t>Tên</a:t>
                      </a:r>
                      <a:r>
                        <a:rPr lang="en-US" sz="2400" dirty="0">
                          <a:solidFill>
                            <a:srgbClr val="002060"/>
                          </a:solidFill>
                        </a:rPr>
                        <a:t> </a:t>
                      </a:r>
                      <a:r>
                        <a:rPr lang="en-US" sz="2400" dirty="0" err="1">
                          <a:solidFill>
                            <a:srgbClr val="002060"/>
                          </a:solidFill>
                        </a:rPr>
                        <a:t>người</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err="1">
                          <a:solidFill>
                            <a:srgbClr val="002060"/>
                          </a:solidFill>
                        </a:rPr>
                        <a:t>Tên</a:t>
                      </a:r>
                      <a:r>
                        <a:rPr lang="en-US" sz="2400" dirty="0">
                          <a:solidFill>
                            <a:srgbClr val="002060"/>
                          </a:solidFill>
                        </a:rPr>
                        <a:t> </a:t>
                      </a:r>
                      <a:r>
                        <a:rPr lang="en-US" sz="2400" dirty="0" err="1">
                          <a:solidFill>
                            <a:srgbClr val="002060"/>
                          </a:solidFill>
                        </a:rPr>
                        <a:t>địa</a:t>
                      </a:r>
                      <a:r>
                        <a:rPr lang="en-US" sz="2400" dirty="0">
                          <a:solidFill>
                            <a:srgbClr val="002060"/>
                          </a:solidFill>
                        </a:rPr>
                        <a:t> </a:t>
                      </a:r>
                      <a:r>
                        <a:rPr lang="en-US" sz="2400" dirty="0" err="1">
                          <a:solidFill>
                            <a:srgbClr val="002060"/>
                          </a:solidFill>
                        </a:rPr>
                        <a:t>lý</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70BC"/>
                    </a:solidFill>
                  </a:tcPr>
                </a:tc>
                <a:extLst>
                  <a:ext uri="{0D108BD9-81ED-4DB2-BD59-A6C34878D82A}">
                    <a16:rowId xmlns:a16="http://schemas.microsoft.com/office/drawing/2014/main" val="2560832772"/>
                  </a:ext>
                </a:extLst>
              </a:tr>
              <a:tr h="63685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4567690"/>
                  </a:ext>
                </a:extLst>
              </a:tr>
              <a:tr h="6368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8301527"/>
                  </a:ext>
                </a:extLst>
              </a:tr>
              <a:tr h="63685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7665307"/>
                  </a:ext>
                </a:extLst>
              </a:tr>
              <a:tr h="6368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4989212"/>
                  </a:ext>
                </a:extLst>
              </a:tr>
            </a:tbl>
          </a:graphicData>
        </a:graphic>
      </p:graphicFrame>
      <p:pic>
        <p:nvPicPr>
          <p:cNvPr id="51" name="Picture 50">
            <a:extLst>
              <a:ext uri="{FF2B5EF4-FFF2-40B4-BE49-F238E27FC236}">
                <a16:creationId xmlns:a16="http://schemas.microsoft.com/office/drawing/2014/main" id="{2F94BE0A-2B5E-9FAD-2666-E2329E700111}"/>
              </a:ext>
            </a:extLst>
          </p:cNvPr>
          <p:cNvPicPr>
            <a:picLocks noChangeAspect="1"/>
          </p:cNvPicPr>
          <p:nvPr/>
        </p:nvPicPr>
        <p:blipFill>
          <a:blip r:embed="rId3"/>
          <a:stretch>
            <a:fillRect/>
          </a:stretch>
        </p:blipFill>
        <p:spPr>
          <a:xfrm>
            <a:off x="2619375" y="207908"/>
            <a:ext cx="6348412" cy="2630542"/>
          </a:xfrm>
          <a:prstGeom prst="rect">
            <a:avLst/>
          </a:prstGeom>
        </p:spPr>
      </p:pic>
      <p:cxnSp>
        <p:nvCxnSpPr>
          <p:cNvPr id="53" name="Straight Connector 52">
            <a:extLst>
              <a:ext uri="{FF2B5EF4-FFF2-40B4-BE49-F238E27FC236}">
                <a16:creationId xmlns:a16="http://schemas.microsoft.com/office/drawing/2014/main" id="{81E1CE5B-B7D6-DF08-8A8F-52884D3CBE14}"/>
              </a:ext>
            </a:extLst>
          </p:cNvPr>
          <p:cNvCxnSpPr/>
          <p:nvPr/>
        </p:nvCxnSpPr>
        <p:spPr>
          <a:xfrm>
            <a:off x="3143250" y="600075"/>
            <a:ext cx="8096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FAF676B-374D-C359-D1CF-E84D07EAD9FB}"/>
              </a:ext>
            </a:extLst>
          </p:cNvPr>
          <p:cNvSpPr txBox="1"/>
          <p:nvPr/>
        </p:nvSpPr>
        <p:spPr>
          <a:xfrm>
            <a:off x="8801099" y="4238625"/>
            <a:ext cx="1390651" cy="369332"/>
          </a:xfrm>
          <a:prstGeom prst="rect">
            <a:avLst/>
          </a:prstGeom>
          <a:noFill/>
        </p:spPr>
        <p:txBody>
          <a:bodyPr wrap="square" rtlCol="0">
            <a:spAutoFit/>
          </a:bodyPr>
          <a:lstStyle/>
          <a:p>
            <a:r>
              <a:rPr lang="en-US" dirty="0" err="1">
                <a:solidFill>
                  <a:srgbClr val="FF0000"/>
                </a:solidFill>
              </a:rPr>
              <a:t>Đồng</a:t>
            </a:r>
            <a:r>
              <a:rPr lang="en-US" dirty="0">
                <a:solidFill>
                  <a:srgbClr val="FF0000"/>
                </a:solidFill>
              </a:rPr>
              <a:t> </a:t>
            </a:r>
            <a:r>
              <a:rPr lang="en-US" dirty="0" err="1">
                <a:solidFill>
                  <a:srgbClr val="FF0000"/>
                </a:solidFill>
              </a:rPr>
              <a:t>Đăng</a:t>
            </a:r>
            <a:r>
              <a:rPr lang="en-US" dirty="0">
                <a:solidFill>
                  <a:srgbClr val="FF0000"/>
                </a:solidFill>
              </a:rPr>
              <a:t>,</a:t>
            </a:r>
          </a:p>
        </p:txBody>
      </p:sp>
      <p:cxnSp>
        <p:nvCxnSpPr>
          <p:cNvPr id="55" name="Straight Connector 54">
            <a:extLst>
              <a:ext uri="{FF2B5EF4-FFF2-40B4-BE49-F238E27FC236}">
                <a16:creationId xmlns:a16="http://schemas.microsoft.com/office/drawing/2014/main" id="{C2F39ADE-A829-0629-6B65-8736C77299A0}"/>
              </a:ext>
            </a:extLst>
          </p:cNvPr>
          <p:cNvCxnSpPr>
            <a:cxnSpLocks/>
          </p:cNvCxnSpPr>
          <p:nvPr/>
        </p:nvCxnSpPr>
        <p:spPr>
          <a:xfrm>
            <a:off x="4162425" y="590550"/>
            <a:ext cx="3143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2A52B2A-A77C-9F20-DC2D-724B7E473AB5}"/>
              </a:ext>
            </a:extLst>
          </p:cNvPr>
          <p:cNvSpPr txBox="1"/>
          <p:nvPr/>
        </p:nvSpPr>
        <p:spPr>
          <a:xfrm>
            <a:off x="2333624" y="4248150"/>
            <a:ext cx="1390651" cy="369332"/>
          </a:xfrm>
          <a:prstGeom prst="rect">
            <a:avLst/>
          </a:prstGeom>
          <a:noFill/>
        </p:spPr>
        <p:txBody>
          <a:bodyPr wrap="square" rtlCol="0">
            <a:spAutoFit/>
          </a:bodyPr>
          <a:lstStyle/>
          <a:p>
            <a:r>
              <a:rPr lang="en-US" dirty="0" err="1">
                <a:solidFill>
                  <a:srgbClr val="FF0000"/>
                </a:solidFill>
              </a:rPr>
              <a:t>phố</a:t>
            </a:r>
            <a:r>
              <a:rPr lang="en-US" dirty="0">
                <a:solidFill>
                  <a:srgbClr val="FF0000"/>
                </a:solidFill>
              </a:rPr>
              <a:t>,</a:t>
            </a:r>
          </a:p>
        </p:txBody>
      </p:sp>
      <p:cxnSp>
        <p:nvCxnSpPr>
          <p:cNvPr id="58" name="Straight Connector 57">
            <a:extLst>
              <a:ext uri="{FF2B5EF4-FFF2-40B4-BE49-F238E27FC236}">
                <a16:creationId xmlns:a16="http://schemas.microsoft.com/office/drawing/2014/main" id="{C8F9A362-ACCC-776B-FD00-6D328EC4D401}"/>
              </a:ext>
            </a:extLst>
          </p:cNvPr>
          <p:cNvCxnSpPr>
            <a:cxnSpLocks/>
          </p:cNvCxnSpPr>
          <p:nvPr/>
        </p:nvCxnSpPr>
        <p:spPr>
          <a:xfrm>
            <a:off x="4524375" y="600075"/>
            <a:ext cx="5143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7ABDA4B5-D7BD-08C3-DC19-E8652DAA92D4}"/>
              </a:ext>
            </a:extLst>
          </p:cNvPr>
          <p:cNvSpPr txBox="1"/>
          <p:nvPr/>
        </p:nvSpPr>
        <p:spPr>
          <a:xfrm>
            <a:off x="9953624" y="4248150"/>
            <a:ext cx="1390651" cy="369332"/>
          </a:xfrm>
          <a:prstGeom prst="rect">
            <a:avLst/>
          </a:prstGeom>
          <a:noFill/>
        </p:spPr>
        <p:txBody>
          <a:bodyPr wrap="square" rtlCol="0">
            <a:spAutoFit/>
          </a:bodyPr>
          <a:lstStyle/>
          <a:p>
            <a:r>
              <a:rPr lang="en-US" dirty="0" err="1">
                <a:solidFill>
                  <a:srgbClr val="FF0000"/>
                </a:solidFill>
              </a:rPr>
              <a:t>Kỳ</a:t>
            </a:r>
            <a:r>
              <a:rPr lang="en-US" dirty="0">
                <a:solidFill>
                  <a:srgbClr val="FF0000"/>
                </a:solidFill>
              </a:rPr>
              <a:t> </a:t>
            </a:r>
            <a:r>
              <a:rPr lang="en-US" dirty="0" err="1">
                <a:solidFill>
                  <a:srgbClr val="FF0000"/>
                </a:solidFill>
              </a:rPr>
              <a:t>Lừa</a:t>
            </a:r>
            <a:endParaRPr lang="en-US" dirty="0">
              <a:solidFill>
                <a:srgbClr val="FF0000"/>
              </a:solidFill>
            </a:endParaRPr>
          </a:p>
        </p:txBody>
      </p:sp>
      <p:cxnSp>
        <p:nvCxnSpPr>
          <p:cNvPr id="62" name="Straight Connector 61">
            <a:extLst>
              <a:ext uri="{FF2B5EF4-FFF2-40B4-BE49-F238E27FC236}">
                <a16:creationId xmlns:a16="http://schemas.microsoft.com/office/drawing/2014/main" id="{E7B203EA-B32E-DCC4-C977-A14C9010B335}"/>
              </a:ext>
            </a:extLst>
          </p:cNvPr>
          <p:cNvCxnSpPr>
            <a:cxnSpLocks/>
          </p:cNvCxnSpPr>
          <p:nvPr/>
        </p:nvCxnSpPr>
        <p:spPr>
          <a:xfrm>
            <a:off x="3171825" y="838200"/>
            <a:ext cx="3714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A1C38C3F-F11E-EA61-62E9-7402A25AF7B1}"/>
              </a:ext>
            </a:extLst>
          </p:cNvPr>
          <p:cNvSpPr txBox="1"/>
          <p:nvPr/>
        </p:nvSpPr>
        <p:spPr>
          <a:xfrm>
            <a:off x="771524" y="4276725"/>
            <a:ext cx="1390651" cy="369332"/>
          </a:xfrm>
          <a:prstGeom prst="rect">
            <a:avLst/>
          </a:prstGeom>
          <a:noFill/>
        </p:spPr>
        <p:txBody>
          <a:bodyPr wrap="square" rtlCol="0">
            <a:spAutoFit/>
          </a:bodyPr>
          <a:lstStyle/>
          <a:p>
            <a:r>
              <a:rPr lang="en-US" dirty="0" err="1">
                <a:solidFill>
                  <a:srgbClr val="FF0000"/>
                </a:solidFill>
              </a:rPr>
              <a:t>nàng</a:t>
            </a:r>
            <a:endParaRPr lang="en-US" dirty="0">
              <a:solidFill>
                <a:srgbClr val="FF0000"/>
              </a:solidFill>
            </a:endParaRPr>
          </a:p>
        </p:txBody>
      </p:sp>
      <p:cxnSp>
        <p:nvCxnSpPr>
          <p:cNvPr id="65" name="Straight Connector 64">
            <a:extLst>
              <a:ext uri="{FF2B5EF4-FFF2-40B4-BE49-F238E27FC236}">
                <a16:creationId xmlns:a16="http://schemas.microsoft.com/office/drawing/2014/main" id="{0ACB9DD4-D4C5-79C9-F8C3-09AEFD33C23C}"/>
              </a:ext>
            </a:extLst>
          </p:cNvPr>
          <p:cNvCxnSpPr>
            <a:cxnSpLocks/>
          </p:cNvCxnSpPr>
          <p:nvPr/>
        </p:nvCxnSpPr>
        <p:spPr>
          <a:xfrm>
            <a:off x="3590925" y="838200"/>
            <a:ext cx="3714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70ED458-CF64-BD3C-0720-76A52B29F08D}"/>
              </a:ext>
            </a:extLst>
          </p:cNvPr>
          <p:cNvSpPr txBox="1"/>
          <p:nvPr/>
        </p:nvSpPr>
        <p:spPr>
          <a:xfrm>
            <a:off x="7267574" y="4257675"/>
            <a:ext cx="1390651" cy="369332"/>
          </a:xfrm>
          <a:prstGeom prst="rect">
            <a:avLst/>
          </a:prstGeom>
          <a:noFill/>
        </p:spPr>
        <p:txBody>
          <a:bodyPr wrap="square" rtlCol="0">
            <a:spAutoFit/>
          </a:bodyPr>
          <a:lstStyle/>
          <a:p>
            <a:r>
              <a:rPr lang="en-US" dirty="0" err="1">
                <a:solidFill>
                  <a:srgbClr val="FF0000"/>
                </a:solidFill>
              </a:rPr>
              <a:t>Tô</a:t>
            </a:r>
            <a:r>
              <a:rPr lang="en-US" dirty="0">
                <a:solidFill>
                  <a:srgbClr val="FF0000"/>
                </a:solidFill>
              </a:rPr>
              <a:t> </a:t>
            </a:r>
            <a:r>
              <a:rPr lang="en-US" dirty="0" err="1">
                <a:solidFill>
                  <a:srgbClr val="FF0000"/>
                </a:solidFill>
              </a:rPr>
              <a:t>Thị</a:t>
            </a:r>
            <a:endParaRPr lang="en-US" dirty="0">
              <a:solidFill>
                <a:srgbClr val="FF0000"/>
              </a:solidFill>
            </a:endParaRPr>
          </a:p>
        </p:txBody>
      </p:sp>
      <p:cxnSp>
        <p:nvCxnSpPr>
          <p:cNvPr id="67" name="Straight Connector 66">
            <a:extLst>
              <a:ext uri="{FF2B5EF4-FFF2-40B4-BE49-F238E27FC236}">
                <a16:creationId xmlns:a16="http://schemas.microsoft.com/office/drawing/2014/main" id="{9BFC797D-E909-186E-9901-CA563B6350C0}"/>
              </a:ext>
            </a:extLst>
          </p:cNvPr>
          <p:cNvCxnSpPr>
            <a:cxnSpLocks/>
          </p:cNvCxnSpPr>
          <p:nvPr/>
        </p:nvCxnSpPr>
        <p:spPr>
          <a:xfrm>
            <a:off x="4286250" y="828675"/>
            <a:ext cx="3143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1F17DFA-E1F1-83B3-6A71-D0722608B11E}"/>
              </a:ext>
            </a:extLst>
          </p:cNvPr>
          <p:cNvSpPr txBox="1"/>
          <p:nvPr/>
        </p:nvSpPr>
        <p:spPr>
          <a:xfrm>
            <a:off x="2924174" y="4257675"/>
            <a:ext cx="1390651" cy="369332"/>
          </a:xfrm>
          <a:prstGeom prst="rect">
            <a:avLst/>
          </a:prstGeom>
          <a:noFill/>
        </p:spPr>
        <p:txBody>
          <a:bodyPr wrap="square" rtlCol="0">
            <a:spAutoFit/>
          </a:bodyPr>
          <a:lstStyle/>
          <a:p>
            <a:r>
              <a:rPr lang="en-US" dirty="0" err="1">
                <a:solidFill>
                  <a:srgbClr val="FF0000"/>
                </a:solidFill>
              </a:rPr>
              <a:t>chùa</a:t>
            </a:r>
            <a:endParaRPr lang="en-US" dirty="0">
              <a:solidFill>
                <a:srgbClr val="FF0000"/>
              </a:solidFill>
            </a:endParaRPr>
          </a:p>
        </p:txBody>
      </p:sp>
      <p:cxnSp>
        <p:nvCxnSpPr>
          <p:cNvPr id="69" name="Straight Connector 68">
            <a:extLst>
              <a:ext uri="{FF2B5EF4-FFF2-40B4-BE49-F238E27FC236}">
                <a16:creationId xmlns:a16="http://schemas.microsoft.com/office/drawing/2014/main" id="{DABE619F-E133-DAD7-1140-75DAB416A8CE}"/>
              </a:ext>
            </a:extLst>
          </p:cNvPr>
          <p:cNvCxnSpPr>
            <a:cxnSpLocks/>
          </p:cNvCxnSpPr>
          <p:nvPr/>
        </p:nvCxnSpPr>
        <p:spPr>
          <a:xfrm>
            <a:off x="4676775" y="847725"/>
            <a:ext cx="7429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368DAFEF-7273-9B56-4D7D-E34C36C58AE2}"/>
              </a:ext>
            </a:extLst>
          </p:cNvPr>
          <p:cNvSpPr txBox="1"/>
          <p:nvPr/>
        </p:nvSpPr>
        <p:spPr>
          <a:xfrm>
            <a:off x="8820149" y="4533900"/>
            <a:ext cx="1390651" cy="369332"/>
          </a:xfrm>
          <a:prstGeom prst="rect">
            <a:avLst/>
          </a:prstGeom>
          <a:noFill/>
        </p:spPr>
        <p:txBody>
          <a:bodyPr wrap="square" rtlCol="0">
            <a:spAutoFit/>
          </a:bodyPr>
          <a:lstStyle/>
          <a:p>
            <a:r>
              <a:rPr lang="en-US" dirty="0">
                <a:solidFill>
                  <a:srgbClr val="FF0000"/>
                </a:solidFill>
              </a:rPr>
              <a:t>Tam Thanh</a:t>
            </a:r>
          </a:p>
        </p:txBody>
      </p:sp>
      <p:cxnSp>
        <p:nvCxnSpPr>
          <p:cNvPr id="72" name="Straight Connector 71">
            <a:extLst>
              <a:ext uri="{FF2B5EF4-FFF2-40B4-BE49-F238E27FC236}">
                <a16:creationId xmlns:a16="http://schemas.microsoft.com/office/drawing/2014/main" id="{25DA7591-0D71-DA8C-B2E4-EBEC3565FC91}"/>
              </a:ext>
            </a:extLst>
          </p:cNvPr>
          <p:cNvCxnSpPr>
            <a:cxnSpLocks/>
          </p:cNvCxnSpPr>
          <p:nvPr/>
        </p:nvCxnSpPr>
        <p:spPr>
          <a:xfrm>
            <a:off x="6505575" y="781050"/>
            <a:ext cx="8096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3D827F26-503F-E361-6AD6-386854A284D9}"/>
              </a:ext>
            </a:extLst>
          </p:cNvPr>
          <p:cNvSpPr txBox="1"/>
          <p:nvPr/>
        </p:nvSpPr>
        <p:spPr>
          <a:xfrm>
            <a:off x="8839199" y="4933950"/>
            <a:ext cx="1390651" cy="369332"/>
          </a:xfrm>
          <a:prstGeom prst="rect">
            <a:avLst/>
          </a:prstGeom>
          <a:noFill/>
        </p:spPr>
        <p:txBody>
          <a:bodyPr wrap="square" rtlCol="0">
            <a:spAutoFit/>
          </a:bodyPr>
          <a:lstStyle/>
          <a:p>
            <a:r>
              <a:rPr lang="en-US" dirty="0" err="1">
                <a:solidFill>
                  <a:srgbClr val="FF0000"/>
                </a:solidFill>
              </a:rPr>
              <a:t>Nông</a:t>
            </a:r>
            <a:r>
              <a:rPr lang="en-US" dirty="0">
                <a:solidFill>
                  <a:srgbClr val="FF0000"/>
                </a:solidFill>
              </a:rPr>
              <a:t> </a:t>
            </a:r>
            <a:r>
              <a:rPr lang="en-US" dirty="0" err="1">
                <a:solidFill>
                  <a:srgbClr val="FF0000"/>
                </a:solidFill>
              </a:rPr>
              <a:t>Cống</a:t>
            </a:r>
            <a:r>
              <a:rPr lang="en-US" dirty="0">
                <a:solidFill>
                  <a:srgbClr val="FF0000"/>
                </a:solidFill>
              </a:rPr>
              <a:t>,</a:t>
            </a:r>
          </a:p>
        </p:txBody>
      </p:sp>
      <p:cxnSp>
        <p:nvCxnSpPr>
          <p:cNvPr id="76" name="Straight Connector 75">
            <a:extLst>
              <a:ext uri="{FF2B5EF4-FFF2-40B4-BE49-F238E27FC236}">
                <a16:creationId xmlns:a16="http://schemas.microsoft.com/office/drawing/2014/main" id="{0A29684B-DD1B-5913-E7AE-335DCB64CD5A}"/>
              </a:ext>
            </a:extLst>
          </p:cNvPr>
          <p:cNvCxnSpPr>
            <a:cxnSpLocks/>
          </p:cNvCxnSpPr>
          <p:nvPr/>
        </p:nvCxnSpPr>
        <p:spPr>
          <a:xfrm>
            <a:off x="7381875" y="790575"/>
            <a:ext cx="2952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61F06D8A-9F82-F81A-80B3-4992F7819AD9}"/>
              </a:ext>
            </a:extLst>
          </p:cNvPr>
          <p:cNvSpPr txBox="1"/>
          <p:nvPr/>
        </p:nvSpPr>
        <p:spPr>
          <a:xfrm>
            <a:off x="2362199" y="4924425"/>
            <a:ext cx="1390651" cy="369332"/>
          </a:xfrm>
          <a:prstGeom prst="rect">
            <a:avLst/>
          </a:prstGeom>
          <a:noFill/>
        </p:spPr>
        <p:txBody>
          <a:bodyPr wrap="square" rtlCol="0">
            <a:spAutoFit/>
          </a:bodyPr>
          <a:lstStyle/>
          <a:p>
            <a:r>
              <a:rPr lang="en-US" dirty="0" err="1">
                <a:solidFill>
                  <a:srgbClr val="FF0000"/>
                </a:solidFill>
              </a:rPr>
              <a:t>tỉnh</a:t>
            </a:r>
            <a:endParaRPr lang="en-US" dirty="0">
              <a:solidFill>
                <a:srgbClr val="FF0000"/>
              </a:solidFill>
            </a:endParaRPr>
          </a:p>
        </p:txBody>
      </p:sp>
      <p:cxnSp>
        <p:nvCxnSpPr>
          <p:cNvPr id="79" name="Straight Connector 78">
            <a:extLst>
              <a:ext uri="{FF2B5EF4-FFF2-40B4-BE49-F238E27FC236}">
                <a16:creationId xmlns:a16="http://schemas.microsoft.com/office/drawing/2014/main" id="{7D09205C-286D-6C54-CE05-B26EDEDD207C}"/>
              </a:ext>
            </a:extLst>
          </p:cNvPr>
          <p:cNvCxnSpPr>
            <a:cxnSpLocks/>
          </p:cNvCxnSpPr>
          <p:nvPr/>
        </p:nvCxnSpPr>
        <p:spPr>
          <a:xfrm>
            <a:off x="7743825" y="790575"/>
            <a:ext cx="4191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C0E72CA5-2457-298A-2F1A-3E0A64B4B9E4}"/>
              </a:ext>
            </a:extLst>
          </p:cNvPr>
          <p:cNvSpPr txBox="1"/>
          <p:nvPr/>
        </p:nvSpPr>
        <p:spPr>
          <a:xfrm>
            <a:off x="10020299" y="4943475"/>
            <a:ext cx="1390651" cy="369332"/>
          </a:xfrm>
          <a:prstGeom prst="rect">
            <a:avLst/>
          </a:prstGeom>
          <a:noFill/>
        </p:spPr>
        <p:txBody>
          <a:bodyPr wrap="square" rtlCol="0">
            <a:spAutoFit/>
          </a:bodyPr>
          <a:lstStyle/>
          <a:p>
            <a:r>
              <a:rPr lang="en-US" dirty="0" err="1">
                <a:solidFill>
                  <a:srgbClr val="FF0000"/>
                </a:solidFill>
              </a:rPr>
              <a:t>tỉnh</a:t>
            </a:r>
            <a:r>
              <a:rPr lang="en-US" dirty="0">
                <a:solidFill>
                  <a:srgbClr val="FF0000"/>
                </a:solidFill>
              </a:rPr>
              <a:t> (Thanh)</a:t>
            </a:r>
          </a:p>
        </p:txBody>
      </p:sp>
      <p:cxnSp>
        <p:nvCxnSpPr>
          <p:cNvPr id="82" name="Straight Connector 81">
            <a:extLst>
              <a:ext uri="{FF2B5EF4-FFF2-40B4-BE49-F238E27FC236}">
                <a16:creationId xmlns:a16="http://schemas.microsoft.com/office/drawing/2014/main" id="{B223A785-E990-CD21-85DB-94D3E0B0921A}"/>
              </a:ext>
            </a:extLst>
          </p:cNvPr>
          <p:cNvCxnSpPr>
            <a:cxnSpLocks/>
          </p:cNvCxnSpPr>
          <p:nvPr/>
        </p:nvCxnSpPr>
        <p:spPr>
          <a:xfrm>
            <a:off x="6829425" y="1028700"/>
            <a:ext cx="9620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38C8A683-2840-66A2-9BC4-31124AB152CF}"/>
              </a:ext>
            </a:extLst>
          </p:cNvPr>
          <p:cNvSpPr txBox="1"/>
          <p:nvPr/>
        </p:nvSpPr>
        <p:spPr>
          <a:xfrm>
            <a:off x="7286624" y="4933950"/>
            <a:ext cx="1590676" cy="369332"/>
          </a:xfrm>
          <a:prstGeom prst="rect">
            <a:avLst/>
          </a:prstGeom>
          <a:noFill/>
        </p:spPr>
        <p:txBody>
          <a:bodyPr wrap="square" rtlCol="0">
            <a:spAutoFit/>
          </a:bodyPr>
          <a:lstStyle/>
          <a:p>
            <a:r>
              <a:rPr lang="en-US" dirty="0" err="1">
                <a:solidFill>
                  <a:srgbClr val="FF0000"/>
                </a:solidFill>
              </a:rPr>
              <a:t>Triệu</a:t>
            </a:r>
            <a:r>
              <a:rPr lang="en-US" dirty="0">
                <a:solidFill>
                  <a:srgbClr val="FF0000"/>
                </a:solidFill>
              </a:rPr>
              <a:t> </a:t>
            </a:r>
            <a:r>
              <a:rPr lang="en-US" dirty="0" err="1">
                <a:solidFill>
                  <a:srgbClr val="FF0000"/>
                </a:solidFill>
              </a:rPr>
              <a:t>Thị</a:t>
            </a:r>
            <a:r>
              <a:rPr lang="en-US" dirty="0">
                <a:solidFill>
                  <a:srgbClr val="FF0000"/>
                </a:solidFill>
              </a:rPr>
              <a:t> Trinh</a:t>
            </a:r>
          </a:p>
        </p:txBody>
      </p:sp>
      <p:cxnSp>
        <p:nvCxnSpPr>
          <p:cNvPr id="86" name="Straight Connector 85">
            <a:extLst>
              <a:ext uri="{FF2B5EF4-FFF2-40B4-BE49-F238E27FC236}">
                <a16:creationId xmlns:a16="http://schemas.microsoft.com/office/drawing/2014/main" id="{F7B23237-4737-E401-2EFD-45E5B0CCA35B}"/>
              </a:ext>
            </a:extLst>
          </p:cNvPr>
          <p:cNvCxnSpPr>
            <a:cxnSpLocks/>
          </p:cNvCxnSpPr>
          <p:nvPr/>
        </p:nvCxnSpPr>
        <p:spPr>
          <a:xfrm>
            <a:off x="3248025" y="1390650"/>
            <a:ext cx="2952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92AD273B-0E0E-8BA1-A3ED-79A68C565DDD}"/>
              </a:ext>
            </a:extLst>
          </p:cNvPr>
          <p:cNvSpPr txBox="1"/>
          <p:nvPr/>
        </p:nvSpPr>
        <p:spPr>
          <a:xfrm>
            <a:off x="5048249" y="5572125"/>
            <a:ext cx="1390651" cy="369332"/>
          </a:xfrm>
          <a:prstGeom prst="rect">
            <a:avLst/>
          </a:prstGeom>
          <a:noFill/>
        </p:spPr>
        <p:txBody>
          <a:bodyPr wrap="square" rtlCol="0">
            <a:spAutoFit/>
          </a:bodyPr>
          <a:lstStyle/>
          <a:p>
            <a:r>
              <a:rPr lang="en-US" dirty="0" err="1">
                <a:solidFill>
                  <a:srgbClr val="FF0000"/>
                </a:solidFill>
              </a:rPr>
              <a:t>gió</a:t>
            </a:r>
            <a:r>
              <a:rPr lang="en-US" dirty="0">
                <a:solidFill>
                  <a:srgbClr val="FF0000"/>
                </a:solidFill>
              </a:rPr>
              <a:t>,</a:t>
            </a:r>
          </a:p>
        </p:txBody>
      </p:sp>
      <p:cxnSp>
        <p:nvCxnSpPr>
          <p:cNvPr id="89" name="Straight Connector 88">
            <a:extLst>
              <a:ext uri="{FF2B5EF4-FFF2-40B4-BE49-F238E27FC236}">
                <a16:creationId xmlns:a16="http://schemas.microsoft.com/office/drawing/2014/main" id="{7DDD1ADC-F072-FAC8-BC51-CBFF0C2414AB}"/>
              </a:ext>
            </a:extLst>
          </p:cNvPr>
          <p:cNvCxnSpPr>
            <a:cxnSpLocks/>
          </p:cNvCxnSpPr>
          <p:nvPr/>
        </p:nvCxnSpPr>
        <p:spPr>
          <a:xfrm>
            <a:off x="4219575" y="1400175"/>
            <a:ext cx="2952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7244C03-D2FD-9B91-05CD-1CC73755C246}"/>
              </a:ext>
            </a:extLst>
          </p:cNvPr>
          <p:cNvSpPr txBox="1"/>
          <p:nvPr/>
        </p:nvSpPr>
        <p:spPr>
          <a:xfrm>
            <a:off x="2285999" y="5457825"/>
            <a:ext cx="1390651" cy="369332"/>
          </a:xfrm>
          <a:prstGeom prst="rect">
            <a:avLst/>
          </a:prstGeom>
          <a:noFill/>
        </p:spPr>
        <p:txBody>
          <a:bodyPr wrap="square" rtlCol="0">
            <a:spAutoFit/>
          </a:bodyPr>
          <a:lstStyle/>
          <a:p>
            <a:r>
              <a:rPr lang="en-US" dirty="0" err="1">
                <a:solidFill>
                  <a:srgbClr val="FF0000"/>
                </a:solidFill>
              </a:rPr>
              <a:t>trúc</a:t>
            </a:r>
            <a:r>
              <a:rPr lang="en-US" dirty="0">
                <a:solidFill>
                  <a:srgbClr val="FF0000"/>
                </a:solidFill>
              </a:rPr>
              <a:t>,</a:t>
            </a:r>
          </a:p>
        </p:txBody>
      </p:sp>
      <p:cxnSp>
        <p:nvCxnSpPr>
          <p:cNvPr id="91" name="Straight Connector 90">
            <a:extLst>
              <a:ext uri="{FF2B5EF4-FFF2-40B4-BE49-F238E27FC236}">
                <a16:creationId xmlns:a16="http://schemas.microsoft.com/office/drawing/2014/main" id="{387A520E-E487-6F3A-9832-0AB9A77FFF09}"/>
              </a:ext>
            </a:extLst>
          </p:cNvPr>
          <p:cNvCxnSpPr>
            <a:cxnSpLocks/>
          </p:cNvCxnSpPr>
          <p:nvPr/>
        </p:nvCxnSpPr>
        <p:spPr>
          <a:xfrm>
            <a:off x="3333750" y="1609725"/>
            <a:ext cx="5619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B7232B9E-B712-126D-6DCB-F38C053B1600}"/>
              </a:ext>
            </a:extLst>
          </p:cNvPr>
          <p:cNvSpPr txBox="1"/>
          <p:nvPr/>
        </p:nvSpPr>
        <p:spPr>
          <a:xfrm>
            <a:off x="2819399" y="5457825"/>
            <a:ext cx="1390651" cy="369332"/>
          </a:xfrm>
          <a:prstGeom prst="rect">
            <a:avLst/>
          </a:prstGeom>
          <a:noFill/>
        </p:spPr>
        <p:txBody>
          <a:bodyPr wrap="square" rtlCol="0">
            <a:spAutoFit/>
          </a:bodyPr>
          <a:lstStyle/>
          <a:p>
            <a:r>
              <a:rPr lang="en-US" dirty="0" err="1">
                <a:solidFill>
                  <a:srgbClr val="FF0000"/>
                </a:solidFill>
              </a:rPr>
              <a:t>chuông</a:t>
            </a:r>
            <a:r>
              <a:rPr lang="en-US" dirty="0">
                <a:solidFill>
                  <a:srgbClr val="FF0000"/>
                </a:solidFill>
              </a:rPr>
              <a:t>,</a:t>
            </a:r>
          </a:p>
        </p:txBody>
      </p:sp>
      <p:cxnSp>
        <p:nvCxnSpPr>
          <p:cNvPr id="94" name="Straight Connector 93">
            <a:extLst>
              <a:ext uri="{FF2B5EF4-FFF2-40B4-BE49-F238E27FC236}">
                <a16:creationId xmlns:a16="http://schemas.microsoft.com/office/drawing/2014/main" id="{D578EEA8-DF10-7DD8-C5E0-F4615D8AA360}"/>
              </a:ext>
            </a:extLst>
          </p:cNvPr>
          <p:cNvCxnSpPr>
            <a:cxnSpLocks/>
          </p:cNvCxnSpPr>
          <p:nvPr/>
        </p:nvCxnSpPr>
        <p:spPr>
          <a:xfrm>
            <a:off x="3905250" y="1628775"/>
            <a:ext cx="5619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2C2ED788-E84C-A48B-E24A-586AB1185EAF}"/>
              </a:ext>
            </a:extLst>
          </p:cNvPr>
          <p:cNvSpPr txBox="1"/>
          <p:nvPr/>
        </p:nvSpPr>
        <p:spPr>
          <a:xfrm>
            <a:off x="8829674" y="5457825"/>
            <a:ext cx="1390651" cy="369332"/>
          </a:xfrm>
          <a:prstGeom prst="rect">
            <a:avLst/>
          </a:prstGeom>
          <a:noFill/>
        </p:spPr>
        <p:txBody>
          <a:bodyPr wrap="square" rtlCol="0">
            <a:spAutoFit/>
          </a:bodyPr>
          <a:lstStyle/>
          <a:p>
            <a:r>
              <a:rPr lang="en-US" dirty="0" err="1">
                <a:solidFill>
                  <a:srgbClr val="FF0000"/>
                </a:solidFill>
              </a:rPr>
              <a:t>Trấn</a:t>
            </a:r>
            <a:r>
              <a:rPr lang="en-US" dirty="0">
                <a:solidFill>
                  <a:srgbClr val="FF0000"/>
                </a:solidFill>
              </a:rPr>
              <a:t> Vũ,</a:t>
            </a:r>
          </a:p>
        </p:txBody>
      </p:sp>
      <p:cxnSp>
        <p:nvCxnSpPr>
          <p:cNvPr id="97" name="Straight Connector 96">
            <a:extLst>
              <a:ext uri="{FF2B5EF4-FFF2-40B4-BE49-F238E27FC236}">
                <a16:creationId xmlns:a16="http://schemas.microsoft.com/office/drawing/2014/main" id="{799569F3-297A-A05D-07BA-AB241ACA0808}"/>
              </a:ext>
            </a:extLst>
          </p:cNvPr>
          <p:cNvCxnSpPr>
            <a:cxnSpLocks/>
          </p:cNvCxnSpPr>
          <p:nvPr/>
        </p:nvCxnSpPr>
        <p:spPr>
          <a:xfrm>
            <a:off x="5124450" y="1638300"/>
            <a:ext cx="7905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309D091-836B-B760-8395-4D3BAE0E7D54}"/>
              </a:ext>
            </a:extLst>
          </p:cNvPr>
          <p:cNvSpPr txBox="1"/>
          <p:nvPr/>
        </p:nvSpPr>
        <p:spPr>
          <a:xfrm>
            <a:off x="9696449" y="5457825"/>
            <a:ext cx="1390651" cy="369332"/>
          </a:xfrm>
          <a:prstGeom prst="rect">
            <a:avLst/>
          </a:prstGeom>
          <a:noFill/>
        </p:spPr>
        <p:txBody>
          <a:bodyPr wrap="square" rtlCol="0">
            <a:spAutoFit/>
          </a:bodyPr>
          <a:lstStyle/>
          <a:p>
            <a:r>
              <a:rPr lang="en-US" dirty="0" err="1">
                <a:solidFill>
                  <a:srgbClr val="FF0000"/>
                </a:solidFill>
              </a:rPr>
              <a:t>Thọ</a:t>
            </a:r>
            <a:r>
              <a:rPr lang="en-US" dirty="0">
                <a:solidFill>
                  <a:srgbClr val="FF0000"/>
                </a:solidFill>
              </a:rPr>
              <a:t> </a:t>
            </a:r>
            <a:r>
              <a:rPr lang="en-US" dirty="0" err="1">
                <a:solidFill>
                  <a:srgbClr val="FF0000"/>
                </a:solidFill>
              </a:rPr>
              <a:t>Xương</a:t>
            </a:r>
            <a:endParaRPr lang="en-US" dirty="0">
              <a:solidFill>
                <a:srgbClr val="FF0000"/>
              </a:solidFill>
            </a:endParaRPr>
          </a:p>
        </p:txBody>
      </p:sp>
      <p:cxnSp>
        <p:nvCxnSpPr>
          <p:cNvPr id="100" name="Straight Connector 99">
            <a:extLst>
              <a:ext uri="{FF2B5EF4-FFF2-40B4-BE49-F238E27FC236}">
                <a16:creationId xmlns:a16="http://schemas.microsoft.com/office/drawing/2014/main" id="{8EA8484C-D62D-EA35-A91D-37639A02712C}"/>
              </a:ext>
            </a:extLst>
          </p:cNvPr>
          <p:cNvCxnSpPr>
            <a:cxnSpLocks/>
          </p:cNvCxnSpPr>
          <p:nvPr/>
        </p:nvCxnSpPr>
        <p:spPr>
          <a:xfrm>
            <a:off x="3829050" y="1857375"/>
            <a:ext cx="3143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1278AA33-C841-3501-726C-1EA7B19053C8}"/>
              </a:ext>
            </a:extLst>
          </p:cNvPr>
          <p:cNvSpPr txBox="1"/>
          <p:nvPr/>
        </p:nvSpPr>
        <p:spPr>
          <a:xfrm>
            <a:off x="5410199" y="5572125"/>
            <a:ext cx="1390651" cy="369332"/>
          </a:xfrm>
          <a:prstGeom prst="rect">
            <a:avLst/>
          </a:prstGeom>
          <a:noFill/>
        </p:spPr>
        <p:txBody>
          <a:bodyPr wrap="square" rtlCol="0">
            <a:spAutoFit/>
          </a:bodyPr>
          <a:lstStyle/>
          <a:p>
            <a:r>
              <a:rPr lang="en-US" dirty="0" err="1">
                <a:solidFill>
                  <a:srgbClr val="FF0000"/>
                </a:solidFill>
              </a:rPr>
              <a:t>khói</a:t>
            </a:r>
            <a:r>
              <a:rPr lang="en-US" dirty="0">
                <a:solidFill>
                  <a:srgbClr val="FF0000"/>
                </a:solidFill>
              </a:rPr>
              <a:t>,</a:t>
            </a:r>
          </a:p>
        </p:txBody>
      </p:sp>
      <p:cxnSp>
        <p:nvCxnSpPr>
          <p:cNvPr id="103" name="Straight Connector 102">
            <a:extLst>
              <a:ext uri="{FF2B5EF4-FFF2-40B4-BE49-F238E27FC236}">
                <a16:creationId xmlns:a16="http://schemas.microsoft.com/office/drawing/2014/main" id="{FD6DC9AE-C35F-9C40-EF70-46DD01F93800}"/>
              </a:ext>
            </a:extLst>
          </p:cNvPr>
          <p:cNvCxnSpPr>
            <a:cxnSpLocks/>
          </p:cNvCxnSpPr>
          <p:nvPr/>
        </p:nvCxnSpPr>
        <p:spPr>
          <a:xfrm>
            <a:off x="4838700" y="1857375"/>
            <a:ext cx="5048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1AA41C36-E7C8-3CAA-9928-3FAD2565E75F}"/>
              </a:ext>
            </a:extLst>
          </p:cNvPr>
          <p:cNvSpPr txBox="1"/>
          <p:nvPr/>
        </p:nvSpPr>
        <p:spPr>
          <a:xfrm>
            <a:off x="5924549" y="5572125"/>
            <a:ext cx="1390651" cy="369332"/>
          </a:xfrm>
          <a:prstGeom prst="rect">
            <a:avLst/>
          </a:prstGeom>
          <a:noFill/>
        </p:spPr>
        <p:txBody>
          <a:bodyPr wrap="square" rtlCol="0">
            <a:spAutoFit/>
          </a:bodyPr>
          <a:lstStyle/>
          <a:p>
            <a:r>
              <a:rPr lang="en-US" dirty="0" err="1">
                <a:solidFill>
                  <a:srgbClr val="FF0000"/>
                </a:solidFill>
              </a:rPr>
              <a:t>sương</a:t>
            </a:r>
            <a:endParaRPr lang="en-US" dirty="0">
              <a:solidFill>
                <a:srgbClr val="FF0000"/>
              </a:solidFill>
            </a:endParaRPr>
          </a:p>
        </p:txBody>
      </p:sp>
      <p:cxnSp>
        <p:nvCxnSpPr>
          <p:cNvPr id="107" name="Straight Connector 106">
            <a:extLst>
              <a:ext uri="{FF2B5EF4-FFF2-40B4-BE49-F238E27FC236}">
                <a16:creationId xmlns:a16="http://schemas.microsoft.com/office/drawing/2014/main" id="{FAAFBFC0-FB70-7AC7-CD35-493CF4E4A499}"/>
              </a:ext>
            </a:extLst>
          </p:cNvPr>
          <p:cNvCxnSpPr>
            <a:cxnSpLocks/>
          </p:cNvCxnSpPr>
          <p:nvPr/>
        </p:nvCxnSpPr>
        <p:spPr>
          <a:xfrm>
            <a:off x="3276600" y="2095500"/>
            <a:ext cx="3429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567FA695-5FEF-456A-20CC-133B645F5BF9}"/>
              </a:ext>
            </a:extLst>
          </p:cNvPr>
          <p:cNvSpPr txBox="1"/>
          <p:nvPr/>
        </p:nvSpPr>
        <p:spPr>
          <a:xfrm>
            <a:off x="3676649" y="5467350"/>
            <a:ext cx="1390651" cy="369332"/>
          </a:xfrm>
          <a:prstGeom prst="rect">
            <a:avLst/>
          </a:prstGeom>
          <a:noFill/>
        </p:spPr>
        <p:txBody>
          <a:bodyPr wrap="square" rtlCol="0">
            <a:spAutoFit/>
          </a:bodyPr>
          <a:lstStyle/>
          <a:p>
            <a:r>
              <a:rPr lang="en-US" dirty="0" err="1">
                <a:solidFill>
                  <a:srgbClr val="FF0000"/>
                </a:solidFill>
              </a:rPr>
              <a:t>chày</a:t>
            </a:r>
            <a:r>
              <a:rPr lang="en-US" dirty="0">
                <a:solidFill>
                  <a:srgbClr val="FF0000"/>
                </a:solidFill>
              </a:rPr>
              <a:t>,</a:t>
            </a:r>
          </a:p>
        </p:txBody>
      </p:sp>
      <p:cxnSp>
        <p:nvCxnSpPr>
          <p:cNvPr id="110" name="Straight Connector 109">
            <a:extLst>
              <a:ext uri="{FF2B5EF4-FFF2-40B4-BE49-F238E27FC236}">
                <a16:creationId xmlns:a16="http://schemas.microsoft.com/office/drawing/2014/main" id="{F730A99C-E1D0-CE97-9A15-DFB1B018CE12}"/>
              </a:ext>
            </a:extLst>
          </p:cNvPr>
          <p:cNvCxnSpPr>
            <a:cxnSpLocks/>
          </p:cNvCxnSpPr>
          <p:nvPr/>
        </p:nvCxnSpPr>
        <p:spPr>
          <a:xfrm>
            <a:off x="3676650" y="2114550"/>
            <a:ext cx="5524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4F5CDF43-314E-AC4A-A91D-33F55B994AC3}"/>
              </a:ext>
            </a:extLst>
          </p:cNvPr>
          <p:cNvSpPr txBox="1"/>
          <p:nvPr/>
        </p:nvSpPr>
        <p:spPr>
          <a:xfrm>
            <a:off x="8743949" y="5734050"/>
            <a:ext cx="1390651" cy="369332"/>
          </a:xfrm>
          <a:prstGeom prst="rect">
            <a:avLst/>
          </a:prstGeom>
          <a:noFill/>
        </p:spPr>
        <p:txBody>
          <a:bodyPr wrap="square" rtlCol="0">
            <a:spAutoFit/>
          </a:bodyPr>
          <a:lstStyle/>
          <a:p>
            <a:r>
              <a:rPr lang="en-US" dirty="0" err="1">
                <a:solidFill>
                  <a:srgbClr val="FF0000"/>
                </a:solidFill>
              </a:rPr>
              <a:t>Yên</a:t>
            </a:r>
            <a:r>
              <a:rPr lang="en-US" dirty="0">
                <a:solidFill>
                  <a:srgbClr val="FF0000"/>
                </a:solidFill>
              </a:rPr>
              <a:t> Thái,</a:t>
            </a:r>
          </a:p>
        </p:txBody>
      </p:sp>
      <p:cxnSp>
        <p:nvCxnSpPr>
          <p:cNvPr id="113" name="Straight Connector 112">
            <a:extLst>
              <a:ext uri="{FF2B5EF4-FFF2-40B4-BE49-F238E27FC236}">
                <a16:creationId xmlns:a16="http://schemas.microsoft.com/office/drawing/2014/main" id="{153882E9-F287-110F-9520-20EEFF832033}"/>
              </a:ext>
            </a:extLst>
          </p:cNvPr>
          <p:cNvCxnSpPr>
            <a:cxnSpLocks/>
          </p:cNvCxnSpPr>
          <p:nvPr/>
        </p:nvCxnSpPr>
        <p:spPr>
          <a:xfrm>
            <a:off x="4572000" y="2124075"/>
            <a:ext cx="5524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B7968A3F-FF98-3CA0-358B-AE96062954C6}"/>
              </a:ext>
            </a:extLst>
          </p:cNvPr>
          <p:cNvSpPr txBox="1"/>
          <p:nvPr/>
        </p:nvSpPr>
        <p:spPr>
          <a:xfrm>
            <a:off x="2352674" y="5781675"/>
            <a:ext cx="1390651" cy="369332"/>
          </a:xfrm>
          <a:prstGeom prst="rect">
            <a:avLst/>
          </a:prstGeom>
          <a:noFill/>
        </p:spPr>
        <p:txBody>
          <a:bodyPr wrap="square" rtlCol="0">
            <a:spAutoFit/>
          </a:bodyPr>
          <a:lstStyle/>
          <a:p>
            <a:r>
              <a:rPr lang="en-US" dirty="0" err="1">
                <a:solidFill>
                  <a:srgbClr val="FF0000"/>
                </a:solidFill>
              </a:rPr>
              <a:t>gương</a:t>
            </a:r>
            <a:endParaRPr lang="en-US" dirty="0">
              <a:solidFill>
                <a:srgbClr val="FF0000"/>
              </a:solidFill>
            </a:endParaRPr>
          </a:p>
        </p:txBody>
      </p:sp>
      <p:cxnSp>
        <p:nvCxnSpPr>
          <p:cNvPr id="115" name="Straight Connector 114">
            <a:extLst>
              <a:ext uri="{FF2B5EF4-FFF2-40B4-BE49-F238E27FC236}">
                <a16:creationId xmlns:a16="http://schemas.microsoft.com/office/drawing/2014/main" id="{191DC588-F932-FA76-FE91-B8C970D221E3}"/>
              </a:ext>
            </a:extLst>
          </p:cNvPr>
          <p:cNvCxnSpPr>
            <a:cxnSpLocks/>
          </p:cNvCxnSpPr>
          <p:nvPr/>
        </p:nvCxnSpPr>
        <p:spPr>
          <a:xfrm>
            <a:off x="5143500" y="2105025"/>
            <a:ext cx="5524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E436C630-B990-BE76-2439-52EFC465553A}"/>
              </a:ext>
            </a:extLst>
          </p:cNvPr>
          <p:cNvSpPr txBox="1"/>
          <p:nvPr/>
        </p:nvSpPr>
        <p:spPr>
          <a:xfrm>
            <a:off x="9705974" y="5753100"/>
            <a:ext cx="1390651" cy="369332"/>
          </a:xfrm>
          <a:prstGeom prst="rect">
            <a:avLst/>
          </a:prstGeom>
          <a:noFill/>
        </p:spPr>
        <p:txBody>
          <a:bodyPr wrap="square" rtlCol="0">
            <a:spAutoFit/>
          </a:bodyPr>
          <a:lstStyle/>
          <a:p>
            <a:r>
              <a:rPr lang="en-US" dirty="0" err="1">
                <a:solidFill>
                  <a:srgbClr val="FF0000"/>
                </a:solidFill>
              </a:rPr>
              <a:t>Tây</a:t>
            </a:r>
            <a:r>
              <a:rPr lang="en-US" dirty="0">
                <a:solidFill>
                  <a:srgbClr val="FF0000"/>
                </a:solidFill>
              </a:rPr>
              <a:t> </a:t>
            </a:r>
            <a:r>
              <a:rPr lang="en-US" dirty="0" err="1">
                <a:solidFill>
                  <a:srgbClr val="FF0000"/>
                </a:solidFill>
              </a:rPr>
              <a:t>Hồ</a:t>
            </a:r>
            <a:endParaRPr lang="en-US" dirty="0">
              <a:solidFill>
                <a:srgbClr val="FF0000"/>
              </a:solidFill>
            </a:endParaRPr>
          </a:p>
        </p:txBody>
      </p:sp>
      <p:cxnSp>
        <p:nvCxnSpPr>
          <p:cNvPr id="117" name="Straight Connector 116">
            <a:extLst>
              <a:ext uri="{FF2B5EF4-FFF2-40B4-BE49-F238E27FC236}">
                <a16:creationId xmlns:a16="http://schemas.microsoft.com/office/drawing/2014/main" id="{2AA2E5B6-3F00-4D8D-A808-DB69904FF215}"/>
              </a:ext>
            </a:extLst>
          </p:cNvPr>
          <p:cNvCxnSpPr>
            <a:cxnSpLocks/>
          </p:cNvCxnSpPr>
          <p:nvPr/>
        </p:nvCxnSpPr>
        <p:spPr>
          <a:xfrm>
            <a:off x="6438900" y="1914525"/>
            <a:ext cx="2762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14B1EEA0-5468-9EE0-8E12-B9208C561570}"/>
              </a:ext>
            </a:extLst>
          </p:cNvPr>
          <p:cNvSpPr txBox="1"/>
          <p:nvPr/>
        </p:nvSpPr>
        <p:spPr>
          <a:xfrm>
            <a:off x="2371724" y="6124575"/>
            <a:ext cx="1390651" cy="369332"/>
          </a:xfrm>
          <a:prstGeom prst="rect">
            <a:avLst/>
          </a:prstGeom>
          <a:noFill/>
        </p:spPr>
        <p:txBody>
          <a:bodyPr wrap="square" rtlCol="0">
            <a:spAutoFit/>
          </a:bodyPr>
          <a:lstStyle/>
          <a:p>
            <a:r>
              <a:rPr lang="en-US" dirty="0" err="1">
                <a:solidFill>
                  <a:srgbClr val="FF0000"/>
                </a:solidFill>
              </a:rPr>
              <a:t>trời</a:t>
            </a:r>
            <a:r>
              <a:rPr lang="en-US" dirty="0">
                <a:solidFill>
                  <a:srgbClr val="FF0000"/>
                </a:solidFill>
              </a:rPr>
              <a:t>,</a:t>
            </a:r>
          </a:p>
        </p:txBody>
      </p:sp>
      <p:cxnSp>
        <p:nvCxnSpPr>
          <p:cNvPr id="120" name="Straight Connector 119">
            <a:extLst>
              <a:ext uri="{FF2B5EF4-FFF2-40B4-BE49-F238E27FC236}">
                <a16:creationId xmlns:a16="http://schemas.microsoft.com/office/drawing/2014/main" id="{709FDE4F-28B3-4E25-E0DF-AD9F676412B1}"/>
              </a:ext>
            </a:extLst>
          </p:cNvPr>
          <p:cNvCxnSpPr>
            <a:cxnSpLocks/>
          </p:cNvCxnSpPr>
          <p:nvPr/>
        </p:nvCxnSpPr>
        <p:spPr>
          <a:xfrm>
            <a:off x="6772275" y="1914525"/>
            <a:ext cx="228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525F4360-A71C-4BF1-2BFA-025D3E032FCB}"/>
              </a:ext>
            </a:extLst>
          </p:cNvPr>
          <p:cNvSpPr txBox="1"/>
          <p:nvPr/>
        </p:nvSpPr>
        <p:spPr>
          <a:xfrm>
            <a:off x="5095874" y="6124575"/>
            <a:ext cx="1390651" cy="369332"/>
          </a:xfrm>
          <a:prstGeom prst="rect">
            <a:avLst/>
          </a:prstGeom>
          <a:noFill/>
        </p:spPr>
        <p:txBody>
          <a:bodyPr wrap="square" rtlCol="0">
            <a:spAutoFit/>
          </a:bodyPr>
          <a:lstStyle/>
          <a:p>
            <a:r>
              <a:rPr lang="en-US" dirty="0" err="1">
                <a:solidFill>
                  <a:srgbClr val="FF0000"/>
                </a:solidFill>
              </a:rPr>
              <a:t>mưa</a:t>
            </a:r>
            <a:r>
              <a:rPr lang="en-US" dirty="0">
                <a:solidFill>
                  <a:srgbClr val="FF0000"/>
                </a:solidFill>
              </a:rPr>
              <a:t>,</a:t>
            </a:r>
          </a:p>
        </p:txBody>
      </p:sp>
      <p:cxnSp>
        <p:nvCxnSpPr>
          <p:cNvPr id="124" name="Straight Connector 123">
            <a:extLst>
              <a:ext uri="{FF2B5EF4-FFF2-40B4-BE49-F238E27FC236}">
                <a16:creationId xmlns:a16="http://schemas.microsoft.com/office/drawing/2014/main" id="{68512EDC-1530-FD06-A625-FCFB2FB4C116}"/>
              </a:ext>
            </a:extLst>
          </p:cNvPr>
          <p:cNvCxnSpPr>
            <a:cxnSpLocks/>
          </p:cNvCxnSpPr>
          <p:nvPr/>
        </p:nvCxnSpPr>
        <p:spPr>
          <a:xfrm>
            <a:off x="6581775" y="2619375"/>
            <a:ext cx="3714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56BC23FC-0049-1B56-CAF7-ED39E35CBA5A}"/>
              </a:ext>
            </a:extLst>
          </p:cNvPr>
          <p:cNvSpPr txBox="1"/>
          <p:nvPr/>
        </p:nvSpPr>
        <p:spPr>
          <a:xfrm>
            <a:off x="2838449" y="6124575"/>
            <a:ext cx="1390651" cy="369332"/>
          </a:xfrm>
          <a:prstGeom prst="rect">
            <a:avLst/>
          </a:prstGeom>
          <a:noFill/>
        </p:spPr>
        <p:txBody>
          <a:bodyPr wrap="square" rtlCol="0">
            <a:spAutoFit/>
          </a:bodyPr>
          <a:lstStyle/>
          <a:p>
            <a:r>
              <a:rPr lang="en-US" dirty="0" err="1">
                <a:solidFill>
                  <a:srgbClr val="FF0000"/>
                </a:solidFill>
              </a:rPr>
              <a:t>nước</a:t>
            </a:r>
            <a:r>
              <a:rPr lang="en-US" dirty="0">
                <a:solidFill>
                  <a:srgbClr val="FF0000"/>
                </a:solidFill>
              </a:rPr>
              <a:t>,</a:t>
            </a:r>
          </a:p>
        </p:txBody>
      </p:sp>
      <p:cxnSp>
        <p:nvCxnSpPr>
          <p:cNvPr id="126" name="Straight Connector 125">
            <a:extLst>
              <a:ext uri="{FF2B5EF4-FFF2-40B4-BE49-F238E27FC236}">
                <a16:creationId xmlns:a16="http://schemas.microsoft.com/office/drawing/2014/main" id="{67016666-7894-0D0F-D7A3-E816B7678CF8}"/>
              </a:ext>
            </a:extLst>
          </p:cNvPr>
          <p:cNvCxnSpPr>
            <a:cxnSpLocks/>
          </p:cNvCxnSpPr>
          <p:nvPr/>
        </p:nvCxnSpPr>
        <p:spPr>
          <a:xfrm>
            <a:off x="7029450" y="2609850"/>
            <a:ext cx="2476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87B93B34-3AAD-7EEB-2A25-6B15868BDAD4}"/>
              </a:ext>
            </a:extLst>
          </p:cNvPr>
          <p:cNvSpPr txBox="1"/>
          <p:nvPr/>
        </p:nvSpPr>
        <p:spPr>
          <a:xfrm>
            <a:off x="3448049" y="6134100"/>
            <a:ext cx="1390651" cy="369332"/>
          </a:xfrm>
          <a:prstGeom prst="rect">
            <a:avLst/>
          </a:prstGeom>
          <a:noFill/>
        </p:spPr>
        <p:txBody>
          <a:bodyPr wrap="square" rtlCol="0">
            <a:spAutoFit/>
          </a:bodyPr>
          <a:lstStyle/>
          <a:p>
            <a:r>
              <a:rPr lang="en-US" dirty="0" err="1">
                <a:solidFill>
                  <a:srgbClr val="FF0000"/>
                </a:solidFill>
              </a:rPr>
              <a:t>bạc</a:t>
            </a:r>
            <a:r>
              <a:rPr lang="en-US" dirty="0">
                <a:solidFill>
                  <a:srgbClr val="FF0000"/>
                </a:solidFill>
              </a:rPr>
              <a:t>,</a:t>
            </a:r>
          </a:p>
        </p:txBody>
      </p:sp>
      <p:cxnSp>
        <p:nvCxnSpPr>
          <p:cNvPr id="131" name="Straight Connector 130">
            <a:extLst>
              <a:ext uri="{FF2B5EF4-FFF2-40B4-BE49-F238E27FC236}">
                <a16:creationId xmlns:a16="http://schemas.microsoft.com/office/drawing/2014/main" id="{DE51CFD2-7FC2-7A82-5BDC-4E131588B28E}"/>
              </a:ext>
            </a:extLst>
          </p:cNvPr>
          <p:cNvCxnSpPr>
            <a:cxnSpLocks/>
          </p:cNvCxnSpPr>
          <p:nvPr/>
        </p:nvCxnSpPr>
        <p:spPr>
          <a:xfrm>
            <a:off x="8039100" y="2609850"/>
            <a:ext cx="2476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9CB9222-3FFD-EE7B-0610-9BCCEACE3BA7}"/>
              </a:ext>
            </a:extLst>
          </p:cNvPr>
          <p:cNvSpPr txBox="1"/>
          <p:nvPr/>
        </p:nvSpPr>
        <p:spPr>
          <a:xfrm>
            <a:off x="3933824" y="6124575"/>
            <a:ext cx="1390651" cy="369332"/>
          </a:xfrm>
          <a:prstGeom prst="rect">
            <a:avLst/>
          </a:prstGeom>
          <a:noFill/>
        </p:spPr>
        <p:txBody>
          <a:bodyPr wrap="square" rtlCol="0">
            <a:spAutoFit/>
          </a:bodyPr>
          <a:lstStyle/>
          <a:p>
            <a:r>
              <a:rPr lang="en-US" dirty="0" err="1">
                <a:solidFill>
                  <a:srgbClr val="FF0000"/>
                </a:solidFill>
              </a:rPr>
              <a:t>cơm</a:t>
            </a:r>
            <a:endParaRPr lang="en-US" dirty="0">
              <a:solidFill>
                <a:srgbClr val="FF0000"/>
              </a:solidFill>
            </a:endParaRPr>
          </a:p>
        </p:txBody>
      </p:sp>
      <p:cxnSp>
        <p:nvCxnSpPr>
          <p:cNvPr id="134" name="Straight Connector 133">
            <a:extLst>
              <a:ext uri="{FF2B5EF4-FFF2-40B4-BE49-F238E27FC236}">
                <a16:creationId xmlns:a16="http://schemas.microsoft.com/office/drawing/2014/main" id="{1CDF4669-FD3D-F643-0E98-E2C810C547C2}"/>
              </a:ext>
            </a:extLst>
          </p:cNvPr>
          <p:cNvCxnSpPr>
            <a:cxnSpLocks/>
          </p:cNvCxnSpPr>
          <p:nvPr/>
        </p:nvCxnSpPr>
        <p:spPr>
          <a:xfrm>
            <a:off x="8382000" y="2619375"/>
            <a:ext cx="304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F04DADBE-4211-8319-1C6D-502C92509741}"/>
              </a:ext>
            </a:extLst>
          </p:cNvPr>
          <p:cNvSpPr txBox="1"/>
          <p:nvPr/>
        </p:nvSpPr>
        <p:spPr>
          <a:xfrm>
            <a:off x="3314699" y="6391275"/>
            <a:ext cx="1390651" cy="369332"/>
          </a:xfrm>
          <a:prstGeom prst="rect">
            <a:avLst/>
          </a:prstGeom>
          <a:noFill/>
        </p:spPr>
        <p:txBody>
          <a:bodyPr wrap="square" rtlCol="0">
            <a:spAutoFit/>
          </a:bodyPr>
          <a:lstStyle/>
          <a:p>
            <a:r>
              <a:rPr lang="en-US" dirty="0" err="1">
                <a:solidFill>
                  <a:srgbClr val="FF0000"/>
                </a:solidFill>
              </a:rPr>
              <a:t>vàng</a:t>
            </a:r>
            <a:endParaRPr lang="en-US" dirty="0">
              <a:solidFill>
                <a:srgbClr val="FF0000"/>
              </a:solidFill>
            </a:endParaRPr>
          </a:p>
        </p:txBody>
      </p:sp>
      <p:cxnSp>
        <p:nvCxnSpPr>
          <p:cNvPr id="138" name="Straight Connector 137">
            <a:extLst>
              <a:ext uri="{FF2B5EF4-FFF2-40B4-BE49-F238E27FC236}">
                <a16:creationId xmlns:a16="http://schemas.microsoft.com/office/drawing/2014/main" id="{D879078C-FFAB-2B52-BC0A-7F719F94B771}"/>
              </a:ext>
            </a:extLst>
          </p:cNvPr>
          <p:cNvCxnSpPr>
            <a:cxnSpLocks/>
          </p:cNvCxnSpPr>
          <p:nvPr/>
        </p:nvCxnSpPr>
        <p:spPr>
          <a:xfrm>
            <a:off x="7077075" y="1924050"/>
            <a:ext cx="381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6CB89CBD-9DB1-4DCF-406B-965D525D4373}"/>
              </a:ext>
            </a:extLst>
          </p:cNvPr>
          <p:cNvSpPr txBox="1"/>
          <p:nvPr/>
        </p:nvSpPr>
        <p:spPr>
          <a:xfrm>
            <a:off x="5686424" y="6124575"/>
            <a:ext cx="1390651" cy="369332"/>
          </a:xfrm>
          <a:prstGeom prst="rect">
            <a:avLst/>
          </a:prstGeom>
          <a:noFill/>
        </p:spPr>
        <p:txBody>
          <a:bodyPr wrap="square" rtlCol="0">
            <a:spAutoFit/>
          </a:bodyPr>
          <a:lstStyle/>
          <a:p>
            <a:r>
              <a:rPr lang="en-US" dirty="0" err="1">
                <a:solidFill>
                  <a:srgbClr val="FF0000"/>
                </a:solidFill>
              </a:rPr>
              <a:t>nắng</a:t>
            </a:r>
            <a:endParaRPr lang="en-US" dirty="0">
              <a:solidFill>
                <a:srgbClr val="FF0000"/>
              </a:solidFill>
            </a:endParaRPr>
          </a:p>
        </p:txBody>
      </p:sp>
    </p:spTree>
    <p:extLst>
      <p:ext uri="{BB962C8B-B14F-4D97-AF65-F5344CB8AC3E}">
        <p14:creationId xmlns:p14="http://schemas.microsoft.com/office/powerpoint/2010/main" val="848771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down)">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barn(inVertical)">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down)">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barn(inVertical)">
                                      <p:cBhvr>
                                        <p:cTn id="30" dur="500"/>
                                        <p:tgtEl>
                                          <p:spTgt spid="5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down)">
                                      <p:cBhvr>
                                        <p:cTn id="35" dur="500"/>
                                        <p:tgtEl>
                                          <p:spTgt spid="5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barn(inVertical)">
                                      <p:cBhvr>
                                        <p:cTn id="40" dur="500"/>
                                        <p:tgtEl>
                                          <p:spTgt spid="6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barn(inVertical)">
                                      <p:cBhvr>
                                        <p:cTn id="50" dur="500"/>
                                        <p:tgtEl>
                                          <p:spTgt spid="6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down)">
                                      <p:cBhvr>
                                        <p:cTn id="55" dur="500"/>
                                        <p:tgtEl>
                                          <p:spTgt spid="6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barn(inVertical)">
                                      <p:cBhvr>
                                        <p:cTn id="60" dur="500"/>
                                        <p:tgtEl>
                                          <p:spTgt spid="6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wipe(down)">
                                      <p:cBhvr>
                                        <p:cTn id="65" dur="500"/>
                                        <p:tgtEl>
                                          <p:spTgt spid="67"/>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barn(inVertical)">
                                      <p:cBhvr>
                                        <p:cTn id="70" dur="500"/>
                                        <p:tgtEl>
                                          <p:spTgt spid="6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down)">
                                      <p:cBhvr>
                                        <p:cTn id="75" dur="500"/>
                                        <p:tgtEl>
                                          <p:spTgt spid="69"/>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barn(inVertical)">
                                      <p:cBhvr>
                                        <p:cTn id="80" dur="500"/>
                                        <p:tgtEl>
                                          <p:spTgt spid="7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wipe(down)">
                                      <p:cBhvr>
                                        <p:cTn id="85" dur="500"/>
                                        <p:tgtEl>
                                          <p:spTgt spid="72"/>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barn(inVertical)">
                                      <p:cBhvr>
                                        <p:cTn id="90" dur="500"/>
                                        <p:tgtEl>
                                          <p:spTgt spid="7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down)">
                                      <p:cBhvr>
                                        <p:cTn id="95" dur="500"/>
                                        <p:tgtEl>
                                          <p:spTgt spid="76"/>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barn(inVertical)">
                                      <p:cBhvr>
                                        <p:cTn id="100" dur="500"/>
                                        <p:tgtEl>
                                          <p:spTgt spid="7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wipe(down)">
                                      <p:cBhvr>
                                        <p:cTn id="105" dur="500"/>
                                        <p:tgtEl>
                                          <p:spTgt spid="79"/>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81"/>
                                        </p:tgtEl>
                                        <p:attrNameLst>
                                          <p:attrName>style.visibility</p:attrName>
                                        </p:attrNameLst>
                                      </p:cBhvr>
                                      <p:to>
                                        <p:strVal val="visible"/>
                                      </p:to>
                                    </p:set>
                                    <p:animEffect transition="in" filter="barn(inVertical)">
                                      <p:cBhvr>
                                        <p:cTn id="110" dur="500"/>
                                        <p:tgtEl>
                                          <p:spTgt spid="81"/>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nodeType="clickEffect">
                                  <p:stCondLst>
                                    <p:cond delay="0"/>
                                  </p:stCondLst>
                                  <p:childTnLst>
                                    <p:set>
                                      <p:cBhvr>
                                        <p:cTn id="114" dur="1" fill="hold">
                                          <p:stCondLst>
                                            <p:cond delay="0"/>
                                          </p:stCondLst>
                                        </p:cTn>
                                        <p:tgtEl>
                                          <p:spTgt spid="82"/>
                                        </p:tgtEl>
                                        <p:attrNameLst>
                                          <p:attrName>style.visibility</p:attrName>
                                        </p:attrNameLst>
                                      </p:cBhvr>
                                      <p:to>
                                        <p:strVal val="visible"/>
                                      </p:to>
                                    </p:set>
                                    <p:animEffect transition="in" filter="wipe(down)">
                                      <p:cBhvr>
                                        <p:cTn id="115" dur="500"/>
                                        <p:tgtEl>
                                          <p:spTgt spid="82"/>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84"/>
                                        </p:tgtEl>
                                        <p:attrNameLst>
                                          <p:attrName>style.visibility</p:attrName>
                                        </p:attrNameLst>
                                      </p:cBhvr>
                                      <p:to>
                                        <p:strVal val="visible"/>
                                      </p:to>
                                    </p:set>
                                    <p:animEffect transition="in" filter="barn(inVertical)">
                                      <p:cBhvr>
                                        <p:cTn id="120" dur="500"/>
                                        <p:tgtEl>
                                          <p:spTgt spid="84"/>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nodeType="click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wipe(down)">
                                      <p:cBhvr>
                                        <p:cTn id="125" dur="500"/>
                                        <p:tgtEl>
                                          <p:spTgt spid="86"/>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88"/>
                                        </p:tgtEl>
                                        <p:attrNameLst>
                                          <p:attrName>style.visibility</p:attrName>
                                        </p:attrNameLst>
                                      </p:cBhvr>
                                      <p:to>
                                        <p:strVal val="visible"/>
                                      </p:to>
                                    </p:set>
                                    <p:animEffect transition="in" filter="barn(inVertical)">
                                      <p:cBhvr>
                                        <p:cTn id="130" dur="500"/>
                                        <p:tgtEl>
                                          <p:spTgt spid="8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nodeType="clickEffect">
                                  <p:stCondLst>
                                    <p:cond delay="0"/>
                                  </p:stCondLst>
                                  <p:childTnLst>
                                    <p:set>
                                      <p:cBhvr>
                                        <p:cTn id="134" dur="1" fill="hold">
                                          <p:stCondLst>
                                            <p:cond delay="0"/>
                                          </p:stCondLst>
                                        </p:cTn>
                                        <p:tgtEl>
                                          <p:spTgt spid="89"/>
                                        </p:tgtEl>
                                        <p:attrNameLst>
                                          <p:attrName>style.visibility</p:attrName>
                                        </p:attrNameLst>
                                      </p:cBhvr>
                                      <p:to>
                                        <p:strVal val="visible"/>
                                      </p:to>
                                    </p:set>
                                    <p:animEffect transition="in" filter="wipe(down)">
                                      <p:cBhvr>
                                        <p:cTn id="135" dur="500"/>
                                        <p:tgtEl>
                                          <p:spTgt spid="89"/>
                                        </p:tgtEl>
                                      </p:cBhvr>
                                    </p:animEffect>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grpId="0" nodeType="click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barn(inVertical)">
                                      <p:cBhvr>
                                        <p:cTn id="140" dur="500"/>
                                        <p:tgtEl>
                                          <p:spTgt spid="90"/>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nodeType="clickEffect">
                                  <p:stCondLst>
                                    <p:cond delay="0"/>
                                  </p:stCondLst>
                                  <p:childTnLst>
                                    <p:set>
                                      <p:cBhvr>
                                        <p:cTn id="144" dur="1" fill="hold">
                                          <p:stCondLst>
                                            <p:cond delay="0"/>
                                          </p:stCondLst>
                                        </p:cTn>
                                        <p:tgtEl>
                                          <p:spTgt spid="91"/>
                                        </p:tgtEl>
                                        <p:attrNameLst>
                                          <p:attrName>style.visibility</p:attrName>
                                        </p:attrNameLst>
                                      </p:cBhvr>
                                      <p:to>
                                        <p:strVal val="visible"/>
                                      </p:to>
                                    </p:set>
                                    <p:animEffect transition="in" filter="wipe(down)">
                                      <p:cBhvr>
                                        <p:cTn id="145" dur="500"/>
                                        <p:tgtEl>
                                          <p:spTgt spid="91"/>
                                        </p:tgtEl>
                                      </p:cBhvr>
                                    </p:animEffect>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grpId="0" nodeType="clickEffect">
                                  <p:stCondLst>
                                    <p:cond delay="0"/>
                                  </p:stCondLst>
                                  <p:childTnLst>
                                    <p:set>
                                      <p:cBhvr>
                                        <p:cTn id="149" dur="1" fill="hold">
                                          <p:stCondLst>
                                            <p:cond delay="0"/>
                                          </p:stCondLst>
                                        </p:cTn>
                                        <p:tgtEl>
                                          <p:spTgt spid="93"/>
                                        </p:tgtEl>
                                        <p:attrNameLst>
                                          <p:attrName>style.visibility</p:attrName>
                                        </p:attrNameLst>
                                      </p:cBhvr>
                                      <p:to>
                                        <p:strVal val="visible"/>
                                      </p:to>
                                    </p:set>
                                    <p:animEffect transition="in" filter="barn(inVertical)">
                                      <p:cBhvr>
                                        <p:cTn id="150" dur="500"/>
                                        <p:tgtEl>
                                          <p:spTgt spid="93"/>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nodeType="clickEffect">
                                  <p:stCondLst>
                                    <p:cond delay="0"/>
                                  </p:stCondLst>
                                  <p:childTnLst>
                                    <p:set>
                                      <p:cBhvr>
                                        <p:cTn id="154" dur="1" fill="hold">
                                          <p:stCondLst>
                                            <p:cond delay="0"/>
                                          </p:stCondLst>
                                        </p:cTn>
                                        <p:tgtEl>
                                          <p:spTgt spid="94"/>
                                        </p:tgtEl>
                                        <p:attrNameLst>
                                          <p:attrName>style.visibility</p:attrName>
                                        </p:attrNameLst>
                                      </p:cBhvr>
                                      <p:to>
                                        <p:strVal val="visible"/>
                                      </p:to>
                                    </p:set>
                                    <p:animEffect transition="in" filter="wipe(down)">
                                      <p:cBhvr>
                                        <p:cTn id="155" dur="500"/>
                                        <p:tgtEl>
                                          <p:spTgt spid="94"/>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ntr" presetSubtype="21" fill="hold" grpId="0" nodeType="clickEffect">
                                  <p:stCondLst>
                                    <p:cond delay="0"/>
                                  </p:stCondLst>
                                  <p:childTnLst>
                                    <p:set>
                                      <p:cBhvr>
                                        <p:cTn id="159" dur="1" fill="hold">
                                          <p:stCondLst>
                                            <p:cond delay="0"/>
                                          </p:stCondLst>
                                        </p:cTn>
                                        <p:tgtEl>
                                          <p:spTgt spid="96"/>
                                        </p:tgtEl>
                                        <p:attrNameLst>
                                          <p:attrName>style.visibility</p:attrName>
                                        </p:attrNameLst>
                                      </p:cBhvr>
                                      <p:to>
                                        <p:strVal val="visible"/>
                                      </p:to>
                                    </p:set>
                                    <p:animEffect transition="in" filter="barn(inVertical)">
                                      <p:cBhvr>
                                        <p:cTn id="160" dur="500"/>
                                        <p:tgtEl>
                                          <p:spTgt spid="96"/>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nodeType="clickEffect">
                                  <p:stCondLst>
                                    <p:cond delay="0"/>
                                  </p:stCondLst>
                                  <p:childTnLst>
                                    <p:set>
                                      <p:cBhvr>
                                        <p:cTn id="164" dur="1" fill="hold">
                                          <p:stCondLst>
                                            <p:cond delay="0"/>
                                          </p:stCondLst>
                                        </p:cTn>
                                        <p:tgtEl>
                                          <p:spTgt spid="97"/>
                                        </p:tgtEl>
                                        <p:attrNameLst>
                                          <p:attrName>style.visibility</p:attrName>
                                        </p:attrNameLst>
                                      </p:cBhvr>
                                      <p:to>
                                        <p:strVal val="visible"/>
                                      </p:to>
                                    </p:set>
                                    <p:animEffect transition="in" filter="wipe(down)">
                                      <p:cBhvr>
                                        <p:cTn id="165" dur="500"/>
                                        <p:tgtEl>
                                          <p:spTgt spid="97"/>
                                        </p:tgtEl>
                                      </p:cBhvr>
                                    </p:animEffect>
                                  </p:childTnLst>
                                </p:cTn>
                              </p:par>
                            </p:childTnLst>
                          </p:cTn>
                        </p:par>
                      </p:childTnLst>
                    </p:cTn>
                  </p:par>
                  <p:par>
                    <p:cTn id="166" fill="hold">
                      <p:stCondLst>
                        <p:cond delay="indefinite"/>
                      </p:stCondLst>
                      <p:childTnLst>
                        <p:par>
                          <p:cTn id="167" fill="hold">
                            <p:stCondLst>
                              <p:cond delay="0"/>
                            </p:stCondLst>
                            <p:childTnLst>
                              <p:par>
                                <p:cTn id="168" presetID="16" presetClass="entr" presetSubtype="21" fill="hold" grpId="0" nodeType="clickEffect">
                                  <p:stCondLst>
                                    <p:cond delay="0"/>
                                  </p:stCondLst>
                                  <p:childTnLst>
                                    <p:set>
                                      <p:cBhvr>
                                        <p:cTn id="169" dur="1" fill="hold">
                                          <p:stCondLst>
                                            <p:cond delay="0"/>
                                          </p:stCondLst>
                                        </p:cTn>
                                        <p:tgtEl>
                                          <p:spTgt spid="99"/>
                                        </p:tgtEl>
                                        <p:attrNameLst>
                                          <p:attrName>style.visibility</p:attrName>
                                        </p:attrNameLst>
                                      </p:cBhvr>
                                      <p:to>
                                        <p:strVal val="visible"/>
                                      </p:to>
                                    </p:set>
                                    <p:animEffect transition="in" filter="barn(inVertical)">
                                      <p:cBhvr>
                                        <p:cTn id="170" dur="500"/>
                                        <p:tgtEl>
                                          <p:spTgt spid="99"/>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4" fill="hold" nodeType="clickEffect">
                                  <p:stCondLst>
                                    <p:cond delay="0"/>
                                  </p:stCondLst>
                                  <p:childTnLst>
                                    <p:set>
                                      <p:cBhvr>
                                        <p:cTn id="174" dur="1" fill="hold">
                                          <p:stCondLst>
                                            <p:cond delay="0"/>
                                          </p:stCondLst>
                                        </p:cTn>
                                        <p:tgtEl>
                                          <p:spTgt spid="100"/>
                                        </p:tgtEl>
                                        <p:attrNameLst>
                                          <p:attrName>style.visibility</p:attrName>
                                        </p:attrNameLst>
                                      </p:cBhvr>
                                      <p:to>
                                        <p:strVal val="visible"/>
                                      </p:to>
                                    </p:set>
                                    <p:animEffect transition="in" filter="wipe(down)">
                                      <p:cBhvr>
                                        <p:cTn id="175" dur="500"/>
                                        <p:tgtEl>
                                          <p:spTgt spid="100"/>
                                        </p:tgtEl>
                                      </p:cBhvr>
                                    </p:animEffect>
                                  </p:childTnLst>
                                </p:cTn>
                              </p:par>
                            </p:childTnLst>
                          </p:cTn>
                        </p:par>
                      </p:childTnLst>
                    </p:cTn>
                  </p:par>
                  <p:par>
                    <p:cTn id="176" fill="hold">
                      <p:stCondLst>
                        <p:cond delay="indefinite"/>
                      </p:stCondLst>
                      <p:childTnLst>
                        <p:par>
                          <p:cTn id="177" fill="hold">
                            <p:stCondLst>
                              <p:cond delay="0"/>
                            </p:stCondLst>
                            <p:childTnLst>
                              <p:par>
                                <p:cTn id="178" presetID="16" presetClass="entr" presetSubtype="21" fill="hold" grpId="0" nodeType="clickEffect">
                                  <p:stCondLst>
                                    <p:cond delay="0"/>
                                  </p:stCondLst>
                                  <p:childTnLst>
                                    <p:set>
                                      <p:cBhvr>
                                        <p:cTn id="179" dur="1" fill="hold">
                                          <p:stCondLst>
                                            <p:cond delay="0"/>
                                          </p:stCondLst>
                                        </p:cTn>
                                        <p:tgtEl>
                                          <p:spTgt spid="102"/>
                                        </p:tgtEl>
                                        <p:attrNameLst>
                                          <p:attrName>style.visibility</p:attrName>
                                        </p:attrNameLst>
                                      </p:cBhvr>
                                      <p:to>
                                        <p:strVal val="visible"/>
                                      </p:to>
                                    </p:set>
                                    <p:animEffect transition="in" filter="barn(inVertical)">
                                      <p:cBhvr>
                                        <p:cTn id="180" dur="500"/>
                                        <p:tgtEl>
                                          <p:spTgt spid="102"/>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4" fill="hold" nodeType="clickEffect">
                                  <p:stCondLst>
                                    <p:cond delay="0"/>
                                  </p:stCondLst>
                                  <p:childTnLst>
                                    <p:set>
                                      <p:cBhvr>
                                        <p:cTn id="184" dur="1" fill="hold">
                                          <p:stCondLst>
                                            <p:cond delay="0"/>
                                          </p:stCondLst>
                                        </p:cTn>
                                        <p:tgtEl>
                                          <p:spTgt spid="103"/>
                                        </p:tgtEl>
                                        <p:attrNameLst>
                                          <p:attrName>style.visibility</p:attrName>
                                        </p:attrNameLst>
                                      </p:cBhvr>
                                      <p:to>
                                        <p:strVal val="visible"/>
                                      </p:to>
                                    </p:set>
                                    <p:animEffect transition="in" filter="wipe(down)">
                                      <p:cBhvr>
                                        <p:cTn id="185" dur="500"/>
                                        <p:tgtEl>
                                          <p:spTgt spid="103"/>
                                        </p:tgtEl>
                                      </p:cBhvr>
                                    </p:animEffect>
                                  </p:childTnLst>
                                </p:cTn>
                              </p:par>
                            </p:childTnLst>
                          </p:cTn>
                        </p:par>
                      </p:childTnLst>
                    </p:cTn>
                  </p:par>
                  <p:par>
                    <p:cTn id="186" fill="hold">
                      <p:stCondLst>
                        <p:cond delay="indefinite"/>
                      </p:stCondLst>
                      <p:childTnLst>
                        <p:par>
                          <p:cTn id="187" fill="hold">
                            <p:stCondLst>
                              <p:cond delay="0"/>
                            </p:stCondLst>
                            <p:childTnLst>
                              <p:par>
                                <p:cTn id="188" presetID="16" presetClass="entr" presetSubtype="21" fill="hold" grpId="0" nodeType="clickEffect">
                                  <p:stCondLst>
                                    <p:cond delay="0"/>
                                  </p:stCondLst>
                                  <p:childTnLst>
                                    <p:set>
                                      <p:cBhvr>
                                        <p:cTn id="189" dur="1" fill="hold">
                                          <p:stCondLst>
                                            <p:cond delay="0"/>
                                          </p:stCondLst>
                                        </p:cTn>
                                        <p:tgtEl>
                                          <p:spTgt spid="106"/>
                                        </p:tgtEl>
                                        <p:attrNameLst>
                                          <p:attrName>style.visibility</p:attrName>
                                        </p:attrNameLst>
                                      </p:cBhvr>
                                      <p:to>
                                        <p:strVal val="visible"/>
                                      </p:to>
                                    </p:set>
                                    <p:animEffect transition="in" filter="barn(inVertical)">
                                      <p:cBhvr>
                                        <p:cTn id="190" dur="500"/>
                                        <p:tgtEl>
                                          <p:spTgt spid="106"/>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4" fill="hold" nodeType="clickEffect">
                                  <p:stCondLst>
                                    <p:cond delay="0"/>
                                  </p:stCondLst>
                                  <p:childTnLst>
                                    <p:set>
                                      <p:cBhvr>
                                        <p:cTn id="194" dur="1" fill="hold">
                                          <p:stCondLst>
                                            <p:cond delay="0"/>
                                          </p:stCondLst>
                                        </p:cTn>
                                        <p:tgtEl>
                                          <p:spTgt spid="107"/>
                                        </p:tgtEl>
                                        <p:attrNameLst>
                                          <p:attrName>style.visibility</p:attrName>
                                        </p:attrNameLst>
                                      </p:cBhvr>
                                      <p:to>
                                        <p:strVal val="visible"/>
                                      </p:to>
                                    </p:set>
                                    <p:animEffect transition="in" filter="wipe(down)">
                                      <p:cBhvr>
                                        <p:cTn id="195" dur="500"/>
                                        <p:tgtEl>
                                          <p:spTgt spid="107"/>
                                        </p:tgtEl>
                                      </p:cBhvr>
                                    </p:animEffect>
                                  </p:childTnLst>
                                </p:cTn>
                              </p:par>
                            </p:childTnLst>
                          </p:cTn>
                        </p:par>
                      </p:childTnLst>
                    </p:cTn>
                  </p:par>
                  <p:par>
                    <p:cTn id="196" fill="hold">
                      <p:stCondLst>
                        <p:cond delay="indefinite"/>
                      </p:stCondLst>
                      <p:childTnLst>
                        <p:par>
                          <p:cTn id="197" fill="hold">
                            <p:stCondLst>
                              <p:cond delay="0"/>
                            </p:stCondLst>
                            <p:childTnLst>
                              <p:par>
                                <p:cTn id="198" presetID="16" presetClass="entr" presetSubtype="21" fill="hold" grpId="0" nodeType="clickEffect">
                                  <p:stCondLst>
                                    <p:cond delay="0"/>
                                  </p:stCondLst>
                                  <p:childTnLst>
                                    <p:set>
                                      <p:cBhvr>
                                        <p:cTn id="199" dur="1" fill="hold">
                                          <p:stCondLst>
                                            <p:cond delay="0"/>
                                          </p:stCondLst>
                                        </p:cTn>
                                        <p:tgtEl>
                                          <p:spTgt spid="109"/>
                                        </p:tgtEl>
                                        <p:attrNameLst>
                                          <p:attrName>style.visibility</p:attrName>
                                        </p:attrNameLst>
                                      </p:cBhvr>
                                      <p:to>
                                        <p:strVal val="visible"/>
                                      </p:to>
                                    </p:set>
                                    <p:animEffect transition="in" filter="barn(inVertical)">
                                      <p:cBhvr>
                                        <p:cTn id="200" dur="500"/>
                                        <p:tgtEl>
                                          <p:spTgt spid="109"/>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4" fill="hold" nodeType="clickEffect">
                                  <p:stCondLst>
                                    <p:cond delay="0"/>
                                  </p:stCondLst>
                                  <p:childTnLst>
                                    <p:set>
                                      <p:cBhvr>
                                        <p:cTn id="204" dur="1" fill="hold">
                                          <p:stCondLst>
                                            <p:cond delay="0"/>
                                          </p:stCondLst>
                                        </p:cTn>
                                        <p:tgtEl>
                                          <p:spTgt spid="110"/>
                                        </p:tgtEl>
                                        <p:attrNameLst>
                                          <p:attrName>style.visibility</p:attrName>
                                        </p:attrNameLst>
                                      </p:cBhvr>
                                      <p:to>
                                        <p:strVal val="visible"/>
                                      </p:to>
                                    </p:set>
                                    <p:animEffect transition="in" filter="wipe(down)">
                                      <p:cBhvr>
                                        <p:cTn id="205" dur="500"/>
                                        <p:tgtEl>
                                          <p:spTgt spid="110"/>
                                        </p:tgtEl>
                                      </p:cBhvr>
                                    </p:animEffect>
                                  </p:childTnLst>
                                </p:cTn>
                              </p:par>
                            </p:childTnLst>
                          </p:cTn>
                        </p:par>
                      </p:childTnLst>
                    </p:cTn>
                  </p:par>
                  <p:par>
                    <p:cTn id="206" fill="hold">
                      <p:stCondLst>
                        <p:cond delay="indefinite"/>
                      </p:stCondLst>
                      <p:childTnLst>
                        <p:par>
                          <p:cTn id="207" fill="hold">
                            <p:stCondLst>
                              <p:cond delay="0"/>
                            </p:stCondLst>
                            <p:childTnLst>
                              <p:par>
                                <p:cTn id="208" presetID="16" presetClass="entr" presetSubtype="21" fill="hold" grpId="0" nodeType="clickEffect">
                                  <p:stCondLst>
                                    <p:cond delay="0"/>
                                  </p:stCondLst>
                                  <p:childTnLst>
                                    <p:set>
                                      <p:cBhvr>
                                        <p:cTn id="209" dur="1" fill="hold">
                                          <p:stCondLst>
                                            <p:cond delay="0"/>
                                          </p:stCondLst>
                                        </p:cTn>
                                        <p:tgtEl>
                                          <p:spTgt spid="112"/>
                                        </p:tgtEl>
                                        <p:attrNameLst>
                                          <p:attrName>style.visibility</p:attrName>
                                        </p:attrNameLst>
                                      </p:cBhvr>
                                      <p:to>
                                        <p:strVal val="visible"/>
                                      </p:to>
                                    </p:set>
                                    <p:animEffect transition="in" filter="barn(inVertical)">
                                      <p:cBhvr>
                                        <p:cTn id="210" dur="500"/>
                                        <p:tgtEl>
                                          <p:spTgt spid="112"/>
                                        </p:tgtEl>
                                      </p:cBhvr>
                                    </p:animEffect>
                                  </p:childTnLst>
                                </p:cTn>
                              </p:par>
                            </p:childTnLst>
                          </p:cTn>
                        </p:par>
                      </p:childTnLst>
                    </p:cTn>
                  </p:par>
                  <p:par>
                    <p:cTn id="211" fill="hold">
                      <p:stCondLst>
                        <p:cond delay="indefinite"/>
                      </p:stCondLst>
                      <p:childTnLst>
                        <p:par>
                          <p:cTn id="212" fill="hold">
                            <p:stCondLst>
                              <p:cond delay="0"/>
                            </p:stCondLst>
                            <p:childTnLst>
                              <p:par>
                                <p:cTn id="213" presetID="22" presetClass="entr" presetSubtype="4" fill="hold" nodeType="clickEffect">
                                  <p:stCondLst>
                                    <p:cond delay="0"/>
                                  </p:stCondLst>
                                  <p:childTnLst>
                                    <p:set>
                                      <p:cBhvr>
                                        <p:cTn id="214" dur="1" fill="hold">
                                          <p:stCondLst>
                                            <p:cond delay="0"/>
                                          </p:stCondLst>
                                        </p:cTn>
                                        <p:tgtEl>
                                          <p:spTgt spid="113"/>
                                        </p:tgtEl>
                                        <p:attrNameLst>
                                          <p:attrName>style.visibility</p:attrName>
                                        </p:attrNameLst>
                                      </p:cBhvr>
                                      <p:to>
                                        <p:strVal val="visible"/>
                                      </p:to>
                                    </p:set>
                                    <p:animEffect transition="in" filter="wipe(down)">
                                      <p:cBhvr>
                                        <p:cTn id="215" dur="500"/>
                                        <p:tgtEl>
                                          <p:spTgt spid="113"/>
                                        </p:tgtEl>
                                      </p:cBhvr>
                                    </p:animEffect>
                                  </p:childTnLst>
                                </p:cTn>
                              </p:par>
                            </p:childTnLst>
                          </p:cTn>
                        </p:par>
                      </p:childTnLst>
                    </p:cTn>
                  </p:par>
                  <p:par>
                    <p:cTn id="216" fill="hold">
                      <p:stCondLst>
                        <p:cond delay="indefinite"/>
                      </p:stCondLst>
                      <p:childTnLst>
                        <p:par>
                          <p:cTn id="217" fill="hold">
                            <p:stCondLst>
                              <p:cond delay="0"/>
                            </p:stCondLst>
                            <p:childTnLst>
                              <p:par>
                                <p:cTn id="218" presetID="16" presetClass="entr" presetSubtype="21" fill="hold" grpId="0" nodeType="clickEffect">
                                  <p:stCondLst>
                                    <p:cond delay="0"/>
                                  </p:stCondLst>
                                  <p:childTnLst>
                                    <p:set>
                                      <p:cBhvr>
                                        <p:cTn id="219" dur="1" fill="hold">
                                          <p:stCondLst>
                                            <p:cond delay="0"/>
                                          </p:stCondLst>
                                        </p:cTn>
                                        <p:tgtEl>
                                          <p:spTgt spid="114"/>
                                        </p:tgtEl>
                                        <p:attrNameLst>
                                          <p:attrName>style.visibility</p:attrName>
                                        </p:attrNameLst>
                                      </p:cBhvr>
                                      <p:to>
                                        <p:strVal val="visible"/>
                                      </p:to>
                                    </p:set>
                                    <p:animEffect transition="in" filter="barn(inVertical)">
                                      <p:cBhvr>
                                        <p:cTn id="220" dur="500"/>
                                        <p:tgtEl>
                                          <p:spTgt spid="114"/>
                                        </p:tgtEl>
                                      </p:cBhvr>
                                    </p:animEffect>
                                  </p:childTnLst>
                                </p:cTn>
                              </p:par>
                            </p:childTnLst>
                          </p:cTn>
                        </p:par>
                      </p:childTnLst>
                    </p:cTn>
                  </p:par>
                  <p:par>
                    <p:cTn id="221" fill="hold">
                      <p:stCondLst>
                        <p:cond delay="indefinite"/>
                      </p:stCondLst>
                      <p:childTnLst>
                        <p:par>
                          <p:cTn id="222" fill="hold">
                            <p:stCondLst>
                              <p:cond delay="0"/>
                            </p:stCondLst>
                            <p:childTnLst>
                              <p:par>
                                <p:cTn id="223" presetID="22" presetClass="entr" presetSubtype="4" fill="hold" nodeType="clickEffect">
                                  <p:stCondLst>
                                    <p:cond delay="0"/>
                                  </p:stCondLst>
                                  <p:childTnLst>
                                    <p:set>
                                      <p:cBhvr>
                                        <p:cTn id="224" dur="1" fill="hold">
                                          <p:stCondLst>
                                            <p:cond delay="0"/>
                                          </p:stCondLst>
                                        </p:cTn>
                                        <p:tgtEl>
                                          <p:spTgt spid="115"/>
                                        </p:tgtEl>
                                        <p:attrNameLst>
                                          <p:attrName>style.visibility</p:attrName>
                                        </p:attrNameLst>
                                      </p:cBhvr>
                                      <p:to>
                                        <p:strVal val="visible"/>
                                      </p:to>
                                    </p:set>
                                    <p:animEffect transition="in" filter="wipe(down)">
                                      <p:cBhvr>
                                        <p:cTn id="225" dur="500"/>
                                        <p:tgtEl>
                                          <p:spTgt spid="115"/>
                                        </p:tgtEl>
                                      </p:cBhvr>
                                    </p:animEffect>
                                  </p:childTnLst>
                                </p:cTn>
                              </p:par>
                            </p:childTnLst>
                          </p:cTn>
                        </p:par>
                      </p:childTnLst>
                    </p:cTn>
                  </p:par>
                  <p:par>
                    <p:cTn id="226" fill="hold">
                      <p:stCondLst>
                        <p:cond delay="indefinite"/>
                      </p:stCondLst>
                      <p:childTnLst>
                        <p:par>
                          <p:cTn id="227" fill="hold">
                            <p:stCondLst>
                              <p:cond delay="0"/>
                            </p:stCondLst>
                            <p:childTnLst>
                              <p:par>
                                <p:cTn id="228" presetID="16" presetClass="entr" presetSubtype="21" fill="hold" grpId="0" nodeType="clickEffect">
                                  <p:stCondLst>
                                    <p:cond delay="0"/>
                                  </p:stCondLst>
                                  <p:childTnLst>
                                    <p:set>
                                      <p:cBhvr>
                                        <p:cTn id="229" dur="1" fill="hold">
                                          <p:stCondLst>
                                            <p:cond delay="0"/>
                                          </p:stCondLst>
                                        </p:cTn>
                                        <p:tgtEl>
                                          <p:spTgt spid="116"/>
                                        </p:tgtEl>
                                        <p:attrNameLst>
                                          <p:attrName>style.visibility</p:attrName>
                                        </p:attrNameLst>
                                      </p:cBhvr>
                                      <p:to>
                                        <p:strVal val="visible"/>
                                      </p:to>
                                    </p:set>
                                    <p:animEffect transition="in" filter="barn(inVertical)">
                                      <p:cBhvr>
                                        <p:cTn id="230" dur="500"/>
                                        <p:tgtEl>
                                          <p:spTgt spid="116"/>
                                        </p:tgtEl>
                                      </p:cBhvr>
                                    </p:animEffect>
                                  </p:childTnLst>
                                </p:cTn>
                              </p:par>
                            </p:childTnLst>
                          </p:cTn>
                        </p:par>
                      </p:childTnLst>
                    </p:cTn>
                  </p:par>
                  <p:par>
                    <p:cTn id="231" fill="hold">
                      <p:stCondLst>
                        <p:cond delay="indefinite"/>
                      </p:stCondLst>
                      <p:childTnLst>
                        <p:par>
                          <p:cTn id="232" fill="hold">
                            <p:stCondLst>
                              <p:cond delay="0"/>
                            </p:stCondLst>
                            <p:childTnLst>
                              <p:par>
                                <p:cTn id="233" presetID="22" presetClass="entr" presetSubtype="4" fill="hold" nodeType="clickEffect">
                                  <p:stCondLst>
                                    <p:cond delay="0"/>
                                  </p:stCondLst>
                                  <p:childTnLst>
                                    <p:set>
                                      <p:cBhvr>
                                        <p:cTn id="234" dur="1" fill="hold">
                                          <p:stCondLst>
                                            <p:cond delay="0"/>
                                          </p:stCondLst>
                                        </p:cTn>
                                        <p:tgtEl>
                                          <p:spTgt spid="117"/>
                                        </p:tgtEl>
                                        <p:attrNameLst>
                                          <p:attrName>style.visibility</p:attrName>
                                        </p:attrNameLst>
                                      </p:cBhvr>
                                      <p:to>
                                        <p:strVal val="visible"/>
                                      </p:to>
                                    </p:set>
                                    <p:animEffect transition="in" filter="wipe(down)">
                                      <p:cBhvr>
                                        <p:cTn id="235" dur="500"/>
                                        <p:tgtEl>
                                          <p:spTgt spid="117"/>
                                        </p:tgtEl>
                                      </p:cBhvr>
                                    </p:animEffect>
                                  </p:childTnLst>
                                </p:cTn>
                              </p:par>
                            </p:childTnLst>
                          </p:cTn>
                        </p:par>
                      </p:childTnLst>
                    </p:cTn>
                  </p:par>
                  <p:par>
                    <p:cTn id="236" fill="hold">
                      <p:stCondLst>
                        <p:cond delay="indefinite"/>
                      </p:stCondLst>
                      <p:childTnLst>
                        <p:par>
                          <p:cTn id="237" fill="hold">
                            <p:stCondLst>
                              <p:cond delay="0"/>
                            </p:stCondLst>
                            <p:childTnLst>
                              <p:par>
                                <p:cTn id="238" presetID="16" presetClass="entr" presetSubtype="21" fill="hold" grpId="0" nodeType="clickEffect">
                                  <p:stCondLst>
                                    <p:cond delay="0"/>
                                  </p:stCondLst>
                                  <p:childTnLst>
                                    <p:set>
                                      <p:cBhvr>
                                        <p:cTn id="239" dur="1" fill="hold">
                                          <p:stCondLst>
                                            <p:cond delay="0"/>
                                          </p:stCondLst>
                                        </p:cTn>
                                        <p:tgtEl>
                                          <p:spTgt spid="119"/>
                                        </p:tgtEl>
                                        <p:attrNameLst>
                                          <p:attrName>style.visibility</p:attrName>
                                        </p:attrNameLst>
                                      </p:cBhvr>
                                      <p:to>
                                        <p:strVal val="visible"/>
                                      </p:to>
                                    </p:set>
                                    <p:animEffect transition="in" filter="barn(inVertical)">
                                      <p:cBhvr>
                                        <p:cTn id="240" dur="500"/>
                                        <p:tgtEl>
                                          <p:spTgt spid="119"/>
                                        </p:tgtEl>
                                      </p:cBhvr>
                                    </p:animEffect>
                                  </p:childTnLst>
                                </p:cTn>
                              </p:par>
                            </p:childTnLst>
                          </p:cTn>
                        </p:par>
                      </p:childTnLst>
                    </p:cTn>
                  </p:par>
                  <p:par>
                    <p:cTn id="241" fill="hold">
                      <p:stCondLst>
                        <p:cond delay="indefinite"/>
                      </p:stCondLst>
                      <p:childTnLst>
                        <p:par>
                          <p:cTn id="242" fill="hold">
                            <p:stCondLst>
                              <p:cond delay="0"/>
                            </p:stCondLst>
                            <p:childTnLst>
                              <p:par>
                                <p:cTn id="243" presetID="22" presetClass="entr" presetSubtype="4" fill="hold" nodeType="click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wipe(down)">
                                      <p:cBhvr>
                                        <p:cTn id="245" dur="500"/>
                                        <p:tgtEl>
                                          <p:spTgt spid="120"/>
                                        </p:tgtEl>
                                      </p:cBhvr>
                                    </p:animEffect>
                                  </p:childTnLst>
                                </p:cTn>
                              </p:par>
                            </p:childTnLst>
                          </p:cTn>
                        </p:par>
                      </p:childTnLst>
                    </p:cTn>
                  </p:par>
                  <p:par>
                    <p:cTn id="246" fill="hold">
                      <p:stCondLst>
                        <p:cond delay="indefinite"/>
                      </p:stCondLst>
                      <p:childTnLst>
                        <p:par>
                          <p:cTn id="247" fill="hold">
                            <p:stCondLst>
                              <p:cond delay="0"/>
                            </p:stCondLst>
                            <p:childTnLst>
                              <p:par>
                                <p:cTn id="248" presetID="16" presetClass="entr" presetSubtype="21" fill="hold" grpId="0" nodeType="clickEffect">
                                  <p:stCondLst>
                                    <p:cond delay="0"/>
                                  </p:stCondLst>
                                  <p:childTnLst>
                                    <p:set>
                                      <p:cBhvr>
                                        <p:cTn id="249" dur="1" fill="hold">
                                          <p:stCondLst>
                                            <p:cond delay="0"/>
                                          </p:stCondLst>
                                        </p:cTn>
                                        <p:tgtEl>
                                          <p:spTgt spid="122"/>
                                        </p:tgtEl>
                                        <p:attrNameLst>
                                          <p:attrName>style.visibility</p:attrName>
                                        </p:attrNameLst>
                                      </p:cBhvr>
                                      <p:to>
                                        <p:strVal val="visible"/>
                                      </p:to>
                                    </p:set>
                                    <p:animEffect transition="in" filter="barn(inVertical)">
                                      <p:cBhvr>
                                        <p:cTn id="250" dur="500"/>
                                        <p:tgtEl>
                                          <p:spTgt spid="122"/>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4" fill="hold" nodeType="click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wipe(down)">
                                      <p:cBhvr>
                                        <p:cTn id="255" dur="500"/>
                                        <p:tgtEl>
                                          <p:spTgt spid="138"/>
                                        </p:tgtEl>
                                      </p:cBhvr>
                                    </p:animEffect>
                                  </p:childTnLst>
                                </p:cTn>
                              </p:par>
                            </p:childTnLst>
                          </p:cTn>
                        </p:par>
                      </p:childTnLst>
                    </p:cTn>
                  </p:par>
                  <p:par>
                    <p:cTn id="256" fill="hold">
                      <p:stCondLst>
                        <p:cond delay="indefinite"/>
                      </p:stCondLst>
                      <p:childTnLst>
                        <p:par>
                          <p:cTn id="257" fill="hold">
                            <p:stCondLst>
                              <p:cond delay="0"/>
                            </p:stCondLst>
                            <p:childTnLst>
                              <p:par>
                                <p:cTn id="258" presetID="16" presetClass="entr" presetSubtype="21" fill="hold" grpId="0" nodeType="clickEffect">
                                  <p:stCondLst>
                                    <p:cond delay="0"/>
                                  </p:stCondLst>
                                  <p:childTnLst>
                                    <p:set>
                                      <p:cBhvr>
                                        <p:cTn id="259" dur="1" fill="hold">
                                          <p:stCondLst>
                                            <p:cond delay="0"/>
                                          </p:stCondLst>
                                        </p:cTn>
                                        <p:tgtEl>
                                          <p:spTgt spid="140"/>
                                        </p:tgtEl>
                                        <p:attrNameLst>
                                          <p:attrName>style.visibility</p:attrName>
                                        </p:attrNameLst>
                                      </p:cBhvr>
                                      <p:to>
                                        <p:strVal val="visible"/>
                                      </p:to>
                                    </p:set>
                                    <p:animEffect transition="in" filter="barn(inVertical)">
                                      <p:cBhvr>
                                        <p:cTn id="260" dur="500"/>
                                        <p:tgtEl>
                                          <p:spTgt spid="140"/>
                                        </p:tgtEl>
                                      </p:cBhvr>
                                    </p:animEffect>
                                  </p:childTnLst>
                                </p:cTn>
                              </p:par>
                            </p:childTnLst>
                          </p:cTn>
                        </p:par>
                      </p:childTnLst>
                    </p:cTn>
                  </p:par>
                  <p:par>
                    <p:cTn id="261" fill="hold">
                      <p:stCondLst>
                        <p:cond delay="indefinite"/>
                      </p:stCondLst>
                      <p:childTnLst>
                        <p:par>
                          <p:cTn id="262" fill="hold">
                            <p:stCondLst>
                              <p:cond delay="0"/>
                            </p:stCondLst>
                            <p:childTnLst>
                              <p:par>
                                <p:cTn id="263" presetID="22" presetClass="entr" presetSubtype="4" fill="hold" nodeType="clickEffect">
                                  <p:stCondLst>
                                    <p:cond delay="0"/>
                                  </p:stCondLst>
                                  <p:childTnLst>
                                    <p:set>
                                      <p:cBhvr>
                                        <p:cTn id="264" dur="1" fill="hold">
                                          <p:stCondLst>
                                            <p:cond delay="0"/>
                                          </p:stCondLst>
                                        </p:cTn>
                                        <p:tgtEl>
                                          <p:spTgt spid="124"/>
                                        </p:tgtEl>
                                        <p:attrNameLst>
                                          <p:attrName>style.visibility</p:attrName>
                                        </p:attrNameLst>
                                      </p:cBhvr>
                                      <p:to>
                                        <p:strVal val="visible"/>
                                      </p:to>
                                    </p:set>
                                    <p:animEffect transition="in" filter="wipe(down)">
                                      <p:cBhvr>
                                        <p:cTn id="265" dur="500"/>
                                        <p:tgtEl>
                                          <p:spTgt spid="124"/>
                                        </p:tgtEl>
                                      </p:cBhvr>
                                    </p:animEffect>
                                  </p:childTnLst>
                                </p:cTn>
                              </p:par>
                            </p:childTnLst>
                          </p:cTn>
                        </p:par>
                      </p:childTnLst>
                    </p:cTn>
                  </p:par>
                  <p:par>
                    <p:cTn id="266" fill="hold">
                      <p:stCondLst>
                        <p:cond delay="indefinite"/>
                      </p:stCondLst>
                      <p:childTnLst>
                        <p:par>
                          <p:cTn id="267" fill="hold">
                            <p:stCondLst>
                              <p:cond delay="0"/>
                            </p:stCondLst>
                            <p:childTnLst>
                              <p:par>
                                <p:cTn id="268" presetID="16" presetClass="entr" presetSubtype="21" fill="hold" grpId="0" nodeType="clickEffect">
                                  <p:stCondLst>
                                    <p:cond delay="0"/>
                                  </p:stCondLst>
                                  <p:childTnLst>
                                    <p:set>
                                      <p:cBhvr>
                                        <p:cTn id="269" dur="1" fill="hold">
                                          <p:stCondLst>
                                            <p:cond delay="0"/>
                                          </p:stCondLst>
                                        </p:cTn>
                                        <p:tgtEl>
                                          <p:spTgt spid="125"/>
                                        </p:tgtEl>
                                        <p:attrNameLst>
                                          <p:attrName>style.visibility</p:attrName>
                                        </p:attrNameLst>
                                      </p:cBhvr>
                                      <p:to>
                                        <p:strVal val="visible"/>
                                      </p:to>
                                    </p:set>
                                    <p:animEffect transition="in" filter="barn(inVertical)">
                                      <p:cBhvr>
                                        <p:cTn id="270" dur="500"/>
                                        <p:tgtEl>
                                          <p:spTgt spid="125"/>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4" fill="hold" nodeType="clickEffect">
                                  <p:stCondLst>
                                    <p:cond delay="0"/>
                                  </p:stCondLst>
                                  <p:childTnLst>
                                    <p:set>
                                      <p:cBhvr>
                                        <p:cTn id="274" dur="1" fill="hold">
                                          <p:stCondLst>
                                            <p:cond delay="0"/>
                                          </p:stCondLst>
                                        </p:cTn>
                                        <p:tgtEl>
                                          <p:spTgt spid="126"/>
                                        </p:tgtEl>
                                        <p:attrNameLst>
                                          <p:attrName>style.visibility</p:attrName>
                                        </p:attrNameLst>
                                      </p:cBhvr>
                                      <p:to>
                                        <p:strVal val="visible"/>
                                      </p:to>
                                    </p:set>
                                    <p:animEffect transition="in" filter="wipe(down)">
                                      <p:cBhvr>
                                        <p:cTn id="275" dur="500"/>
                                        <p:tgtEl>
                                          <p:spTgt spid="126"/>
                                        </p:tgtEl>
                                      </p:cBhvr>
                                    </p:animEffect>
                                  </p:childTnLst>
                                </p:cTn>
                              </p:par>
                            </p:childTnLst>
                          </p:cTn>
                        </p:par>
                      </p:childTnLst>
                    </p:cTn>
                  </p:par>
                  <p:par>
                    <p:cTn id="276" fill="hold">
                      <p:stCondLst>
                        <p:cond delay="indefinite"/>
                      </p:stCondLst>
                      <p:childTnLst>
                        <p:par>
                          <p:cTn id="277" fill="hold">
                            <p:stCondLst>
                              <p:cond delay="0"/>
                            </p:stCondLst>
                            <p:childTnLst>
                              <p:par>
                                <p:cTn id="278" presetID="16" presetClass="entr" presetSubtype="21" fill="hold" grpId="0" nodeType="clickEffect">
                                  <p:stCondLst>
                                    <p:cond delay="0"/>
                                  </p:stCondLst>
                                  <p:childTnLst>
                                    <p:set>
                                      <p:cBhvr>
                                        <p:cTn id="279" dur="1" fill="hold">
                                          <p:stCondLst>
                                            <p:cond delay="0"/>
                                          </p:stCondLst>
                                        </p:cTn>
                                        <p:tgtEl>
                                          <p:spTgt spid="128"/>
                                        </p:tgtEl>
                                        <p:attrNameLst>
                                          <p:attrName>style.visibility</p:attrName>
                                        </p:attrNameLst>
                                      </p:cBhvr>
                                      <p:to>
                                        <p:strVal val="visible"/>
                                      </p:to>
                                    </p:set>
                                    <p:animEffect transition="in" filter="barn(inVertical)">
                                      <p:cBhvr>
                                        <p:cTn id="280" dur="500"/>
                                        <p:tgtEl>
                                          <p:spTgt spid="128"/>
                                        </p:tgtEl>
                                      </p:cBhvr>
                                    </p:animEffect>
                                  </p:childTnLst>
                                </p:cTn>
                              </p:par>
                            </p:childTnLst>
                          </p:cTn>
                        </p:par>
                      </p:childTnLst>
                    </p:cTn>
                  </p:par>
                  <p:par>
                    <p:cTn id="281" fill="hold">
                      <p:stCondLst>
                        <p:cond delay="indefinite"/>
                      </p:stCondLst>
                      <p:childTnLst>
                        <p:par>
                          <p:cTn id="282" fill="hold">
                            <p:stCondLst>
                              <p:cond delay="0"/>
                            </p:stCondLst>
                            <p:childTnLst>
                              <p:par>
                                <p:cTn id="283" presetID="22" presetClass="entr" presetSubtype="4" fill="hold" nodeType="clickEffect">
                                  <p:stCondLst>
                                    <p:cond delay="0"/>
                                  </p:stCondLst>
                                  <p:childTnLst>
                                    <p:set>
                                      <p:cBhvr>
                                        <p:cTn id="284" dur="1" fill="hold">
                                          <p:stCondLst>
                                            <p:cond delay="0"/>
                                          </p:stCondLst>
                                        </p:cTn>
                                        <p:tgtEl>
                                          <p:spTgt spid="131"/>
                                        </p:tgtEl>
                                        <p:attrNameLst>
                                          <p:attrName>style.visibility</p:attrName>
                                        </p:attrNameLst>
                                      </p:cBhvr>
                                      <p:to>
                                        <p:strVal val="visible"/>
                                      </p:to>
                                    </p:set>
                                    <p:animEffect transition="in" filter="wipe(down)">
                                      <p:cBhvr>
                                        <p:cTn id="285" dur="500"/>
                                        <p:tgtEl>
                                          <p:spTgt spid="131"/>
                                        </p:tgtEl>
                                      </p:cBhvr>
                                    </p:animEffect>
                                  </p:childTnLst>
                                </p:cTn>
                              </p:par>
                            </p:childTnLst>
                          </p:cTn>
                        </p:par>
                      </p:childTnLst>
                    </p:cTn>
                  </p:par>
                  <p:par>
                    <p:cTn id="286" fill="hold">
                      <p:stCondLst>
                        <p:cond delay="indefinite"/>
                      </p:stCondLst>
                      <p:childTnLst>
                        <p:par>
                          <p:cTn id="287" fill="hold">
                            <p:stCondLst>
                              <p:cond delay="0"/>
                            </p:stCondLst>
                            <p:childTnLst>
                              <p:par>
                                <p:cTn id="288" presetID="16" presetClass="entr" presetSubtype="21" fill="hold" grpId="0" nodeType="clickEffect">
                                  <p:stCondLst>
                                    <p:cond delay="0"/>
                                  </p:stCondLst>
                                  <p:childTnLst>
                                    <p:set>
                                      <p:cBhvr>
                                        <p:cTn id="289" dur="1" fill="hold">
                                          <p:stCondLst>
                                            <p:cond delay="0"/>
                                          </p:stCondLst>
                                        </p:cTn>
                                        <p:tgtEl>
                                          <p:spTgt spid="133"/>
                                        </p:tgtEl>
                                        <p:attrNameLst>
                                          <p:attrName>style.visibility</p:attrName>
                                        </p:attrNameLst>
                                      </p:cBhvr>
                                      <p:to>
                                        <p:strVal val="visible"/>
                                      </p:to>
                                    </p:set>
                                    <p:animEffect transition="in" filter="barn(inVertical)">
                                      <p:cBhvr>
                                        <p:cTn id="290" dur="500"/>
                                        <p:tgtEl>
                                          <p:spTgt spid="133"/>
                                        </p:tgtEl>
                                      </p:cBhvr>
                                    </p:animEffect>
                                  </p:childTnLst>
                                </p:cTn>
                              </p:par>
                            </p:childTnLst>
                          </p:cTn>
                        </p:par>
                      </p:childTnLst>
                    </p:cTn>
                  </p:par>
                  <p:par>
                    <p:cTn id="291" fill="hold">
                      <p:stCondLst>
                        <p:cond delay="indefinite"/>
                      </p:stCondLst>
                      <p:childTnLst>
                        <p:par>
                          <p:cTn id="292" fill="hold">
                            <p:stCondLst>
                              <p:cond delay="0"/>
                            </p:stCondLst>
                            <p:childTnLst>
                              <p:par>
                                <p:cTn id="293" presetID="22" presetClass="entr" presetSubtype="4" fill="hold" nodeType="clickEffect">
                                  <p:stCondLst>
                                    <p:cond delay="0"/>
                                  </p:stCondLst>
                                  <p:childTnLst>
                                    <p:set>
                                      <p:cBhvr>
                                        <p:cTn id="294" dur="1" fill="hold">
                                          <p:stCondLst>
                                            <p:cond delay="0"/>
                                          </p:stCondLst>
                                        </p:cTn>
                                        <p:tgtEl>
                                          <p:spTgt spid="134"/>
                                        </p:tgtEl>
                                        <p:attrNameLst>
                                          <p:attrName>style.visibility</p:attrName>
                                        </p:attrNameLst>
                                      </p:cBhvr>
                                      <p:to>
                                        <p:strVal val="visible"/>
                                      </p:to>
                                    </p:set>
                                    <p:animEffect transition="in" filter="wipe(down)">
                                      <p:cBhvr>
                                        <p:cTn id="295" dur="500"/>
                                        <p:tgtEl>
                                          <p:spTgt spid="134"/>
                                        </p:tgtEl>
                                      </p:cBhvr>
                                    </p:animEffect>
                                  </p:childTnLst>
                                </p:cTn>
                              </p:par>
                            </p:childTnLst>
                          </p:cTn>
                        </p:par>
                      </p:childTnLst>
                    </p:cTn>
                  </p:par>
                  <p:par>
                    <p:cTn id="296" fill="hold">
                      <p:stCondLst>
                        <p:cond delay="indefinite"/>
                      </p:stCondLst>
                      <p:childTnLst>
                        <p:par>
                          <p:cTn id="297" fill="hold">
                            <p:stCondLst>
                              <p:cond delay="0"/>
                            </p:stCondLst>
                            <p:childTnLst>
                              <p:par>
                                <p:cTn id="298" presetID="16" presetClass="entr" presetSubtype="21" fill="hold" grpId="0" nodeType="clickEffect">
                                  <p:stCondLst>
                                    <p:cond delay="0"/>
                                  </p:stCondLst>
                                  <p:childTnLst>
                                    <p:set>
                                      <p:cBhvr>
                                        <p:cTn id="299" dur="1" fill="hold">
                                          <p:stCondLst>
                                            <p:cond delay="0"/>
                                          </p:stCondLst>
                                        </p:cTn>
                                        <p:tgtEl>
                                          <p:spTgt spid="136"/>
                                        </p:tgtEl>
                                        <p:attrNameLst>
                                          <p:attrName>style.visibility</p:attrName>
                                        </p:attrNameLst>
                                      </p:cBhvr>
                                      <p:to>
                                        <p:strVal val="visible"/>
                                      </p:to>
                                    </p:set>
                                    <p:animEffect transition="in" filter="barn(inVertical)">
                                      <p:cBhvr>
                                        <p:cTn id="300"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p:bldP spid="61" grpId="0"/>
      <p:bldP spid="64" grpId="0"/>
      <p:bldP spid="66" grpId="0"/>
      <p:bldP spid="68" grpId="0"/>
      <p:bldP spid="71" grpId="0"/>
      <p:bldP spid="75" grpId="0"/>
      <p:bldP spid="78" grpId="0"/>
      <p:bldP spid="81" grpId="0"/>
      <p:bldP spid="84" grpId="0"/>
      <p:bldP spid="88" grpId="0"/>
      <p:bldP spid="90" grpId="0"/>
      <p:bldP spid="93" grpId="0"/>
      <p:bldP spid="96" grpId="0"/>
      <p:bldP spid="99" grpId="0"/>
      <p:bldP spid="102" grpId="0"/>
      <p:bldP spid="106" grpId="0"/>
      <p:bldP spid="109" grpId="0"/>
      <p:bldP spid="112" grpId="0"/>
      <p:bldP spid="114" grpId="0"/>
      <p:bldP spid="116" grpId="0"/>
      <p:bldP spid="119" grpId="0"/>
      <p:bldP spid="122" grpId="0"/>
      <p:bldP spid="125" grpId="0"/>
      <p:bldP spid="128" grpId="0"/>
      <p:bldP spid="133" grpId="0"/>
      <p:bldP spid="136" grpId="0"/>
      <p:bldP spid="1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1908"/>
          <a:stretch/>
        </p:blipFill>
        <p:spPr bwMode="auto">
          <a:xfrm>
            <a:off x="0" y="1"/>
            <a:ext cx="124206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34"/>
          <p:cNvGrpSpPr/>
          <p:nvPr/>
        </p:nvGrpSpPr>
        <p:grpSpPr>
          <a:xfrm>
            <a:off x="0" y="5257800"/>
            <a:ext cx="12192000" cy="530303"/>
            <a:chOff x="61210" y="4038600"/>
            <a:chExt cx="9067800" cy="417850"/>
          </a:xfrm>
        </p:grpSpPr>
        <p:sp>
          <p:nvSpPr>
            <p:cNvPr id="39" name="Rectangle 38"/>
            <p:cNvSpPr/>
            <p:nvPr/>
          </p:nvSpPr>
          <p:spPr>
            <a:xfrm>
              <a:off x="61210" y="4038600"/>
              <a:ext cx="9067800" cy="259205"/>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Rectangle 41"/>
            <p:cNvSpPr/>
            <p:nvPr/>
          </p:nvSpPr>
          <p:spPr>
            <a:xfrm>
              <a:off x="587808"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Rectangle 43"/>
            <p:cNvSpPr/>
            <p:nvPr/>
          </p:nvSpPr>
          <p:spPr>
            <a:xfrm>
              <a:off x="1410324"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Rectangle 44"/>
            <p:cNvSpPr/>
            <p:nvPr/>
          </p:nvSpPr>
          <p:spPr>
            <a:xfrm>
              <a:off x="2492808"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45"/>
            <p:cNvSpPr/>
            <p:nvPr/>
          </p:nvSpPr>
          <p:spPr>
            <a:xfrm>
              <a:off x="3315324" y="4297804"/>
              <a:ext cx="457200"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Rectangle 46"/>
            <p:cNvSpPr/>
            <p:nvPr/>
          </p:nvSpPr>
          <p:spPr>
            <a:xfrm>
              <a:off x="4374976" y="4302176"/>
              <a:ext cx="578024"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Rectangle 47"/>
            <p:cNvSpPr/>
            <p:nvPr/>
          </p:nvSpPr>
          <p:spPr>
            <a:xfrm>
              <a:off x="5257800" y="4302176"/>
              <a:ext cx="578024" cy="13741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p:cNvSpPr/>
            <p:nvPr/>
          </p:nvSpPr>
          <p:spPr>
            <a:xfrm>
              <a:off x="6477000" y="4289683"/>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p:cNvSpPr/>
            <p:nvPr/>
          </p:nvSpPr>
          <p:spPr>
            <a:xfrm>
              <a:off x="7359246" y="4289683"/>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Rectangle 50"/>
            <p:cNvSpPr/>
            <p:nvPr/>
          </p:nvSpPr>
          <p:spPr>
            <a:xfrm>
              <a:off x="8382000" y="4302176"/>
              <a:ext cx="578024" cy="154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55" name="Tiếng còi tàu Hỏa mp3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29200" y="-1143000"/>
            <a:ext cx="609600" cy="1371600"/>
          </a:xfrm>
          <a:prstGeom prst="rect">
            <a:avLst/>
          </a:prstGeom>
        </p:spPr>
      </p:pic>
      <p:pic>
        <p:nvPicPr>
          <p:cNvPr id="58" name="Tieng-tau-hoa-chay-www_nhacchuongvui_com (mp3cut.ne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2650317" y="7848600"/>
            <a:ext cx="609600" cy="609600"/>
          </a:xfrm>
          <a:prstGeom prst="rect">
            <a:avLst/>
          </a:prstGeom>
        </p:spPr>
      </p:pic>
      <p:grpSp>
        <p:nvGrpSpPr>
          <p:cNvPr id="30" name="Group 29">
            <a:extLst>
              <a:ext uri="{FF2B5EF4-FFF2-40B4-BE49-F238E27FC236}">
                <a16:creationId xmlns:a16="http://schemas.microsoft.com/office/drawing/2014/main" id="{8C6E80CC-6366-41A0-8226-C0CC30878453}"/>
              </a:ext>
            </a:extLst>
          </p:cNvPr>
          <p:cNvGrpSpPr/>
          <p:nvPr/>
        </p:nvGrpSpPr>
        <p:grpSpPr>
          <a:xfrm>
            <a:off x="-8945820" y="2313861"/>
            <a:ext cx="8570064" cy="3479354"/>
            <a:chOff x="-8569912" y="2197692"/>
            <a:chExt cx="8570064" cy="3479354"/>
          </a:xfrm>
        </p:grpSpPr>
        <p:grpSp>
          <p:nvGrpSpPr>
            <p:cNvPr id="31" name="Group 30">
              <a:extLst>
                <a:ext uri="{FF2B5EF4-FFF2-40B4-BE49-F238E27FC236}">
                  <a16:creationId xmlns:a16="http://schemas.microsoft.com/office/drawing/2014/main" id="{18BA2828-0A7F-4A7F-8B32-05F745437588}"/>
                </a:ext>
              </a:extLst>
            </p:cNvPr>
            <p:cNvGrpSpPr/>
            <p:nvPr/>
          </p:nvGrpSpPr>
          <p:grpSpPr>
            <a:xfrm>
              <a:off x="-8569912" y="2197692"/>
              <a:ext cx="8570064" cy="3479354"/>
              <a:chOff x="-8569912" y="2197692"/>
              <a:chExt cx="8570064" cy="3479354"/>
            </a:xfrm>
          </p:grpSpPr>
          <p:pic>
            <p:nvPicPr>
              <p:cNvPr id="33" name="Picture 32">
                <a:extLst>
                  <a:ext uri="{FF2B5EF4-FFF2-40B4-BE49-F238E27FC236}">
                    <a16:creationId xmlns:a16="http://schemas.microsoft.com/office/drawing/2014/main" id="{6830EE9D-EC31-477E-81BF-1006B300F2CD}"/>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6282" b="90000" l="0" r="100000">
                            <a14:foregroundMark x1="51100" y1="40000" x2="52700" y2="37436"/>
                            <a14:foregroundMark x1="31900" y1="37949" x2="32900" y2="38846"/>
                            <a14:foregroundMark x1="74200" y1="38846" x2="75200" y2="38077"/>
                            <a14:foregroundMark x1="89300" y1="42821" x2="92300" y2="44615"/>
                            <a14:foregroundMark x1="95000" y1="41410" x2="98900" y2="38077"/>
                            <a14:foregroundMark x1="8600" y1="33974" x2="10600" y2="33590"/>
                            <a14:foregroundMark x1="13300" y1="38462" x2="13200" y2="40769"/>
                            <a14:foregroundMark x1="18700" y1="45513" x2="17600" y2="46795"/>
                          </a14:backgroundRemoval>
                        </a14:imgEffect>
                      </a14:imgLayer>
                    </a14:imgProps>
                  </a:ext>
                  <a:ext uri="{28A0092B-C50C-407E-A947-70E740481C1C}">
                    <a14:useLocalDpi xmlns:a14="http://schemas.microsoft.com/office/drawing/2010/main" val="0"/>
                  </a:ext>
                </a:extLst>
              </a:blip>
              <a:srcRect l="1" t="26404" r="-3708" b="30605"/>
              <a:stretch/>
            </p:blipFill>
            <p:spPr bwMode="auto">
              <a:xfrm flipH="1">
                <a:off x="-7148376" y="3613556"/>
                <a:ext cx="7148528" cy="206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Flowchart: Process 33">
                <a:extLst>
                  <a:ext uri="{FF2B5EF4-FFF2-40B4-BE49-F238E27FC236}">
                    <a16:creationId xmlns:a16="http://schemas.microsoft.com/office/drawing/2014/main" id="{9B4FDB27-9C3A-4570-97D7-322F022F1714}"/>
                  </a:ext>
                </a:extLst>
              </p:cNvPr>
              <p:cNvSpPr/>
              <p:nvPr/>
            </p:nvSpPr>
            <p:spPr>
              <a:xfrm>
                <a:off x="-8569912" y="2197692"/>
                <a:ext cx="8442839" cy="1628827"/>
              </a:xfrm>
              <a:prstGeom prst="flowChartProcess">
                <a:avLst/>
              </a:prstGeom>
              <a:solidFill>
                <a:schemeClr val="bg1"/>
              </a:solidFill>
              <a:ln>
                <a:solidFill>
                  <a:schemeClr val="accent1"/>
                </a:solidFill>
              </a:ln>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itchFamily="18" charset="0"/>
                  </a:rPr>
                  <a:t>5. Nghe </a:t>
                </a:r>
                <a:r>
                  <a:rPr kumimoji="0" lang="en-US" sz="8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itchFamily="18" charset="0"/>
                  </a:rPr>
                  <a:t>viết</a:t>
                </a:r>
                <a:endParaRPr kumimoji="0" lang="en-US" sz="8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itchFamily="18" charset="0"/>
                </a:endParaRPr>
              </a:p>
            </p:txBody>
          </p:sp>
        </p:grpSp>
        <p:pic>
          <p:nvPicPr>
            <p:cNvPr id="32" name="Picture 31">
              <a:extLst>
                <a:ext uri="{FF2B5EF4-FFF2-40B4-BE49-F238E27FC236}">
                  <a16:creationId xmlns:a16="http://schemas.microsoft.com/office/drawing/2014/main" id="{C6A88E69-300A-4CF7-8C8A-EBF19B3E32B7}"/>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0" b="100000" l="0" r="100000">
                          <a14:foregroundMark x1="3226" y1="37313" x2="8961" y2="31343"/>
                          <a14:foregroundMark x1="86022" y1="34627" x2="89606" y2="32836"/>
                          <a14:foregroundMark x1="2151" y1="17612" x2="717" y2="24179"/>
                          <a14:foregroundMark x1="717" y1="15821" x2="2509" y2="24179"/>
                          <a14:foregroundMark x1="2151" y1="19403" x2="1434" y2="27463"/>
                          <a14:backgroundMark x1="84229" y1="51642" x2="91398" y2="70149"/>
                          <a14:backgroundMark x1="98566" y1="24776" x2="98566" y2="31642"/>
                          <a14:backgroundMark x1="6093" y1="30746" x2="6452" y2="34627"/>
                          <a14:backgroundMark x1="4659" y1="31045" x2="6810" y2="40896"/>
                          <a14:backgroundMark x1="1075" y1="31343" x2="3226" y2="41493"/>
                          <a14:backgroundMark x1="9319" y1="28955" x2="10394" y2="37910"/>
                          <a14:backgroundMark x1="717" y1="17015" x2="0" y2="23284"/>
                          <a14:backgroundMark x1="2509" y1="12537" x2="2867" y2="22090"/>
                          <a14:backgroundMark x1="2151" y1="15224" x2="1075" y2="24776"/>
                          <a14:backgroundMark x1="1075" y1="24776" x2="1075" y2="40299"/>
                          <a14:backgroundMark x1="0" y1="33731" x2="358" y2="41493"/>
                          <a14:backgroundMark x1="2867" y1="24179" x2="3943" y2="44776"/>
                          <a14:backgroundMark x1="0" y1="17313" x2="4659" y2="37015"/>
                          <a14:backgroundMark x1="4659" y1="17015" x2="4659" y2="36119"/>
                          <a14:backgroundMark x1="3226" y1="16119" x2="3226" y2="40299"/>
                          <a14:backgroundMark x1="3943" y1="22090" x2="9677" y2="41791"/>
                          <a14:backgroundMark x1="358" y1="14030" x2="8961" y2="32537"/>
                          <a14:backgroundMark x1="1792" y1="15821" x2="10394" y2="41493"/>
                        </a14:backgroundRemoval>
                      </a14:imgEffect>
                    </a14:imgLayer>
                  </a14:imgProps>
                </a:ext>
                <a:ext uri="{28A0092B-C50C-407E-A947-70E740481C1C}">
                  <a14:useLocalDpi xmlns:a14="http://schemas.microsoft.com/office/drawing/2010/main" val="0"/>
                </a:ext>
              </a:extLst>
            </a:blip>
            <a:srcRect/>
            <a:stretch/>
          </p:blipFill>
          <p:spPr bwMode="auto">
            <a:xfrm flipH="1">
              <a:off x="-8468964" y="3431156"/>
              <a:ext cx="1918897" cy="206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21182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12" fill="hold"/>
                                        <p:tgtEl>
                                          <p:spTgt spid="5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087" fill="hold"/>
                                        <p:tgtEl>
                                          <p:spTgt spid="58"/>
                                        </p:tgtEl>
                                      </p:cBhvr>
                                    </p:cmd>
                                  </p:childTnLst>
                                </p:cTn>
                              </p:par>
                              <p:par>
                                <p:cTn id="11" presetID="63" presetClass="path" presetSubtype="0" accel="50000" decel="50000" fill="hold" nodeType="withEffect">
                                  <p:stCondLst>
                                    <p:cond delay="0"/>
                                  </p:stCondLst>
                                  <p:childTnLst>
                                    <p:animMotion origin="layout" path="M 1.66667E-6 -2.22222E-6 L 0.85273 0.00834 " pathEditMode="relative" rAng="0" ptsTypes="AA">
                                      <p:cBhvr>
                                        <p:cTn id="12" dur="4000" fill="hold"/>
                                        <p:tgtEl>
                                          <p:spTgt spid="30"/>
                                        </p:tgtEl>
                                        <p:attrNameLst>
                                          <p:attrName>ppt_x</p:attrName>
                                          <p:attrName>ppt_y</p:attrName>
                                        </p:attrNameLst>
                                      </p:cBhvr>
                                      <p:rCtr x="42630" y="417"/>
                                    </p:animMotion>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85273 0.00834 L 2.30833 -0.0037 " pathEditMode="relative" rAng="0" ptsTypes="AA">
                                      <p:cBhvr>
                                        <p:cTn id="16" dur="3750" fill="hold"/>
                                        <p:tgtEl>
                                          <p:spTgt spid="30"/>
                                        </p:tgtEl>
                                        <p:attrNameLst>
                                          <p:attrName>ppt_x</p:attrName>
                                          <p:attrName>ppt_y</p:attrName>
                                        </p:attrNameLst>
                                      </p:cBhvr>
                                      <p:rCtr x="72773" y="-60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55"/>
                </p:tgtEl>
              </p:cMediaNode>
            </p:audio>
            <p:audio>
              <p:cMediaNode vol="80000">
                <p:cTn id="18" fill="hold" display="0">
                  <p:stCondLst>
                    <p:cond delay="indefinite"/>
                  </p:stCondLst>
                  <p:endCondLst>
                    <p:cond evt="onStopAudio" delay="0">
                      <p:tgtEl>
                        <p:sldTgt/>
                      </p:tgtEl>
                    </p:cond>
                  </p:endCondLst>
                </p:cTn>
                <p:tgtEl>
                  <p:spTgt spid="5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80">
            <a:extLst>
              <a:ext uri="{FF2B5EF4-FFF2-40B4-BE49-F238E27FC236}">
                <a16:creationId xmlns:a16="http://schemas.microsoft.com/office/drawing/2014/main" id="{6BC8E7BB-9088-5856-8A53-4C527E1B3BF5}"/>
              </a:ext>
            </a:extLst>
          </p:cNvPr>
          <p:cNvSpPr/>
          <p:nvPr/>
        </p:nvSpPr>
        <p:spPr>
          <a:xfrm>
            <a:off x="190501" y="170543"/>
            <a:ext cx="11715751" cy="6344557"/>
          </a:xfrm>
          <a:custGeom>
            <a:avLst/>
            <a:gdLst>
              <a:gd name="connsiteX0" fmla="*/ 0 w 11715751"/>
              <a:gd name="connsiteY0" fmla="*/ 665861 h 6344557"/>
              <a:gd name="connsiteX1" fmla="*/ 665861 w 11715751"/>
              <a:gd name="connsiteY1" fmla="*/ 0 h 6344557"/>
              <a:gd name="connsiteX2" fmla="*/ 11049890 w 11715751"/>
              <a:gd name="connsiteY2" fmla="*/ 0 h 6344557"/>
              <a:gd name="connsiteX3" fmla="*/ 11715751 w 11715751"/>
              <a:gd name="connsiteY3" fmla="*/ 665861 h 6344557"/>
              <a:gd name="connsiteX4" fmla="*/ 11715751 w 11715751"/>
              <a:gd name="connsiteY4" fmla="*/ 5678696 h 6344557"/>
              <a:gd name="connsiteX5" fmla="*/ 11049890 w 11715751"/>
              <a:gd name="connsiteY5" fmla="*/ 6344557 h 6344557"/>
              <a:gd name="connsiteX6" fmla="*/ 665861 w 11715751"/>
              <a:gd name="connsiteY6" fmla="*/ 6344557 h 6344557"/>
              <a:gd name="connsiteX7" fmla="*/ 0 w 11715751"/>
              <a:gd name="connsiteY7" fmla="*/ 5678696 h 6344557"/>
              <a:gd name="connsiteX8" fmla="*/ 0 w 11715751"/>
              <a:gd name="connsiteY8" fmla="*/ 665861 h 634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751" h="6344557" fill="none" extrusionOk="0">
                <a:moveTo>
                  <a:pt x="0" y="665861"/>
                </a:moveTo>
                <a:cubicBezTo>
                  <a:pt x="2351" y="361756"/>
                  <a:pt x="313232" y="25369"/>
                  <a:pt x="665861" y="0"/>
                </a:cubicBezTo>
                <a:cubicBezTo>
                  <a:pt x="5161937" y="72427"/>
                  <a:pt x="9638498" y="61419"/>
                  <a:pt x="11049890" y="0"/>
                </a:cubicBezTo>
                <a:cubicBezTo>
                  <a:pt x="11415679" y="-13467"/>
                  <a:pt x="11673984" y="285483"/>
                  <a:pt x="11715751" y="665861"/>
                </a:cubicBezTo>
                <a:cubicBezTo>
                  <a:pt x="11816627" y="1594892"/>
                  <a:pt x="11608438" y="3519894"/>
                  <a:pt x="11715751" y="5678696"/>
                </a:cubicBezTo>
                <a:cubicBezTo>
                  <a:pt x="11723478" y="6007224"/>
                  <a:pt x="11393628" y="6317645"/>
                  <a:pt x="11049890" y="6344557"/>
                </a:cubicBezTo>
                <a:cubicBezTo>
                  <a:pt x="8904050" y="6374384"/>
                  <a:pt x="5369519" y="6265251"/>
                  <a:pt x="665861" y="6344557"/>
                </a:cubicBezTo>
                <a:cubicBezTo>
                  <a:pt x="350256" y="6338663"/>
                  <a:pt x="-40117" y="6054374"/>
                  <a:pt x="0" y="5678696"/>
                </a:cubicBezTo>
                <a:cubicBezTo>
                  <a:pt x="50037" y="4318100"/>
                  <a:pt x="770" y="2958738"/>
                  <a:pt x="0" y="665861"/>
                </a:cubicBezTo>
                <a:close/>
              </a:path>
              <a:path w="11715751" h="6344557" stroke="0" extrusionOk="0">
                <a:moveTo>
                  <a:pt x="0" y="665861"/>
                </a:moveTo>
                <a:cubicBezTo>
                  <a:pt x="24848" y="304889"/>
                  <a:pt x="326171" y="58453"/>
                  <a:pt x="665861" y="0"/>
                </a:cubicBezTo>
                <a:cubicBezTo>
                  <a:pt x="4207078" y="123000"/>
                  <a:pt x="9826920" y="-96860"/>
                  <a:pt x="11049890" y="0"/>
                </a:cubicBezTo>
                <a:cubicBezTo>
                  <a:pt x="11385118" y="-24782"/>
                  <a:pt x="11729236" y="270930"/>
                  <a:pt x="11715751" y="665861"/>
                </a:cubicBezTo>
                <a:cubicBezTo>
                  <a:pt x="11718924" y="2368440"/>
                  <a:pt x="11810018" y="3448176"/>
                  <a:pt x="11715751" y="5678696"/>
                </a:cubicBezTo>
                <a:cubicBezTo>
                  <a:pt x="11649620" y="6070399"/>
                  <a:pt x="11392918" y="6340512"/>
                  <a:pt x="11049890" y="6344557"/>
                </a:cubicBezTo>
                <a:cubicBezTo>
                  <a:pt x="9554577" y="6183850"/>
                  <a:pt x="2999158" y="6384224"/>
                  <a:pt x="665861" y="6344557"/>
                </a:cubicBezTo>
                <a:cubicBezTo>
                  <a:pt x="290166" y="6342951"/>
                  <a:pt x="-49815" y="6023873"/>
                  <a:pt x="0" y="5678696"/>
                </a:cubicBezTo>
                <a:cubicBezTo>
                  <a:pt x="32216" y="4898572"/>
                  <a:pt x="57206" y="3057505"/>
                  <a:pt x="0" y="665861"/>
                </a:cubicBezTo>
                <a:close/>
              </a:path>
            </a:pathLst>
          </a:custGeom>
          <a:solidFill>
            <a:sysClr val="window" lastClr="FFFFFF">
              <a:alpha val="76000"/>
            </a:sysClr>
          </a:solidFill>
          <a:ln w="38100" cap="flat" cmpd="sng" algn="ctr">
            <a:solidFill>
              <a:srgbClr val="002060"/>
            </a:solidFill>
            <a:prstDash val="dash"/>
            <a:miter lim="800000"/>
            <a:extLst>
              <a:ext uri="{C807C97D-BFC1-408E-A445-0C87EB9F89A2}">
                <ask:lineSketchStyleProps xmlns:ask="http://schemas.microsoft.com/office/drawing/2018/sketchyshapes" sd="852854689">
                  <a:prstGeom prst="roundRect">
                    <a:avLst>
                      <a:gd name="adj" fmla="val 10495"/>
                    </a:avLst>
                  </a:prstGeom>
                  <ask:type>
                    <ask:lineSketchCurved/>
                  </ask:type>
                </ask:lineSketchStyleProps>
              </a:ext>
            </a:extLst>
          </a:ln>
          <a:effectLst/>
        </p:spPr>
        <p:txBody>
          <a:bodyPr rtlCol="0" anchor="t"/>
          <a:lstStyle/>
          <a:p>
            <a:pPr marL="457189" algn="just" defTabSz="914377">
              <a:spcBef>
                <a:spcPts val="1200"/>
              </a:spcBef>
              <a:defRPr/>
            </a:pPr>
            <a:endParaRPr lang="en-US" sz="2800" b="1" kern="0" dirty="0">
              <a:solidFill>
                <a:srgbClr val="002060"/>
              </a:solidFill>
              <a:latin typeface="Arial"/>
              <a:ea typeface="微软雅黑 Light"/>
              <a:cs typeface="Calibri" panose="020F0502020204030204" pitchFamily="34" charset="0"/>
            </a:endParaRPr>
          </a:p>
        </p:txBody>
      </p:sp>
      <p:sp>
        <p:nvSpPr>
          <p:cNvPr id="9" name="TextBox 8">
            <a:extLst>
              <a:ext uri="{FF2B5EF4-FFF2-40B4-BE49-F238E27FC236}">
                <a16:creationId xmlns:a16="http://schemas.microsoft.com/office/drawing/2014/main" id="{CB41434B-FC45-2011-7EDA-1A200A4C3D01}"/>
              </a:ext>
            </a:extLst>
          </p:cNvPr>
          <p:cNvSpPr txBox="1"/>
          <p:nvPr/>
        </p:nvSpPr>
        <p:spPr>
          <a:xfrm>
            <a:off x="386496" y="170543"/>
            <a:ext cx="10743757" cy="913007"/>
          </a:xfrm>
          <a:prstGeom prst="rect">
            <a:avLst/>
          </a:prstGeom>
          <a:noFill/>
        </p:spPr>
        <p:txBody>
          <a:bodyPr wrap="square" rtlCol="0">
            <a:spAutoFit/>
          </a:bodyPr>
          <a:lstStyle/>
          <a:p>
            <a:pPr algn="ctr" defTabSz="1219170">
              <a:spcAft>
                <a:spcPts val="800"/>
              </a:spcAft>
              <a:defRPr/>
            </a:pPr>
            <a:r>
              <a:rPr lang="en-US" sz="5333" spc="-200" dirty="0" err="1">
                <a:solidFill>
                  <a:srgbClr val="FF0000"/>
                </a:solidFill>
                <a:latin typeface="Calibri" panose="020F0502020204030204" pitchFamily="34" charset="0"/>
                <a:ea typeface="微软雅黑 Light"/>
                <a:cs typeface="Calibri" panose="020F0502020204030204" pitchFamily="34" charset="0"/>
              </a:rPr>
              <a:t>Đi</a:t>
            </a:r>
            <a:r>
              <a:rPr lang="en-US" sz="5333" spc="-200" dirty="0">
                <a:solidFill>
                  <a:srgbClr val="FF0000"/>
                </a:solidFill>
                <a:latin typeface="Calibri" panose="020F0502020204030204" pitchFamily="34" charset="0"/>
                <a:ea typeface="微软雅黑 Light"/>
                <a:cs typeface="Calibri" panose="020F0502020204030204" pitchFamily="34" charset="0"/>
              </a:rPr>
              <a:t> </a:t>
            </a:r>
            <a:r>
              <a:rPr lang="en-US" sz="5333" spc="-200" dirty="0" err="1">
                <a:solidFill>
                  <a:srgbClr val="FF0000"/>
                </a:solidFill>
                <a:latin typeface="Calibri" panose="020F0502020204030204" pitchFamily="34" charset="0"/>
                <a:ea typeface="微软雅黑 Light"/>
                <a:cs typeface="Calibri" panose="020F0502020204030204" pitchFamily="34" charset="0"/>
              </a:rPr>
              <a:t>máy</a:t>
            </a:r>
            <a:r>
              <a:rPr lang="en-US" sz="5333" spc="-200" dirty="0">
                <a:solidFill>
                  <a:srgbClr val="FF0000"/>
                </a:solidFill>
                <a:latin typeface="Calibri" panose="020F0502020204030204" pitchFamily="34" charset="0"/>
                <a:ea typeface="微软雅黑 Light"/>
                <a:cs typeface="Calibri" panose="020F0502020204030204" pitchFamily="34" charset="0"/>
              </a:rPr>
              <a:t> bay Hà </a:t>
            </a:r>
            <a:r>
              <a:rPr lang="en-US" sz="5333" spc="-200" dirty="0" err="1">
                <a:solidFill>
                  <a:srgbClr val="FF0000"/>
                </a:solidFill>
                <a:latin typeface="Calibri" panose="020F0502020204030204" pitchFamily="34" charset="0"/>
                <a:ea typeface="微软雅黑 Light"/>
                <a:cs typeface="Calibri" panose="020F0502020204030204" pitchFamily="34" charset="0"/>
              </a:rPr>
              <a:t>Nội</a:t>
            </a:r>
            <a:r>
              <a:rPr lang="en-US" sz="5333" spc="-200" dirty="0">
                <a:solidFill>
                  <a:srgbClr val="FF0000"/>
                </a:solidFill>
                <a:latin typeface="Calibri" panose="020F0502020204030204" pitchFamily="34" charset="0"/>
                <a:ea typeface="微软雅黑 Light"/>
                <a:cs typeface="Calibri" panose="020F0502020204030204" pitchFamily="34" charset="0"/>
              </a:rPr>
              <a:t> – </a:t>
            </a:r>
            <a:r>
              <a:rPr lang="en-US" sz="5333" spc="-200" dirty="0" err="1">
                <a:solidFill>
                  <a:srgbClr val="FF0000"/>
                </a:solidFill>
                <a:latin typeface="Calibri" panose="020F0502020204030204" pitchFamily="34" charset="0"/>
                <a:ea typeface="微软雅黑 Light"/>
                <a:cs typeface="Calibri" panose="020F0502020204030204" pitchFamily="34" charset="0"/>
              </a:rPr>
              <a:t>Điện</a:t>
            </a:r>
            <a:r>
              <a:rPr lang="en-US" sz="5333" spc="-200" dirty="0">
                <a:solidFill>
                  <a:srgbClr val="FF0000"/>
                </a:solidFill>
                <a:latin typeface="Calibri" panose="020F0502020204030204" pitchFamily="34" charset="0"/>
                <a:ea typeface="微软雅黑 Light"/>
                <a:cs typeface="Calibri" panose="020F0502020204030204" pitchFamily="34" charset="0"/>
              </a:rPr>
              <a:t> </a:t>
            </a:r>
            <a:r>
              <a:rPr lang="en-US" sz="5333" spc="-200" dirty="0" err="1">
                <a:solidFill>
                  <a:srgbClr val="FF0000"/>
                </a:solidFill>
                <a:latin typeface="Calibri" panose="020F0502020204030204" pitchFamily="34" charset="0"/>
                <a:ea typeface="微软雅黑 Light"/>
                <a:cs typeface="Calibri" panose="020F0502020204030204" pitchFamily="34" charset="0"/>
              </a:rPr>
              <a:t>Biên</a:t>
            </a:r>
            <a:endParaRPr lang="en-US" sz="5333" spc="-200" dirty="0">
              <a:solidFill>
                <a:srgbClr val="FF0000"/>
              </a:solidFill>
              <a:latin typeface="Calibri" panose="020F0502020204030204" pitchFamily="34" charset="0"/>
              <a:ea typeface="微软雅黑 Light"/>
              <a:cs typeface="Calibri" panose="020F0502020204030204" pitchFamily="34" charset="0"/>
            </a:endParaRPr>
          </a:p>
        </p:txBody>
      </p:sp>
      <p:sp>
        <p:nvSpPr>
          <p:cNvPr id="10" name="TextBox 9">
            <a:extLst>
              <a:ext uri="{FF2B5EF4-FFF2-40B4-BE49-F238E27FC236}">
                <a16:creationId xmlns:a16="http://schemas.microsoft.com/office/drawing/2014/main" id="{6A372985-7779-605D-0651-4C38381DBD91}"/>
              </a:ext>
            </a:extLst>
          </p:cNvPr>
          <p:cNvSpPr txBox="1"/>
          <p:nvPr/>
        </p:nvSpPr>
        <p:spPr>
          <a:xfrm>
            <a:off x="624658" y="1086726"/>
            <a:ext cx="10942685" cy="4113498"/>
          </a:xfrm>
          <a:prstGeom prst="rect">
            <a:avLst/>
          </a:prstGeom>
          <a:noFill/>
        </p:spPr>
        <p:txBody>
          <a:bodyPr wrap="square" rtlCol="0">
            <a:spAutoFit/>
          </a:bodyPr>
          <a:lstStyle/>
          <a:p>
            <a:pPr algn="just" defTabSz="914377"/>
            <a:r>
              <a:rPr lang="en-US" sz="3733" dirty="0">
                <a:solidFill>
                  <a:sysClr val="windowText" lastClr="000000"/>
                </a:solidFill>
                <a:latin typeface="Calibri" panose="020F0502020204030204" pitchFamily="34" charset="0"/>
                <a:ea typeface="微软雅黑 Light"/>
                <a:cs typeface="Calibri" panose="020F0502020204030204" pitchFamily="34" charset="0"/>
              </a:rPr>
              <a:t>   </a:t>
            </a:r>
            <a:r>
              <a:rPr lang="vi-VN" sz="3733" dirty="0">
                <a:solidFill>
                  <a:sysClr val="windowText" lastClr="000000"/>
                </a:solidFill>
                <a:latin typeface="Calibri" panose="020F0502020204030204" pitchFamily="34" charset="0"/>
                <a:ea typeface="微软雅黑 Light"/>
                <a:cs typeface="Calibri" panose="020F0502020204030204" pitchFamily="34" charset="0"/>
              </a:rPr>
              <a:t>Từ trên máy bay nhìn xuống, phố xá Hà Nội nhỏ xinh như mô hình triển lãm... Những ruộng, những gò đống, bãi bờ với những màu xanh, nâu, vàng, trắng và nhiều hình dạng khác nhau gợi ra những bức tranh giàu màu sắc. Núi Thầy, rồi núi Ba Vì, sông Đà, dãy núi Hoà Bình,... triền miên một dải miền tây ẩn hiện dưới làn mây lúc dày lúc mỏng.</a:t>
            </a:r>
            <a:endParaRPr lang="en-US" sz="3733" dirty="0">
              <a:solidFill>
                <a:sysClr val="windowText" lastClr="000000"/>
              </a:solidFill>
              <a:latin typeface="Calibri" panose="020F0502020204030204" pitchFamily="34" charset="0"/>
              <a:ea typeface="微软雅黑 Light"/>
              <a:cs typeface="Calibri" panose="020F0502020204030204" pitchFamily="34" charset="0"/>
            </a:endParaRPr>
          </a:p>
        </p:txBody>
      </p:sp>
      <p:grpSp>
        <p:nvGrpSpPr>
          <p:cNvPr id="11" name="Group 10">
            <a:extLst>
              <a:ext uri="{FF2B5EF4-FFF2-40B4-BE49-F238E27FC236}">
                <a16:creationId xmlns:a16="http://schemas.microsoft.com/office/drawing/2014/main" id="{B9D595D8-5FE0-B653-ABCA-EDF74F6DF620}"/>
              </a:ext>
            </a:extLst>
          </p:cNvPr>
          <p:cNvGrpSpPr/>
          <p:nvPr/>
        </p:nvGrpSpPr>
        <p:grpSpPr>
          <a:xfrm>
            <a:off x="4367947" y="5156028"/>
            <a:ext cx="7514492" cy="987595"/>
            <a:chOff x="2170968" y="4847445"/>
            <a:chExt cx="7514492" cy="696497"/>
          </a:xfrm>
        </p:grpSpPr>
        <p:sp>
          <p:nvSpPr>
            <p:cNvPr id="12" name="i$liďé">
              <a:extLst>
                <a:ext uri="{FF2B5EF4-FFF2-40B4-BE49-F238E27FC236}">
                  <a16:creationId xmlns:a16="http://schemas.microsoft.com/office/drawing/2014/main" id="{FCD722E8-4136-B9DA-2E39-AE8421C3148B}"/>
                </a:ext>
              </a:extLst>
            </p:cNvPr>
            <p:cNvSpPr/>
            <p:nvPr/>
          </p:nvSpPr>
          <p:spPr bwMode="auto">
            <a:xfrm>
              <a:off x="2170968" y="4847445"/>
              <a:ext cx="7514492" cy="696497"/>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4377"/>
              <a:endParaRPr lang="en-US" altLang="zh-CN" dirty="0">
                <a:solidFill>
                  <a:srgbClr val="000000"/>
                </a:solidFill>
                <a:latin typeface="Arial"/>
                <a:ea typeface="微软雅黑"/>
              </a:endParaRPr>
            </a:p>
          </p:txBody>
        </p:sp>
        <p:sp>
          <p:nvSpPr>
            <p:cNvPr id="13" name="Rectangle 12">
              <a:extLst>
                <a:ext uri="{FF2B5EF4-FFF2-40B4-BE49-F238E27FC236}">
                  <a16:creationId xmlns:a16="http://schemas.microsoft.com/office/drawing/2014/main" id="{F2D2D99B-2F60-AF14-E3BB-40DB320664AE}"/>
                </a:ext>
              </a:extLst>
            </p:cNvPr>
            <p:cNvSpPr/>
            <p:nvPr/>
          </p:nvSpPr>
          <p:spPr>
            <a:xfrm>
              <a:off x="2584786" y="4941489"/>
              <a:ext cx="6957799" cy="551283"/>
            </a:xfrm>
            <a:prstGeom prst="rect">
              <a:avLst/>
            </a:prstGeom>
          </p:spPr>
          <p:txBody>
            <a:bodyPr wrap="square">
              <a:spAutoFit/>
            </a:bodyPr>
            <a:lstStyle/>
            <a:p>
              <a:pPr defTabSz="914377">
                <a:lnSpc>
                  <a:spcPct val="120000"/>
                </a:lnSpc>
                <a:spcAft>
                  <a:spcPts val="1067"/>
                </a:spcAft>
              </a:pPr>
              <a:r>
                <a:rPr lang="en-US" sz="3733"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3733"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3733"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733"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3733"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733"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733"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endParaRPr lang="en-US" sz="3733" dirty="0">
                <a:solidFill>
                  <a:srgbClr val="000000"/>
                </a:solidFill>
                <a:latin typeface="HP001 4 hàng" panose="020B0603050302020204" pitchFamily="34" charset="0"/>
                <a:ea typeface="Calibri" panose="020F0502020204030204" pitchFamily="34"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8865722A-4F24-EEC8-7D45-0CF13B2291D8}"/>
              </a:ext>
            </a:extLst>
          </p:cNvPr>
          <p:cNvGrpSpPr/>
          <p:nvPr/>
        </p:nvGrpSpPr>
        <p:grpSpPr>
          <a:xfrm>
            <a:off x="4029075" y="5229223"/>
            <a:ext cx="7824789" cy="920110"/>
            <a:chOff x="2170968" y="4847445"/>
            <a:chExt cx="7514492" cy="696497"/>
          </a:xfrm>
        </p:grpSpPr>
        <p:sp>
          <p:nvSpPr>
            <p:cNvPr id="15" name="i$liďé">
              <a:extLst>
                <a:ext uri="{FF2B5EF4-FFF2-40B4-BE49-F238E27FC236}">
                  <a16:creationId xmlns:a16="http://schemas.microsoft.com/office/drawing/2014/main" id="{60CDA3A1-3912-40A2-6083-B4F8742E29BE}"/>
                </a:ext>
              </a:extLst>
            </p:cNvPr>
            <p:cNvSpPr/>
            <p:nvPr/>
          </p:nvSpPr>
          <p:spPr bwMode="auto">
            <a:xfrm>
              <a:off x="2170968" y="4847445"/>
              <a:ext cx="7514492" cy="696497"/>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4377"/>
              <a:endParaRPr lang="en-US" altLang="zh-CN" dirty="0">
                <a:solidFill>
                  <a:srgbClr val="000000"/>
                </a:solidFill>
                <a:latin typeface="Arial"/>
                <a:ea typeface="微软雅黑"/>
              </a:endParaRPr>
            </a:p>
          </p:txBody>
        </p:sp>
        <p:sp>
          <p:nvSpPr>
            <p:cNvPr id="16" name="Rectangle 15">
              <a:extLst>
                <a:ext uri="{FF2B5EF4-FFF2-40B4-BE49-F238E27FC236}">
                  <a16:creationId xmlns:a16="http://schemas.microsoft.com/office/drawing/2014/main" id="{7EDA9A45-5300-8813-FC2F-51F7C114F03C}"/>
                </a:ext>
              </a:extLst>
            </p:cNvPr>
            <p:cNvSpPr/>
            <p:nvPr/>
          </p:nvSpPr>
          <p:spPr>
            <a:xfrm>
              <a:off x="2279772" y="4941489"/>
              <a:ext cx="7262814" cy="442658"/>
            </a:xfrm>
            <a:prstGeom prst="rect">
              <a:avLst/>
            </a:prstGeom>
          </p:spPr>
          <p:txBody>
            <a:bodyPr wrap="square">
              <a:spAutoFit/>
            </a:bodyPr>
            <a:lstStyle/>
            <a:p>
              <a:pPr marL="0" marR="0" algn="just">
                <a:spcBef>
                  <a:spcPts val="0"/>
                </a:spcBef>
                <a:spcAft>
                  <a:spcPts val="0"/>
                </a:spcAft>
              </a:pP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Miêu</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tả</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vẻ</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đẹp</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Hà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Nội</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nhìn</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từ</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cao</a:t>
              </a:r>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Tree>
    <p:extLst>
      <p:ext uri="{BB962C8B-B14F-4D97-AF65-F5344CB8AC3E}">
        <p14:creationId xmlns:p14="http://schemas.microsoft.com/office/powerpoint/2010/main" val="1883306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a:extLst>
              <a:ext uri="{FF2B5EF4-FFF2-40B4-BE49-F238E27FC236}">
                <a16:creationId xmlns:a16="http://schemas.microsoft.com/office/drawing/2014/main" id="{24D43EBD-080A-4636-AEA6-8D2E705535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extLst>
              <a:ext uri="{FF2B5EF4-FFF2-40B4-BE49-F238E27FC236}">
                <a16:creationId xmlns:a16="http://schemas.microsoft.com/office/drawing/2014/main" id="{BDC25ECA-1312-4D64-A234-148EF0427B02}"/>
              </a:ext>
            </a:extLst>
          </p:cNvPr>
          <p:cNvPicPr>
            <a:picLocks noChangeAspect="1"/>
          </p:cNvPicPr>
          <p:nvPr/>
        </p:nvPicPr>
        <p:blipFill>
          <a:blip r:embed="rId4"/>
          <a:stretch>
            <a:fillRect/>
          </a:stretch>
        </p:blipFill>
        <p:spPr>
          <a:xfrm>
            <a:off x="9201780" y="1882941"/>
            <a:ext cx="2735467" cy="3576618"/>
          </a:xfrm>
          <a:prstGeom prst="rect">
            <a:avLst/>
          </a:prstGeom>
        </p:spPr>
      </p:pic>
      <p:pic>
        <p:nvPicPr>
          <p:cNvPr id="29" name="Graphic 11">
            <a:extLst>
              <a:ext uri="{FF2B5EF4-FFF2-40B4-BE49-F238E27FC236}">
                <a16:creationId xmlns:a16="http://schemas.microsoft.com/office/drawing/2014/main" id="{D12EE3B8-4E13-4F47-A80C-B36BA7655B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591" y="1898749"/>
            <a:ext cx="2471307" cy="3560810"/>
          </a:xfrm>
          <a:prstGeom prst="rect">
            <a:avLst/>
          </a:prstGeom>
        </p:spPr>
      </p:pic>
      <p:grpSp>
        <p:nvGrpSpPr>
          <p:cNvPr id="30" name="Group 29">
            <a:extLst>
              <a:ext uri="{FF2B5EF4-FFF2-40B4-BE49-F238E27FC236}">
                <a16:creationId xmlns:a16="http://schemas.microsoft.com/office/drawing/2014/main" id="{F361F91A-F160-43E2-944F-11A555B85830}"/>
              </a:ext>
            </a:extLst>
          </p:cNvPr>
          <p:cNvGrpSpPr/>
          <p:nvPr/>
        </p:nvGrpSpPr>
        <p:grpSpPr>
          <a:xfrm>
            <a:off x="2637247" y="571339"/>
            <a:ext cx="7314398" cy="1569660"/>
            <a:chOff x="2507810" y="833324"/>
            <a:chExt cx="7314398" cy="1569660"/>
          </a:xfrm>
        </p:grpSpPr>
        <p:sp>
          <p:nvSpPr>
            <p:cNvPr id="38" name="Rounded Rectangle 3">
              <a:extLst>
                <a:ext uri="{FF2B5EF4-FFF2-40B4-BE49-F238E27FC236}">
                  <a16:creationId xmlns:a16="http://schemas.microsoft.com/office/drawing/2014/main" id="{837A5C73-9D64-4349-B55C-713FFC43E612}"/>
                </a:ext>
              </a:extLst>
            </p:cNvPr>
            <p:cNvSpPr/>
            <p:nvPr/>
          </p:nvSpPr>
          <p:spPr>
            <a:xfrm>
              <a:off x="2507810" y="833324"/>
              <a:ext cx="7170344" cy="1569660"/>
            </a:xfrm>
            <a:prstGeom prst="roundRect">
              <a:avLst>
                <a:gd name="adj" fmla="val 19256"/>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D71D4C91-1CFF-47EB-8849-CF5532932375}"/>
                </a:ext>
              </a:extLst>
            </p:cNvPr>
            <p:cNvSpPr txBox="1"/>
            <p:nvPr/>
          </p:nvSpPr>
          <p:spPr>
            <a:xfrm>
              <a:off x="2651864" y="1062320"/>
              <a:ext cx="7170344"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a:t>
              </a:r>
              <a:r>
                <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hi viết bài </a:t>
              </a: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lưu</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những</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gì</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89862982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heme/theme1.xml><?xml version="1.0" encoding="utf-8"?>
<a:theme xmlns:a="http://schemas.openxmlformats.org/drawingml/2006/main" name="Cute Pre-K Lesson by Slidesgo">
  <a:themeElements>
    <a:clrScheme name="Simple Light">
      <a:dk1>
        <a:srgbClr val="272727"/>
      </a:dk1>
      <a:lt1>
        <a:srgbClr val="FFFAEB"/>
      </a:lt1>
      <a:dk2>
        <a:srgbClr val="FFFFFF"/>
      </a:dk2>
      <a:lt2>
        <a:srgbClr val="EEEEEE"/>
      </a:lt2>
      <a:accent1>
        <a:srgbClr val="A3BAD9"/>
      </a:accent1>
      <a:accent2>
        <a:srgbClr val="738CBF"/>
      </a:accent2>
      <a:accent3>
        <a:srgbClr val="F4A95D"/>
      </a:accent3>
      <a:accent4>
        <a:srgbClr val="FBAFAA"/>
      </a:accent4>
      <a:accent5>
        <a:srgbClr val="CFD982"/>
      </a:accent5>
      <a:accent6>
        <a:srgbClr val="FFFFFF"/>
      </a:accent6>
      <a:hlink>
        <a:srgbClr val="27272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484</Words>
  <Application>Microsoft Office PowerPoint</Application>
  <PresentationFormat>Widescreen</PresentationFormat>
  <Paragraphs>82</Paragraphs>
  <Slides>17</Slides>
  <Notes>5</Notes>
  <HiddenSlides>0</HiddenSlides>
  <MMClips>4</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等线</vt:lpstr>
      <vt:lpstr>黑体</vt:lpstr>
      <vt:lpstr>.TMC-Ong Do</vt:lpstr>
      <vt:lpstr>Arial</vt:lpstr>
      <vt:lpstr>Calibri</vt:lpstr>
      <vt:lpstr>Cambria</vt:lpstr>
      <vt:lpstr>HP001 4 hàng</vt:lpstr>
      <vt:lpstr>Londrina Solid</vt:lpstr>
      <vt:lpstr>Poppins</vt:lpstr>
      <vt:lpstr>Times New Roman</vt:lpstr>
      <vt:lpstr>汉仪小麦体简</vt:lpstr>
      <vt:lpstr>Cute Pre-K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
  <dc:description>9Slide.vn</dc:description>
  <cp:lastModifiedBy/>
  <cp:revision>1</cp:revision>
  <dcterms:created xsi:type="dcterms:W3CDTF">2023-10-15T09:06:09Z</dcterms:created>
  <dcterms:modified xsi:type="dcterms:W3CDTF">2024-11-01T03:58:19Z</dcterms:modified>
  <cp:category>9Slide.vn</cp:category>
</cp:coreProperties>
</file>