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19"/>
  </p:notesMasterIdLst>
  <p:sldIdLst>
    <p:sldId id="297" r:id="rId4"/>
    <p:sldId id="291" r:id="rId5"/>
    <p:sldId id="302" r:id="rId6"/>
    <p:sldId id="303" r:id="rId7"/>
    <p:sldId id="264" r:id="rId8"/>
    <p:sldId id="300" r:id="rId9"/>
    <p:sldId id="265" r:id="rId10"/>
    <p:sldId id="299" r:id="rId11"/>
    <p:sldId id="266" r:id="rId12"/>
    <p:sldId id="301" r:id="rId13"/>
    <p:sldId id="304" r:id="rId14"/>
    <p:sldId id="267" r:id="rId15"/>
    <p:sldId id="292" r:id="rId16"/>
    <p:sldId id="298" r:id="rId17"/>
    <p:sldId id="29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3" d="100"/>
          <a:sy n="63" d="100"/>
        </p:scale>
        <p:origin x="21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838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63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20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448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36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9429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png"/><Relationship Id="rId1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png"/><Relationship Id="rId1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"/>
            <a:ext cx="12192418" cy="68577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FF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05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74" y="697850"/>
            <a:ext cx="9836656" cy="2375022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385706" y="1612788"/>
            <a:ext cx="1363616" cy="6649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8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357827" y="2277752"/>
            <a:ext cx="1363616" cy="6649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8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563434" y="1552879"/>
            <a:ext cx="1189642" cy="8382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5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808145" y="1629880"/>
            <a:ext cx="1222408" cy="6649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4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581081" y="2128795"/>
            <a:ext cx="1189642" cy="8382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5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855466" y="2215420"/>
            <a:ext cx="1222408" cy="6649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4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87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7" grpId="0"/>
      <p:bldP spid="17" grpId="1"/>
      <p:bldP spid="21" grpId="0"/>
      <p:bldP spid="21" grpId="1"/>
      <p:bldP spid="15" grpId="0"/>
      <p:bldP spid="15" grpId="1"/>
      <p:bldP spid="16" grpId="0"/>
      <p:bldP spid="1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Vận</a:t>
            </a:r>
            <a:r>
              <a:rPr kumimoji="0" lang="en-US" altLang="zh-CN" sz="88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dụng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977" y="42238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0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68" y="75017"/>
            <a:ext cx="11953187" cy="54588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2" y="2279375"/>
            <a:ext cx="6335285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749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896" end="607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875" y="1"/>
            <a:ext cx="12192000" cy="685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8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470067" y="4084981"/>
            <a:ext cx="5625933" cy="2683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1669781" y="2562157"/>
            <a:ext cx="981129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rgbClr val="FF0000"/>
                </a:solidFill>
                <a:latin typeface="UTM Avo"/>
              </a:rPr>
              <a:t>HẸN GẶP </a:t>
            </a:r>
            <a:r>
              <a:rPr lang="en-US" sz="6600" smtClean="0">
                <a:solidFill>
                  <a:srgbClr val="FF0000"/>
                </a:solidFill>
                <a:latin typeface="UTM Avo"/>
              </a:rPr>
              <a:t>LẠI CÁC CON</a:t>
            </a:r>
            <a:endParaRPr lang="en-US" sz="6600">
              <a:solidFill>
                <a:srgbClr val="FF0000"/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404512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75823" y="779647"/>
            <a:ext cx="5800378" cy="70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" y="0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2" name="39"/>
          <p:cNvSpPr txBox="1"/>
          <p:nvPr/>
        </p:nvSpPr>
        <p:spPr>
          <a:xfrm flipH="1">
            <a:off x="758136" y="1669104"/>
            <a:ext cx="10979911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lvl="0" algn="ctr">
              <a:defRPr/>
            </a:pP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4400" spc="100" dirty="0" smtClean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(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29)</a:t>
            </a:r>
            <a:endParaRPr lang="en-US" sz="4400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31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425612" y="1295013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1566" y="-1"/>
            <a:ext cx="4355558" cy="265150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22513" y="2097157"/>
            <a:ext cx="9500029" cy="34163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20.</a:t>
            </a:r>
          </a:p>
          <a:p>
            <a:pPr marL="571500" indent="-571500"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ý. (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52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Luyện</a:t>
            </a:r>
            <a:r>
              <a:rPr kumimoji="0" lang="en-US" altLang="zh-CN" sz="88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tập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50019" y="2733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2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14" y="0"/>
            <a:ext cx="12116586" cy="50625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79" y="1"/>
            <a:ext cx="11109142" cy="46416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69427" y="4898910"/>
            <a:ext cx="220587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- 3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69427" y="5748894"/>
            <a:ext cx="220587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71225" y="4898910"/>
            <a:ext cx="220587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- 4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71225" y="5748894"/>
            <a:ext cx="220587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- 7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74419" y="5748894"/>
            <a:ext cx="220587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- 8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74419" y="4905192"/>
            <a:ext cx="220587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- 9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</a:t>
            </a:r>
          </a:p>
        </p:txBody>
      </p:sp>
    </p:spTree>
    <p:extLst>
      <p:ext uri="{BB962C8B-B14F-4D97-AF65-F5344CB8AC3E}">
        <p14:creationId xmlns:p14="http://schemas.microsoft.com/office/powerpoint/2010/main" val="299736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27" y="556070"/>
            <a:ext cx="10020815" cy="2184512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65" y="2895572"/>
            <a:ext cx="10090669" cy="1066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27" y="556070"/>
            <a:ext cx="10020815" cy="21845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18586" y="1280161"/>
            <a:ext cx="1203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= 10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18586" y="1934678"/>
            <a:ext cx="1203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= 10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9677" y="1280161"/>
            <a:ext cx="1203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= 10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9677" y="1934678"/>
            <a:ext cx="1203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= 10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34890" y="1280161"/>
            <a:ext cx="1203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= 10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34890" y="1934678"/>
            <a:ext cx="1203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= 10</a:t>
            </a:r>
            <a:endParaRPr lang="en-US" sz="2800" b="1">
              <a:solidFill>
                <a:srgbClr val="FF0000"/>
              </a:solidFill>
            </a:endParaRPr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27" y="3165079"/>
            <a:ext cx="10090669" cy="10668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21744" y="3464673"/>
            <a:ext cx="567890" cy="395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365056" y="3397297"/>
            <a:ext cx="505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5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27509" y="3397297"/>
            <a:ext cx="505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731143" y="3396876"/>
            <a:ext cx="505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7</a:t>
            </a:r>
            <a:endParaRPr lang="en-US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90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74" y="697850"/>
            <a:ext cx="9836656" cy="23750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154</Words>
  <Application>Microsoft Office PowerPoint</Application>
  <PresentationFormat>Widescreen</PresentationFormat>
  <Paragraphs>38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微软雅黑</vt:lpstr>
      <vt:lpstr>宋体</vt:lpstr>
      <vt:lpstr>宋体</vt:lpstr>
      <vt:lpstr>Arial</vt:lpstr>
      <vt:lpstr>Calibri</vt:lpstr>
      <vt:lpstr>Calibri Light</vt:lpstr>
      <vt:lpstr>inpin heiti</vt:lpstr>
      <vt:lpstr>ITC Avant Garde Std Bk</vt:lpstr>
      <vt:lpstr>Times New Roman</vt:lpstr>
      <vt:lpstr>UTM Avo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29</cp:revision>
  <dcterms:created xsi:type="dcterms:W3CDTF">2021-05-12T10:00:00Z</dcterms:created>
  <dcterms:modified xsi:type="dcterms:W3CDTF">2022-10-04T07:21:59Z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