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18"/>
  </p:notesMasterIdLst>
  <p:sldIdLst>
    <p:sldId id="347" r:id="rId4"/>
    <p:sldId id="334" r:id="rId5"/>
    <p:sldId id="348" r:id="rId6"/>
    <p:sldId id="326" r:id="rId7"/>
    <p:sldId id="315" r:id="rId8"/>
    <p:sldId id="316" r:id="rId9"/>
    <p:sldId id="338" r:id="rId10"/>
    <p:sldId id="349" r:id="rId11"/>
    <p:sldId id="351" r:id="rId12"/>
    <p:sldId id="350" r:id="rId13"/>
    <p:sldId id="340" r:id="rId14"/>
    <p:sldId id="341" r:id="rId15"/>
    <p:sldId id="343" r:id="rId16"/>
    <p:sldId id="34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1DA92-DFEE-4437-85C5-8AC05FA7E6B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1FA5F-23C7-4319-BAE2-4C06DB63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3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0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96604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D2056-83CA-4532-811D-505216411A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22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3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09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68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817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5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062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237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395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46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4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248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508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623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367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458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084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593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41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6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6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282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554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125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080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002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8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7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4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1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4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1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0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1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06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33046" y="337625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3135033" y="1089937"/>
            <a:ext cx="6313768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2315469" y="10386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2302955" y="1059754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C70ED4-E1F1-43F0-8B33-FD309690BA37}"/>
              </a:ext>
            </a:extLst>
          </p:cNvPr>
          <p:cNvSpPr txBox="1"/>
          <p:nvPr/>
        </p:nvSpPr>
        <p:spPr>
          <a:xfrm>
            <a:off x="3538613" y="1325747"/>
            <a:ext cx="509132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 KHÓA BIỂU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483987" y="2458823"/>
            <a:ext cx="6671560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VIẾT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4434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vi-VN" sz="3600" b="1" dirty="0">
                <a:solidFill>
                  <a:srgbClr val="7030A0"/>
                </a:solidFill>
                <a:latin typeface="HP001 4 hàng" pitchFamily="34" charset="0"/>
              </a:rPr>
              <a:t>6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10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572000" y="1782876"/>
            <a:ext cx="6589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khoá</a:t>
            </a:r>
            <a:r>
              <a:rPr lang="en-US" sz="3600" b="1" dirty="0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endParaRPr lang="en-US" sz="3600" b="1" dirty="0">
              <a:solidFill>
                <a:srgbClr val="7030A0"/>
              </a:solidFill>
              <a:latin typeface="HP001 4 hang 1 ô ly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002979" y="2471685"/>
            <a:ext cx="106970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0" indent="-396875">
              <a:spcBef>
                <a:spcPct val="50000"/>
              </a:spcBef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khóa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môn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pitchFamily="34" charset="0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310872" y="3825613"/>
            <a:ext cx="10906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0" indent="-396875">
              <a:spcBef>
                <a:spcPct val="5000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cột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dọc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ngang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sinh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pitchFamily="34" charset="0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532951" y="3144528"/>
            <a:ext cx="106168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0" indent="-396875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tuần.Thời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khóa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nhiều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pitchFamily="34" charset="0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532951" y="4514423"/>
            <a:ext cx="106168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khóa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buổi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-</a:t>
            </a:r>
            <a:endParaRPr lang="en-US" sz="3600" dirty="0">
              <a:solidFill>
                <a:srgbClr val="7030A0"/>
              </a:solidFill>
              <a:latin typeface="HP001 4 hang 1 ô ly" panose="020B0603050302020204" pitchFamily="34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532951" y="521774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môn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48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586351" y="422428"/>
            <a:ext cx="1181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Dựa vào tranh, viết tên đồ vật có tiếng chứa c hoặc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34896" l="26940" r="59517"/>
                    </a14:imgEffect>
                  </a14:imgLayer>
                </a14:imgProps>
              </a:ext>
            </a:extLst>
          </a:blip>
          <a:srcRect l="26969" t="22424" r="40894" b="64748"/>
          <a:stretch/>
        </p:blipFill>
        <p:spPr>
          <a:xfrm rot="3418037">
            <a:off x="8779251" y="2869278"/>
            <a:ext cx="3285348" cy="73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13" b="71094" l="54905" r="81772"/>
                    </a14:imgEffect>
                  </a14:imgLayer>
                </a14:imgProps>
              </a:ext>
            </a:extLst>
          </a:blip>
          <a:srcRect l="54970" t="33177" r="18090" b="28149"/>
          <a:stretch/>
        </p:blipFill>
        <p:spPr>
          <a:xfrm>
            <a:off x="4774397" y="2191623"/>
            <a:ext cx="2751484" cy="2220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90" b="71094" l="20571" r="48170"/>
                    </a14:imgEffect>
                  </a14:imgLayer>
                </a14:imgProps>
              </a:ext>
            </a:extLst>
          </a:blip>
          <a:srcRect l="20711" t="43741" r="52031" b="29470"/>
          <a:stretch/>
        </p:blipFill>
        <p:spPr>
          <a:xfrm rot="1651871">
            <a:off x="416232" y="2443428"/>
            <a:ext cx="2853348" cy="1576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577706" y="4780760"/>
            <a:ext cx="189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cái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éo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5586266" y="4830706"/>
            <a:ext cx="234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ặp sách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9480190" y="4775568"/>
            <a:ext cx="234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thước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ẻ</a:t>
            </a:r>
          </a:p>
        </p:txBody>
      </p:sp>
    </p:spTree>
    <p:extLst>
      <p:ext uri="{BB962C8B-B14F-4D97-AF65-F5344CB8AC3E}">
        <p14:creationId xmlns:p14="http://schemas.microsoft.com/office/powerpoint/2010/main" val="22015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090826" y="654571"/>
            <a:ext cx="990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Chọn a hoặc b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1119401" y="1267021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Chọn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hoặc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thay cho ô vuông.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3938801" y="2106230"/>
            <a:ext cx="43143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Mặt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ời mọc rồi lặn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ên đôi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ân lon ton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Hai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ời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 mẹ và cô giáo.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750474" y="3813527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4436" y="302796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66942" y="2362793"/>
            <a:ext cx="37915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77113" y="3021037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85369" y="3813527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91D3702-D1FB-484D-BDC7-0B31AC55A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47" y="4487990"/>
            <a:ext cx="2579453" cy="25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653757" y="1435145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Chọn 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cho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2673323" y="2301947"/>
            <a:ext cx="8011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 con chim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ành khuyên nhỏ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áng trông thật ngoan ngoãn quá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Gọi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ạ, bảo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nhà.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25792" y="3998506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32569" y="3976409"/>
            <a:ext cx="31819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01844" y="2533683"/>
            <a:ext cx="31819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B84125DA-A0A2-4E2A-A312-C97B2A3C5B8F}"/>
              </a:ext>
            </a:extLst>
          </p:cNvPr>
          <p:cNvSpPr/>
          <p:nvPr/>
        </p:nvSpPr>
        <p:spPr>
          <a:xfrm>
            <a:off x="2645629" y="3266004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4E095A0-24E8-4DF6-81AD-1F7ACC639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47" y="4487990"/>
            <a:ext cx="2579453" cy="2579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642541" y="402255"/>
            <a:ext cx="990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Chọn a hoặc b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0729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275771" y="0"/>
            <a:ext cx="11753468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4394609"/>
            <a:ext cx="1525508" cy="20590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4262484" y="1575952"/>
            <a:ext cx="25928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Dặn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dò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: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5293" y="2977052"/>
            <a:ext cx="8419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10184219" y="2162075"/>
            <a:ext cx="2117159" cy="35354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205868" y="773537"/>
            <a:ext cx="2343367" cy="56411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4294909"/>
            <a:ext cx="12192000" cy="2594159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D99B5E4A-659D-42C9-ADD5-70F2733C129D}"/>
              </a:ext>
            </a:extLst>
          </p:cNvPr>
          <p:cNvSpPr txBox="1"/>
          <p:nvPr/>
        </p:nvSpPr>
        <p:spPr>
          <a:xfrm>
            <a:off x="2007781" y="1100246"/>
            <a:ext cx="81764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altLang="zh-CN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khóa</a:t>
            </a: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686397" y="-90538"/>
            <a:ext cx="8176438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583" y="968783"/>
            <a:ext cx="10972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Nghe – viết đúng chính tả bài </a:t>
            </a:r>
            <a:r>
              <a:rPr lang="vi-VN" sz="4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Thời khoá biểu </a:t>
            </a:r>
            <a:r>
              <a:rPr lang="vi-VN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(từ đầu đến thứ – buổi – tiết- môn).</a:t>
            </a:r>
            <a:endParaRPr lang="en-US" sz="4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d/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iêt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k</a:t>
            </a:r>
            <a:r>
              <a:rPr lang="vi-VN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8566" y="258448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6" y="1218096"/>
            <a:ext cx="10612055" cy="39447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7114" y="1218095"/>
            <a:ext cx="9994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22" y="4244565"/>
            <a:ext cx="2790678" cy="2790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114" y="1524127"/>
            <a:ext cx="9842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tuần.Thời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526105" y="285473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53" y="1403852"/>
            <a:ext cx="312619" cy="584711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extLst>
              <a:ext uri="{FF2B5EF4-FFF2-40B4-BE49-F238E27FC236}">
                <a16:creationId xmlns:a16="http://schemas.microsoft.com/office/drawing/2014/main" id="{9D0621C8-845D-4F3C-96CA-6441224D6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96" y="3408484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363935" y="1537053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 khóa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 điều gì?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382697" y="2301764"/>
            <a:ext cx="995032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 khóa biểu cho biết thời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 ngày trong tuần.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864251-1A47-49FD-86D8-03F40370B834}"/>
              </a:ext>
            </a:extLst>
          </p:cNvPr>
          <p:cNvSpPr txBox="1"/>
          <p:nvPr/>
        </p:nvSpPr>
        <p:spPr>
          <a:xfrm>
            <a:off x="1434115" y="3455470"/>
            <a:ext cx="99958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 khóa biểu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84A128-1BF3-4FF3-9627-692582ED952A}"/>
              </a:ext>
            </a:extLst>
          </p:cNvPr>
          <p:cNvSpPr txBox="1"/>
          <p:nvPr/>
        </p:nvSpPr>
        <p:spPr>
          <a:xfrm>
            <a:off x="1363935" y="4263455"/>
            <a:ext cx="9914036" cy="114966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bạn học sinh thường đọc thời khóa biểu theo trình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04953" y="669049"/>
            <a:ext cx="7289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0" y="351714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146" y="260608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3" y="1584311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3" y="3568568"/>
            <a:ext cx="9613827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1" y="1613764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1" y="250689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1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865987" y="673078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8566" y="258448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6" y="1218096"/>
            <a:ext cx="10612055" cy="39447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7114" y="1218095"/>
            <a:ext cx="9994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22" y="4244565"/>
            <a:ext cx="2790678" cy="2790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114" y="1524127"/>
            <a:ext cx="9842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tuần.Thời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6" t="13163" b="-2273"/>
          <a:stretch/>
        </p:blipFill>
        <p:spPr>
          <a:xfrm>
            <a:off x="-561975" y="365125"/>
            <a:ext cx="12753975" cy="65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543</Words>
  <Application>Microsoft Office PowerPoint</Application>
  <PresentationFormat>Widescreen</PresentationFormat>
  <Paragraphs>75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Courier New</vt:lpstr>
      <vt:lpstr>等线</vt:lpstr>
      <vt:lpstr>HP001 4 hàng</vt:lpstr>
      <vt:lpstr>HP001 4 hang 1 ô ly</vt:lpstr>
      <vt:lpstr>Times New Roman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31</cp:revision>
  <dcterms:created xsi:type="dcterms:W3CDTF">2021-07-14T23:11:39Z</dcterms:created>
  <dcterms:modified xsi:type="dcterms:W3CDTF">2023-10-02T07:57:51Z</dcterms:modified>
</cp:coreProperties>
</file>