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3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7" r:id="rId17"/>
    <p:sldId id="2656" r:id="rId18"/>
    <p:sldId id="2659" r:id="rId19"/>
    <p:sldId id="291" r:id="rId20"/>
    <p:sldId id="2649" r:id="rId21"/>
    <p:sldId id="3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=""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2024/6/10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2024/6/10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2024/6/10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4.xml"/><Relationship Id="rId9" Type="http://schemas.openxmlformats.org/officeDocument/2006/relationships/slide" Target="slide3.xml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=""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=""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=""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=""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=""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=""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=""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=""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=""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=""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=""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=""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=""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=""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=""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=""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=""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=""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=""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=""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=""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=""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=""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=""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=""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=""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=""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=""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=""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=""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310</Words>
  <Application>Microsoft Office PowerPoint</Application>
  <PresentationFormat>Custom</PresentationFormat>
  <Paragraphs>60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38</cp:revision>
  <dcterms:created xsi:type="dcterms:W3CDTF">2022-07-01T08:54:55Z</dcterms:created>
  <dcterms:modified xsi:type="dcterms:W3CDTF">2024-06-10T09:46:15Z</dcterms:modified>
</cp:coreProperties>
</file>