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662" r:id="rId3"/>
    <p:sldId id="661" r:id="rId4"/>
    <p:sldId id="262" r:id="rId5"/>
    <p:sldId id="660" r:id="rId6"/>
    <p:sldId id="367" r:id="rId7"/>
    <p:sldId id="2007577196" r:id="rId8"/>
    <p:sldId id="2007577174" r:id="rId9"/>
    <p:sldId id="285" r:id="rId10"/>
    <p:sldId id="2007577195" r:id="rId11"/>
    <p:sldId id="2007577091" r:id="rId12"/>
    <p:sldId id="2007577198" r:id="rId13"/>
    <p:sldId id="2007577199" r:id="rId14"/>
    <p:sldId id="2007577200" r:id="rId15"/>
    <p:sldId id="2007577201" r:id="rId16"/>
    <p:sldId id="2007577191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9100D-8270-46A5-B92E-EC1AF9ADAB54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0D004-546F-4A5D-B1E6-331B430EC3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31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F467-4040-8E2E-11EF-C76EEE4E9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CACDA-AB79-B480-776A-EAB48E803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5CF66-9218-ADF5-1C38-741AAB7F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A9239-86EB-FD4E-49D6-9F4E2F6D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9501-95B7-D78D-D082-140D7228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10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48C8-F2AA-F492-6493-E1DB08B3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9C435-6FFF-C7B4-7F02-C0A315D94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EC6F6-DF38-7A78-A189-C6A6CFCE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4E07-25A1-AF8D-3C8B-AF66303C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EE69C-2ED7-1D74-A58B-194C8770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84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B6A7C6-670E-B57E-F27D-D9ADC9026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8604E-6419-C004-A4AB-1AB42F6DF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107CA-10AD-7DC4-935A-26FFCFDA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9DFB7-4860-A544-704F-17CDEFB0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7446E-FBFB-62FF-BE87-40A8C793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75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14B7-6824-0C02-156A-295ADA2E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E7F37-2E0B-CCC5-7CC6-3C1C4EE1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6C728-F333-CC9D-D90D-B66600F4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4DA3D-75FF-0464-0788-9366F067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3F70A-AD01-BD33-375D-2AB6F2F9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5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2483-07F0-BB8D-22B6-2C492BA2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D72EE-0B6F-3130-6209-2FD39DD10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51B13-CDDC-4D3E-B4E3-136DA07F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78711-4668-3D1B-FC92-EE631D72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E9C24-5904-E840-A1BA-986D3E1A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1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5524-536D-3306-8F83-216E1961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61437-DD3B-C473-3BCF-1B78BD327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E5287-9BE5-1439-E7BB-6C068A9D5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BC6CE-DB09-49AE-49C5-C954FBDD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05588-8409-3E78-A69A-DD543202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4BA2F-6D4B-E543-178E-9107C5F6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22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8CB0-C5BF-7D10-C946-6AA666BA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375BB-EB81-E12F-9DEE-8D779A5FA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F68E6-EE74-CE6C-149F-B53CC65F1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B0FDA-B595-CD5D-D860-7F899602F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83ECE-AA85-7665-8C57-D312C255C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AA7AF-EAFF-D723-3AF5-5CE5D3DF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4F499-7E98-3639-5996-D7FDBB8D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59B28-D8D9-4E9D-544F-F67D341C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133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3EB4-DC46-EEBE-2F35-3F025EBA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BA455-9AC6-FB65-0C29-618F62DE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52960-4347-34A6-22DB-B3D1EEE5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A90C7-1F8D-FE8E-2F1F-7A798243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4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23066-12F8-3EAB-A976-933E90E7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FE0D9-AB0D-5EEB-CE46-82A8E702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5807-4925-A3C7-DBCB-9D91AE5A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75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17D5-B7D8-D604-EE64-D199C28D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657BF-2D5C-6682-9C45-263B7A6F5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5C8B3-B136-43E8-1A49-D0F7BD21A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36370-C4E6-13FE-4DB5-2BA0ED2C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D21D2-5747-B3AA-79AC-E8CC9D4D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0F3CE-A18A-9881-7B9A-AEE2919B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3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08C1-FDA9-B66F-54B8-80B2886B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85ABB-12AC-9F70-104F-EEB1F6C25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A5393-8BFE-91C7-10E4-5AEC10B4B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785A9-ACBE-8A60-8D47-A3D14A19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BC2B8-4731-D6D6-5885-89F1489D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B5D5B-CDA6-5866-5BD2-D3B65D0C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907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EDDB0-F7DA-3D97-92FC-8878E641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161F9-14E9-081F-FAE0-FEA52F6D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1411A-A4C5-D701-D45C-E0FC73AFF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CAE4-68BA-463B-8E42-54834285B2A3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44C67-97AC-4565-90DA-CAEDE1BE9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16328-41A3-F740-9EDB-7501262DA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14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788096" y="22905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791893" y="302907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iáo</a:t>
            </a: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799799" y="38035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808633" y="455533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786547" y="527387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563564" y="2343512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557615" y="308588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564563" y="3821982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564563" y="454730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559635" y="5260220"/>
            <a:ext cx="2237955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502880" y="236109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519929" y="308641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502880" y="383151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498845" y="454143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hấn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454199" y="5277362"/>
            <a:ext cx="2267098" cy="7596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74103" y="22905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77640" y="30158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9033720" y="1022084"/>
            <a:ext cx="2403446" cy="1200329"/>
            <a:chOff x="4795735" y="4949268"/>
            <a:chExt cx="1408892" cy="117501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1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194975" y="374604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212310" y="451212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194975" y="527070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hảo</a:t>
            </a: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31A7790-DB93-BA94-0600-20A55E949435}"/>
              </a:ext>
            </a:extLst>
          </p:cNvPr>
          <p:cNvSpPr/>
          <p:nvPr/>
        </p:nvSpPr>
        <p:spPr>
          <a:xfrm>
            <a:off x="747262" y="604664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E419DD-2337-21A8-0A4C-1AC68ED4D4C5}"/>
              </a:ext>
            </a:extLst>
          </p:cNvPr>
          <p:cNvSpPr/>
          <p:nvPr/>
        </p:nvSpPr>
        <p:spPr>
          <a:xfrm>
            <a:off x="3619869" y="5996318"/>
            <a:ext cx="2237955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159CB8E-D412-F20A-51A1-A5AFE58D1841}"/>
              </a:ext>
            </a:extLst>
          </p:cNvPr>
          <p:cNvSpPr/>
          <p:nvPr/>
        </p:nvSpPr>
        <p:spPr>
          <a:xfrm>
            <a:off x="6465384" y="608704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AEF4FD6C-B507-44C7-180C-49D38935E2AB}"/>
              </a:ext>
            </a:extLst>
          </p:cNvPr>
          <p:cNvSpPr/>
          <p:nvPr/>
        </p:nvSpPr>
        <p:spPr>
          <a:xfrm>
            <a:off x="9156303" y="602929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6" fill="hold">
                          <p:stCondLst>
                            <p:cond delay="indefinite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  <p:bldP spid="2" grpId="0" animBg="1"/>
          <p:bldP spid="3" grpId="0" animBg="1"/>
          <p:bldP spid="4" grpId="0" animBg="1"/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6" fill="hold">
                          <p:stCondLst>
                            <p:cond delay="indefinite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  <p:bldP spid="2" grpId="0" animBg="1"/>
          <p:bldP spid="3" grpId="0" animBg="1"/>
          <p:bldP spid="4" grpId="0" animBg="1"/>
          <p:bldP spid="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350880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nào dưới đây là câu hỏi? Dựa vào đâu em biết điều đó?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293512" y="871741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75C64-BF98-4C02-ABA3-D6B34397126E}"/>
              </a:ext>
            </a:extLst>
          </p:cNvPr>
          <p:cNvGrpSpPr/>
          <p:nvPr/>
        </p:nvGrpSpPr>
        <p:grpSpPr>
          <a:xfrm>
            <a:off x="1076326" y="1741599"/>
            <a:ext cx="10481586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9589135"/>
                <a:gd name="connsiteY0" fmla="*/ 1014728 h 2627875"/>
                <a:gd name="connsiteX1" fmla="*/ 1014728 w 9589135"/>
                <a:gd name="connsiteY1" fmla="*/ 0 h 2627875"/>
                <a:gd name="connsiteX2" fmla="*/ 1596242 w 9589135"/>
                <a:gd name="connsiteY2" fmla="*/ 0 h 2627875"/>
                <a:gd name="connsiteX3" fmla="*/ 2177756 w 9589135"/>
                <a:gd name="connsiteY3" fmla="*/ 0 h 2627875"/>
                <a:gd name="connsiteX4" fmla="*/ 2683673 w 9589135"/>
                <a:gd name="connsiteY4" fmla="*/ 0 h 2627875"/>
                <a:gd name="connsiteX5" fmla="*/ 3416380 w 9589135"/>
                <a:gd name="connsiteY5" fmla="*/ 0 h 2627875"/>
                <a:gd name="connsiteX6" fmla="*/ 4073490 w 9589135"/>
                <a:gd name="connsiteY6" fmla="*/ 0 h 2627875"/>
                <a:gd name="connsiteX7" fmla="*/ 4579407 w 9589135"/>
                <a:gd name="connsiteY7" fmla="*/ 0 h 2627875"/>
                <a:gd name="connsiteX8" fmla="*/ 5009728 w 9589135"/>
                <a:gd name="connsiteY8" fmla="*/ 0 h 2627875"/>
                <a:gd name="connsiteX9" fmla="*/ 5440048 w 9589135"/>
                <a:gd name="connsiteY9" fmla="*/ 0 h 2627875"/>
                <a:gd name="connsiteX10" fmla="*/ 5870368 w 9589135"/>
                <a:gd name="connsiteY10" fmla="*/ 0 h 2627875"/>
                <a:gd name="connsiteX11" fmla="*/ 6376285 w 9589135"/>
                <a:gd name="connsiteY11" fmla="*/ 0 h 2627875"/>
                <a:gd name="connsiteX12" fmla="*/ 6806605 w 9589135"/>
                <a:gd name="connsiteY12" fmla="*/ 0 h 2627875"/>
                <a:gd name="connsiteX13" fmla="*/ 7161329 w 9589135"/>
                <a:gd name="connsiteY13" fmla="*/ 0 h 2627875"/>
                <a:gd name="connsiteX14" fmla="*/ 7818439 w 9589135"/>
                <a:gd name="connsiteY14" fmla="*/ 0 h 2627875"/>
                <a:gd name="connsiteX15" fmla="*/ 8574407 w 9589135"/>
                <a:gd name="connsiteY15" fmla="*/ 0 h 2627875"/>
                <a:gd name="connsiteX16" fmla="*/ 9589135 w 9589135"/>
                <a:gd name="connsiteY16" fmla="*/ 1014728 h 2627875"/>
                <a:gd name="connsiteX17" fmla="*/ 9589135 w 9589135"/>
                <a:gd name="connsiteY17" fmla="*/ 1613147 h 2627875"/>
                <a:gd name="connsiteX18" fmla="*/ 8574407 w 9589135"/>
                <a:gd name="connsiteY18" fmla="*/ 2627875 h 2627875"/>
                <a:gd name="connsiteX19" fmla="*/ 7841700 w 9589135"/>
                <a:gd name="connsiteY19" fmla="*/ 2627875 h 2627875"/>
                <a:gd name="connsiteX20" fmla="*/ 7260186 w 9589135"/>
                <a:gd name="connsiteY20" fmla="*/ 2627875 h 2627875"/>
                <a:gd name="connsiteX21" fmla="*/ 6678672 w 9589135"/>
                <a:gd name="connsiteY21" fmla="*/ 2627875 h 2627875"/>
                <a:gd name="connsiteX22" fmla="*/ 6021562 w 9589135"/>
                <a:gd name="connsiteY22" fmla="*/ 2627875 h 2627875"/>
                <a:gd name="connsiteX23" fmla="*/ 5288854 w 9589135"/>
                <a:gd name="connsiteY23" fmla="*/ 2627875 h 2627875"/>
                <a:gd name="connsiteX24" fmla="*/ 4707340 w 9589135"/>
                <a:gd name="connsiteY24" fmla="*/ 2627875 h 2627875"/>
                <a:gd name="connsiteX25" fmla="*/ 4277020 w 9589135"/>
                <a:gd name="connsiteY25" fmla="*/ 2627875 h 2627875"/>
                <a:gd name="connsiteX26" fmla="*/ 3922297 w 9589135"/>
                <a:gd name="connsiteY26" fmla="*/ 2627875 h 2627875"/>
                <a:gd name="connsiteX27" fmla="*/ 3340783 w 9589135"/>
                <a:gd name="connsiteY27" fmla="*/ 2627875 h 2627875"/>
                <a:gd name="connsiteX28" fmla="*/ 2683673 w 9589135"/>
                <a:gd name="connsiteY28" fmla="*/ 2627875 h 2627875"/>
                <a:gd name="connsiteX29" fmla="*/ 2177756 w 9589135"/>
                <a:gd name="connsiteY29" fmla="*/ 2627875 h 2627875"/>
                <a:gd name="connsiteX30" fmla="*/ 1747435 w 9589135"/>
                <a:gd name="connsiteY30" fmla="*/ 2627875 h 2627875"/>
                <a:gd name="connsiteX31" fmla="*/ 1014728 w 9589135"/>
                <a:gd name="connsiteY31" fmla="*/ 2627875 h 2627875"/>
                <a:gd name="connsiteX32" fmla="*/ 0 w 9589135"/>
                <a:gd name="connsiteY32" fmla="*/ 1613147 h 2627875"/>
                <a:gd name="connsiteX33" fmla="*/ 0 w 9589135"/>
                <a:gd name="connsiteY33" fmla="*/ 1014728 h 26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89135" h="2627875" fill="none" extrusionOk="0">
                  <a:moveTo>
                    <a:pt x="0" y="1014728"/>
                  </a:moveTo>
                  <a:cubicBezTo>
                    <a:pt x="5768" y="551972"/>
                    <a:pt x="419362" y="13146"/>
                    <a:pt x="1014728" y="0"/>
                  </a:cubicBezTo>
                  <a:cubicBezTo>
                    <a:pt x="1145381" y="-66286"/>
                    <a:pt x="1409449" y="69120"/>
                    <a:pt x="1596242" y="0"/>
                  </a:cubicBezTo>
                  <a:cubicBezTo>
                    <a:pt x="1783035" y="-69120"/>
                    <a:pt x="1909965" y="11748"/>
                    <a:pt x="2177756" y="0"/>
                  </a:cubicBezTo>
                  <a:cubicBezTo>
                    <a:pt x="2445547" y="-11748"/>
                    <a:pt x="2571570" y="25349"/>
                    <a:pt x="2683673" y="0"/>
                  </a:cubicBezTo>
                  <a:cubicBezTo>
                    <a:pt x="2795776" y="-25349"/>
                    <a:pt x="3259550" y="57798"/>
                    <a:pt x="3416380" y="0"/>
                  </a:cubicBezTo>
                  <a:cubicBezTo>
                    <a:pt x="3573210" y="-57798"/>
                    <a:pt x="3789503" y="43835"/>
                    <a:pt x="4073490" y="0"/>
                  </a:cubicBezTo>
                  <a:cubicBezTo>
                    <a:pt x="4357477" y="-43835"/>
                    <a:pt x="4345095" y="54527"/>
                    <a:pt x="4579407" y="0"/>
                  </a:cubicBezTo>
                  <a:cubicBezTo>
                    <a:pt x="4813719" y="-54527"/>
                    <a:pt x="4900702" y="43520"/>
                    <a:pt x="5009728" y="0"/>
                  </a:cubicBezTo>
                  <a:cubicBezTo>
                    <a:pt x="5118754" y="-43520"/>
                    <a:pt x="5293820" y="3374"/>
                    <a:pt x="5440048" y="0"/>
                  </a:cubicBezTo>
                  <a:cubicBezTo>
                    <a:pt x="5586276" y="-3374"/>
                    <a:pt x="5676317" y="18758"/>
                    <a:pt x="5870368" y="0"/>
                  </a:cubicBezTo>
                  <a:cubicBezTo>
                    <a:pt x="6064419" y="-18758"/>
                    <a:pt x="6152582" y="2985"/>
                    <a:pt x="6376285" y="0"/>
                  </a:cubicBezTo>
                  <a:cubicBezTo>
                    <a:pt x="6599988" y="-2985"/>
                    <a:pt x="6683602" y="43333"/>
                    <a:pt x="6806605" y="0"/>
                  </a:cubicBezTo>
                  <a:cubicBezTo>
                    <a:pt x="6929608" y="-43333"/>
                    <a:pt x="7076275" y="25757"/>
                    <a:pt x="7161329" y="0"/>
                  </a:cubicBezTo>
                  <a:cubicBezTo>
                    <a:pt x="7246383" y="-25757"/>
                    <a:pt x="7541199" y="51552"/>
                    <a:pt x="7818439" y="0"/>
                  </a:cubicBezTo>
                  <a:cubicBezTo>
                    <a:pt x="8095679" y="-51552"/>
                    <a:pt x="8203079" y="54313"/>
                    <a:pt x="8574407" y="0"/>
                  </a:cubicBezTo>
                  <a:cubicBezTo>
                    <a:pt x="9235216" y="-109176"/>
                    <a:pt x="9531241" y="486326"/>
                    <a:pt x="9589135" y="1014728"/>
                  </a:cubicBezTo>
                  <a:cubicBezTo>
                    <a:pt x="9623053" y="1154734"/>
                    <a:pt x="9549240" y="1393114"/>
                    <a:pt x="9589135" y="1613147"/>
                  </a:cubicBezTo>
                  <a:cubicBezTo>
                    <a:pt x="9581154" y="2100058"/>
                    <a:pt x="9197907" y="2610260"/>
                    <a:pt x="8574407" y="2627875"/>
                  </a:cubicBezTo>
                  <a:cubicBezTo>
                    <a:pt x="8270147" y="2642431"/>
                    <a:pt x="8135970" y="2564127"/>
                    <a:pt x="7841700" y="2627875"/>
                  </a:cubicBezTo>
                  <a:cubicBezTo>
                    <a:pt x="7547430" y="2691623"/>
                    <a:pt x="7472237" y="2608254"/>
                    <a:pt x="7260186" y="2627875"/>
                  </a:cubicBezTo>
                  <a:cubicBezTo>
                    <a:pt x="7048135" y="2647496"/>
                    <a:pt x="6914227" y="2598610"/>
                    <a:pt x="6678672" y="2627875"/>
                  </a:cubicBezTo>
                  <a:cubicBezTo>
                    <a:pt x="6443117" y="2657140"/>
                    <a:pt x="6296783" y="2549597"/>
                    <a:pt x="6021562" y="2627875"/>
                  </a:cubicBezTo>
                  <a:cubicBezTo>
                    <a:pt x="5746341" y="2706153"/>
                    <a:pt x="5510946" y="2586166"/>
                    <a:pt x="5288854" y="2627875"/>
                  </a:cubicBezTo>
                  <a:cubicBezTo>
                    <a:pt x="5066762" y="2669584"/>
                    <a:pt x="4994968" y="2600613"/>
                    <a:pt x="4707340" y="2627875"/>
                  </a:cubicBezTo>
                  <a:cubicBezTo>
                    <a:pt x="4419712" y="2655137"/>
                    <a:pt x="4404216" y="2596897"/>
                    <a:pt x="4277020" y="2627875"/>
                  </a:cubicBezTo>
                  <a:cubicBezTo>
                    <a:pt x="4149824" y="2658853"/>
                    <a:pt x="4073467" y="2601730"/>
                    <a:pt x="3922297" y="2627875"/>
                  </a:cubicBezTo>
                  <a:cubicBezTo>
                    <a:pt x="3771127" y="2654020"/>
                    <a:pt x="3602513" y="2609974"/>
                    <a:pt x="3340783" y="2627875"/>
                  </a:cubicBezTo>
                  <a:cubicBezTo>
                    <a:pt x="3079053" y="2645776"/>
                    <a:pt x="3002532" y="2622762"/>
                    <a:pt x="2683673" y="2627875"/>
                  </a:cubicBezTo>
                  <a:cubicBezTo>
                    <a:pt x="2364814" y="2632988"/>
                    <a:pt x="2322684" y="2588577"/>
                    <a:pt x="2177756" y="2627875"/>
                  </a:cubicBezTo>
                  <a:cubicBezTo>
                    <a:pt x="2032828" y="2667173"/>
                    <a:pt x="1933249" y="2619201"/>
                    <a:pt x="1747435" y="2627875"/>
                  </a:cubicBezTo>
                  <a:cubicBezTo>
                    <a:pt x="1561621" y="2636549"/>
                    <a:pt x="1212694" y="2551411"/>
                    <a:pt x="1014728" y="2627875"/>
                  </a:cubicBezTo>
                  <a:cubicBezTo>
                    <a:pt x="333872" y="2623456"/>
                    <a:pt x="-96445" y="2184830"/>
                    <a:pt x="0" y="1613147"/>
                  </a:cubicBezTo>
                  <a:cubicBezTo>
                    <a:pt x="-25001" y="1369267"/>
                    <a:pt x="61821" y="1206045"/>
                    <a:pt x="0" y="1014728"/>
                  </a:cubicBezTo>
                  <a:close/>
                </a:path>
                <a:path w="9589135" h="2627875" stroke="0" extrusionOk="0">
                  <a:moveTo>
                    <a:pt x="0" y="1014728"/>
                  </a:moveTo>
                  <a:cubicBezTo>
                    <a:pt x="-77503" y="428570"/>
                    <a:pt x="473256" y="54563"/>
                    <a:pt x="1014728" y="0"/>
                  </a:cubicBezTo>
                  <a:cubicBezTo>
                    <a:pt x="1175052" y="-29809"/>
                    <a:pt x="1281539" y="1638"/>
                    <a:pt x="1520645" y="0"/>
                  </a:cubicBezTo>
                  <a:cubicBezTo>
                    <a:pt x="1759751" y="-1638"/>
                    <a:pt x="1854936" y="64438"/>
                    <a:pt x="2177756" y="0"/>
                  </a:cubicBezTo>
                  <a:cubicBezTo>
                    <a:pt x="2500576" y="-64438"/>
                    <a:pt x="2464498" y="8679"/>
                    <a:pt x="2683673" y="0"/>
                  </a:cubicBezTo>
                  <a:cubicBezTo>
                    <a:pt x="2902848" y="-8679"/>
                    <a:pt x="3127804" y="73064"/>
                    <a:pt x="3416380" y="0"/>
                  </a:cubicBezTo>
                  <a:cubicBezTo>
                    <a:pt x="3704956" y="-73064"/>
                    <a:pt x="3846707" y="38779"/>
                    <a:pt x="4073490" y="0"/>
                  </a:cubicBezTo>
                  <a:cubicBezTo>
                    <a:pt x="4300273" y="-38779"/>
                    <a:pt x="4499668" y="42294"/>
                    <a:pt x="4655004" y="0"/>
                  </a:cubicBezTo>
                  <a:cubicBezTo>
                    <a:pt x="4810340" y="-42294"/>
                    <a:pt x="5165347" y="6409"/>
                    <a:pt x="5312115" y="0"/>
                  </a:cubicBezTo>
                  <a:cubicBezTo>
                    <a:pt x="5458883" y="-6409"/>
                    <a:pt x="5785136" y="78066"/>
                    <a:pt x="5969225" y="0"/>
                  </a:cubicBezTo>
                  <a:cubicBezTo>
                    <a:pt x="6153314" y="-78066"/>
                    <a:pt x="6329446" y="45532"/>
                    <a:pt x="6475142" y="0"/>
                  </a:cubicBezTo>
                  <a:cubicBezTo>
                    <a:pt x="6620838" y="-45532"/>
                    <a:pt x="6697842" y="24650"/>
                    <a:pt x="6829866" y="0"/>
                  </a:cubicBezTo>
                  <a:cubicBezTo>
                    <a:pt x="6961890" y="-24650"/>
                    <a:pt x="7254428" y="26425"/>
                    <a:pt x="7486976" y="0"/>
                  </a:cubicBezTo>
                  <a:cubicBezTo>
                    <a:pt x="7719524" y="-26425"/>
                    <a:pt x="7760412" y="2426"/>
                    <a:pt x="7917296" y="0"/>
                  </a:cubicBezTo>
                  <a:cubicBezTo>
                    <a:pt x="8074180" y="-2426"/>
                    <a:pt x="8418589" y="37041"/>
                    <a:pt x="8574407" y="0"/>
                  </a:cubicBezTo>
                  <a:cubicBezTo>
                    <a:pt x="9194841" y="-104808"/>
                    <a:pt x="9597874" y="443469"/>
                    <a:pt x="9589135" y="1014728"/>
                  </a:cubicBezTo>
                  <a:cubicBezTo>
                    <a:pt x="9633677" y="1211367"/>
                    <a:pt x="9567598" y="1386594"/>
                    <a:pt x="9589135" y="1613147"/>
                  </a:cubicBezTo>
                  <a:cubicBezTo>
                    <a:pt x="9457258" y="2182055"/>
                    <a:pt x="9109470" y="2757814"/>
                    <a:pt x="8574407" y="2627875"/>
                  </a:cubicBezTo>
                  <a:cubicBezTo>
                    <a:pt x="8311860" y="2629243"/>
                    <a:pt x="8144311" y="2622236"/>
                    <a:pt x="7917296" y="2627875"/>
                  </a:cubicBezTo>
                  <a:cubicBezTo>
                    <a:pt x="7690281" y="2633514"/>
                    <a:pt x="7461290" y="2576909"/>
                    <a:pt x="7260186" y="2627875"/>
                  </a:cubicBezTo>
                  <a:cubicBezTo>
                    <a:pt x="7059082" y="2678841"/>
                    <a:pt x="6957809" y="2616937"/>
                    <a:pt x="6829866" y="2627875"/>
                  </a:cubicBezTo>
                  <a:cubicBezTo>
                    <a:pt x="6701923" y="2638813"/>
                    <a:pt x="6610094" y="2626194"/>
                    <a:pt x="6475142" y="2627875"/>
                  </a:cubicBezTo>
                  <a:cubicBezTo>
                    <a:pt x="6340190" y="2629556"/>
                    <a:pt x="6032462" y="2616175"/>
                    <a:pt x="5818032" y="2627875"/>
                  </a:cubicBezTo>
                  <a:cubicBezTo>
                    <a:pt x="5603602" y="2639575"/>
                    <a:pt x="5393330" y="2582155"/>
                    <a:pt x="5236518" y="2627875"/>
                  </a:cubicBezTo>
                  <a:cubicBezTo>
                    <a:pt x="5079706" y="2673595"/>
                    <a:pt x="5055618" y="2598208"/>
                    <a:pt x="4881795" y="2627875"/>
                  </a:cubicBezTo>
                  <a:cubicBezTo>
                    <a:pt x="4707972" y="2657542"/>
                    <a:pt x="4333484" y="2540972"/>
                    <a:pt x="4149087" y="2627875"/>
                  </a:cubicBezTo>
                  <a:cubicBezTo>
                    <a:pt x="3964690" y="2714778"/>
                    <a:pt x="3780795" y="2571808"/>
                    <a:pt x="3416380" y="2627875"/>
                  </a:cubicBezTo>
                  <a:cubicBezTo>
                    <a:pt x="3051965" y="2683942"/>
                    <a:pt x="3141844" y="2592889"/>
                    <a:pt x="3061656" y="2627875"/>
                  </a:cubicBezTo>
                  <a:cubicBezTo>
                    <a:pt x="2981468" y="2662861"/>
                    <a:pt x="2753313" y="2608968"/>
                    <a:pt x="2480143" y="2627875"/>
                  </a:cubicBezTo>
                  <a:cubicBezTo>
                    <a:pt x="2206973" y="2646782"/>
                    <a:pt x="2058314" y="2545188"/>
                    <a:pt x="1747435" y="2627875"/>
                  </a:cubicBezTo>
                  <a:cubicBezTo>
                    <a:pt x="1436556" y="2710562"/>
                    <a:pt x="1191120" y="2613252"/>
                    <a:pt x="1014728" y="2627875"/>
                  </a:cubicBezTo>
                  <a:cubicBezTo>
                    <a:pt x="343944" y="2673971"/>
                    <a:pt x="-52348" y="2221807"/>
                    <a:pt x="0" y="1613147"/>
                  </a:cubicBezTo>
                  <a:cubicBezTo>
                    <a:pt x="-40464" y="1405853"/>
                    <a:pt x="69872" y="1252799"/>
                    <a:pt x="0" y="101472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custGeom>
                      <a:avLst/>
                      <a:gdLst>
                        <a:gd name="connsiteX0" fmla="*/ 0 w 10481586"/>
                        <a:gd name="connsiteY0" fmla="*/ 1014728 h 2627875"/>
                        <a:gd name="connsiteX1" fmla="*/ 1014728 w 10481586"/>
                        <a:gd name="connsiteY1" fmla="*/ 0 h 2627875"/>
                        <a:gd name="connsiteX2" fmla="*/ 1409161 w 10481586"/>
                        <a:gd name="connsiteY2" fmla="*/ 0 h 2627875"/>
                        <a:gd name="connsiteX3" fmla="*/ 1888115 w 10481586"/>
                        <a:gd name="connsiteY3" fmla="*/ 0 h 2627875"/>
                        <a:gd name="connsiteX4" fmla="*/ 2282548 w 10481586"/>
                        <a:gd name="connsiteY4" fmla="*/ 0 h 2627875"/>
                        <a:gd name="connsiteX5" fmla="*/ 2676980 w 10481586"/>
                        <a:gd name="connsiteY5" fmla="*/ 0 h 2627875"/>
                        <a:gd name="connsiteX6" fmla="*/ 3071413 w 10481586"/>
                        <a:gd name="connsiteY6" fmla="*/ 0 h 2627875"/>
                        <a:gd name="connsiteX7" fmla="*/ 3550367 w 10481586"/>
                        <a:gd name="connsiteY7" fmla="*/ 0 h 2627875"/>
                        <a:gd name="connsiteX8" fmla="*/ 3944800 w 10481586"/>
                        <a:gd name="connsiteY8" fmla="*/ 0 h 2627875"/>
                        <a:gd name="connsiteX9" fmla="*/ 4254711 w 10481586"/>
                        <a:gd name="connsiteY9" fmla="*/ 0 h 2627875"/>
                        <a:gd name="connsiteX10" fmla="*/ 4902708 w 10481586"/>
                        <a:gd name="connsiteY10" fmla="*/ 0 h 2627875"/>
                        <a:gd name="connsiteX11" fmla="*/ 5212619 w 10481586"/>
                        <a:gd name="connsiteY11" fmla="*/ 0 h 2627875"/>
                        <a:gd name="connsiteX12" fmla="*/ 5607052 w 10481586"/>
                        <a:gd name="connsiteY12" fmla="*/ 0 h 2627875"/>
                        <a:gd name="connsiteX13" fmla="*/ 5916963 w 10481586"/>
                        <a:gd name="connsiteY13" fmla="*/ 0 h 2627875"/>
                        <a:gd name="connsiteX14" fmla="*/ 6649481 w 10481586"/>
                        <a:gd name="connsiteY14" fmla="*/ 0 h 2627875"/>
                        <a:gd name="connsiteX15" fmla="*/ 7043914 w 10481586"/>
                        <a:gd name="connsiteY15" fmla="*/ 0 h 2627875"/>
                        <a:gd name="connsiteX16" fmla="*/ 7607389 w 10481586"/>
                        <a:gd name="connsiteY16" fmla="*/ 0 h 2627875"/>
                        <a:gd name="connsiteX17" fmla="*/ 8086343 w 10481586"/>
                        <a:gd name="connsiteY17" fmla="*/ 0 h 2627875"/>
                        <a:gd name="connsiteX18" fmla="*/ 8649819 w 10481586"/>
                        <a:gd name="connsiteY18" fmla="*/ 0 h 2627875"/>
                        <a:gd name="connsiteX19" fmla="*/ 9466858 w 10481586"/>
                        <a:gd name="connsiteY19" fmla="*/ 0 h 2627875"/>
                        <a:gd name="connsiteX20" fmla="*/ 10481586 w 10481586"/>
                        <a:gd name="connsiteY20" fmla="*/ 1014728 h 2627875"/>
                        <a:gd name="connsiteX21" fmla="*/ 10481586 w 10481586"/>
                        <a:gd name="connsiteY21" fmla="*/ 1613147 h 2627875"/>
                        <a:gd name="connsiteX22" fmla="*/ 9466858 w 10481586"/>
                        <a:gd name="connsiteY22" fmla="*/ 2627875 h 2627875"/>
                        <a:gd name="connsiteX23" fmla="*/ 8734340 w 10481586"/>
                        <a:gd name="connsiteY23" fmla="*/ 2627875 h 2627875"/>
                        <a:gd name="connsiteX24" fmla="*/ 8086343 w 10481586"/>
                        <a:gd name="connsiteY24" fmla="*/ 2627875 h 2627875"/>
                        <a:gd name="connsiteX25" fmla="*/ 7607389 w 10481586"/>
                        <a:gd name="connsiteY25" fmla="*/ 2627875 h 2627875"/>
                        <a:gd name="connsiteX26" fmla="*/ 7212957 w 10481586"/>
                        <a:gd name="connsiteY26" fmla="*/ 2627875 h 2627875"/>
                        <a:gd name="connsiteX27" fmla="*/ 6903045 w 10481586"/>
                        <a:gd name="connsiteY27" fmla="*/ 2627875 h 2627875"/>
                        <a:gd name="connsiteX28" fmla="*/ 6255049 w 10481586"/>
                        <a:gd name="connsiteY28" fmla="*/ 2627875 h 2627875"/>
                        <a:gd name="connsiteX29" fmla="*/ 5776095 w 10481586"/>
                        <a:gd name="connsiteY29" fmla="*/ 2627875 h 2627875"/>
                        <a:gd name="connsiteX30" fmla="*/ 5212619 w 10481586"/>
                        <a:gd name="connsiteY30" fmla="*/ 2627875 h 2627875"/>
                        <a:gd name="connsiteX31" fmla="*/ 4818187 w 10481586"/>
                        <a:gd name="connsiteY31" fmla="*/ 2627875 h 2627875"/>
                        <a:gd name="connsiteX32" fmla="*/ 4508275 w 10481586"/>
                        <a:gd name="connsiteY32" fmla="*/ 2627875 h 2627875"/>
                        <a:gd name="connsiteX33" fmla="*/ 3775757 w 10481586"/>
                        <a:gd name="connsiteY33" fmla="*/ 2627875 h 2627875"/>
                        <a:gd name="connsiteX34" fmla="*/ 3127761 w 10481586"/>
                        <a:gd name="connsiteY34" fmla="*/ 2627875 h 2627875"/>
                        <a:gd name="connsiteX35" fmla="*/ 2395243 w 10481586"/>
                        <a:gd name="connsiteY35" fmla="*/ 2627875 h 2627875"/>
                        <a:gd name="connsiteX36" fmla="*/ 1831767 w 10481586"/>
                        <a:gd name="connsiteY36" fmla="*/ 2627875 h 2627875"/>
                        <a:gd name="connsiteX37" fmla="*/ 1014728 w 10481586"/>
                        <a:gd name="connsiteY37" fmla="*/ 2627875 h 2627875"/>
                        <a:gd name="connsiteX38" fmla="*/ 0 w 10481586"/>
                        <a:gd name="connsiteY38" fmla="*/ 1613147 h 2627875"/>
                        <a:gd name="connsiteX39" fmla="*/ 0 w 10481586"/>
                        <a:gd name="connsiteY39" fmla="*/ 1014728 h 2627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10481586" h="2627875" fill="none" extrusionOk="0">
                          <a:moveTo>
                            <a:pt x="0" y="1014728"/>
                          </a:moveTo>
                          <a:cubicBezTo>
                            <a:pt x="-60316" y="476427"/>
                            <a:pt x="400460" y="-119164"/>
                            <a:pt x="1014728" y="0"/>
                          </a:cubicBezTo>
                          <a:cubicBezTo>
                            <a:pt x="1094271" y="-12975"/>
                            <a:pt x="1328293" y="46377"/>
                            <a:pt x="1409161" y="0"/>
                          </a:cubicBezTo>
                          <a:cubicBezTo>
                            <a:pt x="1490029" y="-46377"/>
                            <a:pt x="1782907" y="31386"/>
                            <a:pt x="1888115" y="0"/>
                          </a:cubicBezTo>
                          <a:cubicBezTo>
                            <a:pt x="1993323" y="-31386"/>
                            <a:pt x="2190439" y="27769"/>
                            <a:pt x="2282548" y="0"/>
                          </a:cubicBezTo>
                          <a:cubicBezTo>
                            <a:pt x="2374657" y="-27769"/>
                            <a:pt x="2591942" y="13392"/>
                            <a:pt x="2676980" y="0"/>
                          </a:cubicBezTo>
                          <a:cubicBezTo>
                            <a:pt x="2762018" y="-13392"/>
                            <a:pt x="2977233" y="31336"/>
                            <a:pt x="3071413" y="0"/>
                          </a:cubicBezTo>
                          <a:cubicBezTo>
                            <a:pt x="3165593" y="-31336"/>
                            <a:pt x="3370934" y="4480"/>
                            <a:pt x="3550367" y="0"/>
                          </a:cubicBezTo>
                          <a:cubicBezTo>
                            <a:pt x="3729800" y="-4480"/>
                            <a:pt x="3856667" y="39228"/>
                            <a:pt x="3944800" y="0"/>
                          </a:cubicBezTo>
                          <a:cubicBezTo>
                            <a:pt x="4032933" y="-39228"/>
                            <a:pt x="4164949" y="7699"/>
                            <a:pt x="4254711" y="0"/>
                          </a:cubicBezTo>
                          <a:cubicBezTo>
                            <a:pt x="4344473" y="-7699"/>
                            <a:pt x="4651460" y="77550"/>
                            <a:pt x="4902708" y="0"/>
                          </a:cubicBezTo>
                          <a:cubicBezTo>
                            <a:pt x="5153956" y="-77550"/>
                            <a:pt x="5093480" y="14949"/>
                            <a:pt x="5212619" y="0"/>
                          </a:cubicBezTo>
                          <a:cubicBezTo>
                            <a:pt x="5331758" y="-14949"/>
                            <a:pt x="5417805" y="30986"/>
                            <a:pt x="5607052" y="0"/>
                          </a:cubicBezTo>
                          <a:cubicBezTo>
                            <a:pt x="5796299" y="-30986"/>
                            <a:pt x="5850933" y="34200"/>
                            <a:pt x="5916963" y="0"/>
                          </a:cubicBezTo>
                          <a:cubicBezTo>
                            <a:pt x="5982993" y="-34200"/>
                            <a:pt x="6364450" y="77275"/>
                            <a:pt x="6649481" y="0"/>
                          </a:cubicBezTo>
                          <a:cubicBezTo>
                            <a:pt x="6934512" y="-77275"/>
                            <a:pt x="6880636" y="11025"/>
                            <a:pt x="7043914" y="0"/>
                          </a:cubicBezTo>
                          <a:cubicBezTo>
                            <a:pt x="7207192" y="-11025"/>
                            <a:pt x="7431093" y="58094"/>
                            <a:pt x="7607389" y="0"/>
                          </a:cubicBezTo>
                          <a:cubicBezTo>
                            <a:pt x="7783685" y="-58094"/>
                            <a:pt x="7974446" y="3216"/>
                            <a:pt x="8086343" y="0"/>
                          </a:cubicBezTo>
                          <a:cubicBezTo>
                            <a:pt x="8198240" y="-3216"/>
                            <a:pt x="8530463" y="35152"/>
                            <a:pt x="8649819" y="0"/>
                          </a:cubicBezTo>
                          <a:cubicBezTo>
                            <a:pt x="8769175" y="-35152"/>
                            <a:pt x="9230234" y="97217"/>
                            <a:pt x="9466858" y="0"/>
                          </a:cubicBezTo>
                          <a:cubicBezTo>
                            <a:pt x="9966377" y="-36080"/>
                            <a:pt x="10497602" y="290494"/>
                            <a:pt x="10481586" y="1014728"/>
                          </a:cubicBezTo>
                          <a:cubicBezTo>
                            <a:pt x="10505563" y="1236391"/>
                            <a:pt x="10475335" y="1376659"/>
                            <a:pt x="10481586" y="1613147"/>
                          </a:cubicBezTo>
                          <a:cubicBezTo>
                            <a:pt x="10500459" y="2181374"/>
                            <a:pt x="10039216" y="2644203"/>
                            <a:pt x="9466858" y="2627875"/>
                          </a:cubicBezTo>
                          <a:cubicBezTo>
                            <a:pt x="9188671" y="2702598"/>
                            <a:pt x="8910989" y="2561182"/>
                            <a:pt x="8734340" y="2627875"/>
                          </a:cubicBezTo>
                          <a:cubicBezTo>
                            <a:pt x="8557691" y="2694568"/>
                            <a:pt x="8408316" y="2560227"/>
                            <a:pt x="8086343" y="2627875"/>
                          </a:cubicBezTo>
                          <a:cubicBezTo>
                            <a:pt x="7764370" y="2695523"/>
                            <a:pt x="7751918" y="2582535"/>
                            <a:pt x="7607389" y="2627875"/>
                          </a:cubicBezTo>
                          <a:cubicBezTo>
                            <a:pt x="7462860" y="2673215"/>
                            <a:pt x="7368560" y="2596974"/>
                            <a:pt x="7212957" y="2627875"/>
                          </a:cubicBezTo>
                          <a:cubicBezTo>
                            <a:pt x="7057354" y="2658776"/>
                            <a:pt x="7049522" y="2600235"/>
                            <a:pt x="6903045" y="2627875"/>
                          </a:cubicBezTo>
                          <a:cubicBezTo>
                            <a:pt x="6756568" y="2655515"/>
                            <a:pt x="6425017" y="2576662"/>
                            <a:pt x="6255049" y="2627875"/>
                          </a:cubicBezTo>
                          <a:cubicBezTo>
                            <a:pt x="6085081" y="2679088"/>
                            <a:pt x="5946516" y="2601849"/>
                            <a:pt x="5776095" y="2627875"/>
                          </a:cubicBezTo>
                          <a:cubicBezTo>
                            <a:pt x="5605674" y="2653901"/>
                            <a:pt x="5479538" y="2615061"/>
                            <a:pt x="5212619" y="2627875"/>
                          </a:cubicBezTo>
                          <a:cubicBezTo>
                            <a:pt x="4945700" y="2640689"/>
                            <a:pt x="4978365" y="2581165"/>
                            <a:pt x="4818187" y="2627875"/>
                          </a:cubicBezTo>
                          <a:cubicBezTo>
                            <a:pt x="4658009" y="2674585"/>
                            <a:pt x="4574559" y="2606960"/>
                            <a:pt x="4508275" y="2627875"/>
                          </a:cubicBezTo>
                          <a:cubicBezTo>
                            <a:pt x="4441991" y="2648790"/>
                            <a:pt x="4025383" y="2567667"/>
                            <a:pt x="3775757" y="2627875"/>
                          </a:cubicBezTo>
                          <a:cubicBezTo>
                            <a:pt x="3526131" y="2688083"/>
                            <a:pt x="3395396" y="2601612"/>
                            <a:pt x="3127761" y="2627875"/>
                          </a:cubicBezTo>
                          <a:cubicBezTo>
                            <a:pt x="2860126" y="2654138"/>
                            <a:pt x="2724054" y="2586142"/>
                            <a:pt x="2395243" y="2627875"/>
                          </a:cubicBezTo>
                          <a:cubicBezTo>
                            <a:pt x="2066432" y="2669608"/>
                            <a:pt x="2100301" y="2620369"/>
                            <a:pt x="1831767" y="2627875"/>
                          </a:cubicBezTo>
                          <a:cubicBezTo>
                            <a:pt x="1563233" y="2635381"/>
                            <a:pt x="1298177" y="2570111"/>
                            <a:pt x="1014728" y="2627875"/>
                          </a:cubicBezTo>
                          <a:cubicBezTo>
                            <a:pt x="431910" y="2594965"/>
                            <a:pt x="-55805" y="2152966"/>
                            <a:pt x="0" y="1613147"/>
                          </a:cubicBezTo>
                          <a:cubicBezTo>
                            <a:pt x="-34102" y="1401127"/>
                            <a:pt x="15524" y="1254438"/>
                            <a:pt x="0" y="1014728"/>
                          </a:cubicBezTo>
                          <a:close/>
                        </a:path>
                        <a:path w="10481586" h="2627875" stroke="0" extrusionOk="0">
                          <a:moveTo>
                            <a:pt x="0" y="1014728"/>
                          </a:moveTo>
                          <a:cubicBezTo>
                            <a:pt x="-77503" y="428570"/>
                            <a:pt x="473256" y="54563"/>
                            <a:pt x="1014728" y="0"/>
                          </a:cubicBezTo>
                          <a:cubicBezTo>
                            <a:pt x="1198689" y="-47508"/>
                            <a:pt x="1343282" y="44622"/>
                            <a:pt x="1493682" y="0"/>
                          </a:cubicBezTo>
                          <a:cubicBezTo>
                            <a:pt x="1644082" y="-44622"/>
                            <a:pt x="1991065" y="76493"/>
                            <a:pt x="2141679" y="0"/>
                          </a:cubicBezTo>
                          <a:cubicBezTo>
                            <a:pt x="2292293" y="-76493"/>
                            <a:pt x="2484576" y="51373"/>
                            <a:pt x="2620633" y="0"/>
                          </a:cubicBezTo>
                          <a:cubicBezTo>
                            <a:pt x="2756690" y="-51373"/>
                            <a:pt x="3162629" y="86757"/>
                            <a:pt x="3353151" y="0"/>
                          </a:cubicBezTo>
                          <a:cubicBezTo>
                            <a:pt x="3543673" y="-86757"/>
                            <a:pt x="3842677" y="22692"/>
                            <a:pt x="4001147" y="0"/>
                          </a:cubicBezTo>
                          <a:cubicBezTo>
                            <a:pt x="4159617" y="-22692"/>
                            <a:pt x="4411363" y="32067"/>
                            <a:pt x="4564623" y="0"/>
                          </a:cubicBezTo>
                          <a:cubicBezTo>
                            <a:pt x="4717883" y="-32067"/>
                            <a:pt x="5026375" y="4593"/>
                            <a:pt x="5212619" y="0"/>
                          </a:cubicBezTo>
                          <a:cubicBezTo>
                            <a:pt x="5398863" y="-4593"/>
                            <a:pt x="5629298" y="41252"/>
                            <a:pt x="5860616" y="0"/>
                          </a:cubicBezTo>
                          <a:cubicBezTo>
                            <a:pt x="6091934" y="-41252"/>
                            <a:pt x="6141677" y="15218"/>
                            <a:pt x="6339570" y="0"/>
                          </a:cubicBezTo>
                          <a:cubicBezTo>
                            <a:pt x="6537463" y="-15218"/>
                            <a:pt x="6576979" y="19575"/>
                            <a:pt x="6649481" y="0"/>
                          </a:cubicBezTo>
                          <a:cubicBezTo>
                            <a:pt x="6721983" y="-19575"/>
                            <a:pt x="7049176" y="73099"/>
                            <a:pt x="7297478" y="0"/>
                          </a:cubicBezTo>
                          <a:cubicBezTo>
                            <a:pt x="7545780" y="-73099"/>
                            <a:pt x="7506367" y="13798"/>
                            <a:pt x="7691911" y="0"/>
                          </a:cubicBezTo>
                          <a:cubicBezTo>
                            <a:pt x="7877455" y="-13798"/>
                            <a:pt x="8137127" y="34515"/>
                            <a:pt x="8424429" y="0"/>
                          </a:cubicBezTo>
                          <a:cubicBezTo>
                            <a:pt x="8711731" y="-34515"/>
                            <a:pt x="9094965" y="440"/>
                            <a:pt x="9466858" y="0"/>
                          </a:cubicBezTo>
                          <a:cubicBezTo>
                            <a:pt x="10068285" y="70356"/>
                            <a:pt x="10342860" y="521320"/>
                            <a:pt x="10481586" y="1014728"/>
                          </a:cubicBezTo>
                          <a:cubicBezTo>
                            <a:pt x="10486796" y="1285774"/>
                            <a:pt x="10460044" y="1397653"/>
                            <a:pt x="10481586" y="1613147"/>
                          </a:cubicBezTo>
                          <a:cubicBezTo>
                            <a:pt x="10531955" y="2144093"/>
                            <a:pt x="10086524" y="2478392"/>
                            <a:pt x="9466858" y="2627875"/>
                          </a:cubicBezTo>
                          <a:cubicBezTo>
                            <a:pt x="9377083" y="2634953"/>
                            <a:pt x="9270223" y="2592535"/>
                            <a:pt x="9156947" y="2627875"/>
                          </a:cubicBezTo>
                          <a:cubicBezTo>
                            <a:pt x="9043671" y="2663215"/>
                            <a:pt x="8926714" y="2606111"/>
                            <a:pt x="8762514" y="2627875"/>
                          </a:cubicBezTo>
                          <a:cubicBezTo>
                            <a:pt x="8598314" y="2649639"/>
                            <a:pt x="8601106" y="2607583"/>
                            <a:pt x="8452602" y="2627875"/>
                          </a:cubicBezTo>
                          <a:cubicBezTo>
                            <a:pt x="8304098" y="2648167"/>
                            <a:pt x="7966928" y="2570344"/>
                            <a:pt x="7804606" y="2627875"/>
                          </a:cubicBezTo>
                          <a:cubicBezTo>
                            <a:pt x="7642284" y="2685406"/>
                            <a:pt x="7426467" y="2627762"/>
                            <a:pt x="7241130" y="2627875"/>
                          </a:cubicBezTo>
                          <a:cubicBezTo>
                            <a:pt x="7055793" y="2627988"/>
                            <a:pt x="7069298" y="2602776"/>
                            <a:pt x="6931219" y="2627875"/>
                          </a:cubicBezTo>
                          <a:cubicBezTo>
                            <a:pt x="6793140" y="2652974"/>
                            <a:pt x="6468581" y="2553790"/>
                            <a:pt x="6198701" y="2627875"/>
                          </a:cubicBezTo>
                          <a:cubicBezTo>
                            <a:pt x="5928821" y="2701960"/>
                            <a:pt x="5627889" y="2576583"/>
                            <a:pt x="5466183" y="2627875"/>
                          </a:cubicBezTo>
                          <a:cubicBezTo>
                            <a:pt x="5304477" y="2679167"/>
                            <a:pt x="5228889" y="2612811"/>
                            <a:pt x="5156272" y="2627875"/>
                          </a:cubicBezTo>
                          <a:cubicBezTo>
                            <a:pt x="5083655" y="2642939"/>
                            <a:pt x="4754742" y="2573229"/>
                            <a:pt x="4592796" y="2627875"/>
                          </a:cubicBezTo>
                          <a:cubicBezTo>
                            <a:pt x="4430850" y="2682521"/>
                            <a:pt x="4129937" y="2572314"/>
                            <a:pt x="3860278" y="2627875"/>
                          </a:cubicBezTo>
                          <a:cubicBezTo>
                            <a:pt x="3590619" y="2683436"/>
                            <a:pt x="3521080" y="2599087"/>
                            <a:pt x="3381324" y="2627875"/>
                          </a:cubicBezTo>
                          <a:cubicBezTo>
                            <a:pt x="3241568" y="2656663"/>
                            <a:pt x="2960457" y="2607842"/>
                            <a:pt x="2817849" y="2627875"/>
                          </a:cubicBezTo>
                          <a:cubicBezTo>
                            <a:pt x="2675241" y="2647908"/>
                            <a:pt x="2377541" y="2582019"/>
                            <a:pt x="2169852" y="2627875"/>
                          </a:cubicBezTo>
                          <a:cubicBezTo>
                            <a:pt x="1962163" y="2673731"/>
                            <a:pt x="1945536" y="2617105"/>
                            <a:pt x="1859941" y="2627875"/>
                          </a:cubicBezTo>
                          <a:cubicBezTo>
                            <a:pt x="1774346" y="2638645"/>
                            <a:pt x="1274600" y="2591051"/>
                            <a:pt x="1014728" y="2627875"/>
                          </a:cubicBezTo>
                          <a:cubicBezTo>
                            <a:pt x="351233" y="2603524"/>
                            <a:pt x="68207" y="2279679"/>
                            <a:pt x="0" y="1613147"/>
                          </a:cubicBezTo>
                          <a:cubicBezTo>
                            <a:pt x="-27046" y="1327210"/>
                            <a:pt x="57032" y="1183689"/>
                            <a:pt x="0" y="101472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EC074-0515-4281-B86A-109CD3948D65}"/>
                </a:ext>
              </a:extLst>
            </p:cNvPr>
            <p:cNvSpPr txBox="1"/>
            <p:nvPr/>
          </p:nvSpPr>
          <p:spPr>
            <a:xfrm>
              <a:off x="4848987" y="5078968"/>
              <a:ext cx="1311526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6270696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5E296525-E679-43A4-8A99-426728555658}"/>
              </a:ext>
            </a:extLst>
          </p:cNvPr>
          <p:cNvSpPr/>
          <p:nvPr/>
        </p:nvSpPr>
        <p:spPr>
          <a:xfrm>
            <a:off x="3341612" y="4682975"/>
            <a:ext cx="6777312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297641" y="2712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6D4C-6210-4566-808E-1A6D1441C447}"/>
              </a:ext>
            </a:extLst>
          </p:cNvPr>
          <p:cNvSpPr txBox="1"/>
          <p:nvPr/>
        </p:nvSpPr>
        <p:spPr>
          <a:xfrm>
            <a:off x="410818" y="480302"/>
            <a:ext cx="111450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 bút của Na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hộp bút bé nhỏ có tiếng lao xao. Na ghé tai nghe, có tiếng bút chì: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được dùng nhiều nhất nên tớ chỉ còn một mẩu.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tiếng tẩy đáp lại: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toàn vụn tẩy vì chữa cho cậu. Tớ quan trọng nhất. Thước kẻ lên tiếng: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mới quan trọng. Tớ được dùng nhiều đến mức mờ hết cả số.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bối rối mở hộp bút. Cô bé thầm thì: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Ai cũng quan trọng vì đều là bạn thân của tớ.</a:t>
            </a:r>
          </a:p>
          <a:p>
            <a:pPr algn="r"/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E3E3E-6BBF-4267-9815-390D87919544}"/>
              </a:ext>
            </a:extLst>
          </p:cNvPr>
          <p:cNvGrpSpPr/>
          <p:nvPr/>
        </p:nvGrpSpPr>
        <p:grpSpPr>
          <a:xfrm>
            <a:off x="998469" y="4938982"/>
            <a:ext cx="9467849" cy="173548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9467849"/>
                <a:gd name="connsiteY0" fmla="*/ 670139 h 1735483"/>
                <a:gd name="connsiteX1" fmla="*/ 670139 w 9467849"/>
                <a:gd name="connsiteY1" fmla="*/ 0 h 1735483"/>
                <a:gd name="connsiteX2" fmla="*/ 1250680 w 9467849"/>
                <a:gd name="connsiteY2" fmla="*/ 0 h 1735483"/>
                <a:gd name="connsiteX3" fmla="*/ 1912496 w 9467849"/>
                <a:gd name="connsiteY3" fmla="*/ 0 h 1735483"/>
                <a:gd name="connsiteX4" fmla="*/ 2411761 w 9467849"/>
                <a:gd name="connsiteY4" fmla="*/ 0 h 1735483"/>
                <a:gd name="connsiteX5" fmla="*/ 2829751 w 9467849"/>
                <a:gd name="connsiteY5" fmla="*/ 0 h 1735483"/>
                <a:gd name="connsiteX6" fmla="*/ 3247740 w 9467849"/>
                <a:gd name="connsiteY6" fmla="*/ 0 h 1735483"/>
                <a:gd name="connsiteX7" fmla="*/ 3665729 w 9467849"/>
                <a:gd name="connsiteY7" fmla="*/ 0 h 1735483"/>
                <a:gd name="connsiteX8" fmla="*/ 4164995 w 9467849"/>
                <a:gd name="connsiteY8" fmla="*/ 0 h 1735483"/>
                <a:gd name="connsiteX9" fmla="*/ 4582984 w 9467849"/>
                <a:gd name="connsiteY9" fmla="*/ 0 h 1735483"/>
                <a:gd name="connsiteX10" fmla="*/ 4919698 w 9467849"/>
                <a:gd name="connsiteY10" fmla="*/ 0 h 1735483"/>
                <a:gd name="connsiteX11" fmla="*/ 5581514 w 9467849"/>
                <a:gd name="connsiteY11" fmla="*/ 0 h 1735483"/>
                <a:gd name="connsiteX12" fmla="*/ 5918228 w 9467849"/>
                <a:gd name="connsiteY12" fmla="*/ 0 h 1735483"/>
                <a:gd name="connsiteX13" fmla="*/ 6336217 w 9467849"/>
                <a:gd name="connsiteY13" fmla="*/ 0 h 1735483"/>
                <a:gd name="connsiteX14" fmla="*/ 6672931 w 9467849"/>
                <a:gd name="connsiteY14" fmla="*/ 0 h 1735483"/>
                <a:gd name="connsiteX15" fmla="*/ 7416023 w 9467849"/>
                <a:gd name="connsiteY15" fmla="*/ 0 h 1735483"/>
                <a:gd name="connsiteX16" fmla="*/ 7834012 w 9467849"/>
                <a:gd name="connsiteY16" fmla="*/ 0 h 1735483"/>
                <a:gd name="connsiteX17" fmla="*/ 8797710 w 9467849"/>
                <a:gd name="connsiteY17" fmla="*/ 0 h 1735483"/>
                <a:gd name="connsiteX18" fmla="*/ 9467849 w 9467849"/>
                <a:gd name="connsiteY18" fmla="*/ 670139 h 1735483"/>
                <a:gd name="connsiteX19" fmla="*/ 9467849 w 9467849"/>
                <a:gd name="connsiteY19" fmla="*/ 1065344 h 1735483"/>
                <a:gd name="connsiteX20" fmla="*/ 8797710 w 9467849"/>
                <a:gd name="connsiteY20" fmla="*/ 1735483 h 1735483"/>
                <a:gd name="connsiteX21" fmla="*/ 8217169 w 9467849"/>
                <a:gd name="connsiteY21" fmla="*/ 1735483 h 1735483"/>
                <a:gd name="connsiteX22" fmla="*/ 7799180 w 9467849"/>
                <a:gd name="connsiteY22" fmla="*/ 1735483 h 1735483"/>
                <a:gd name="connsiteX23" fmla="*/ 7462466 w 9467849"/>
                <a:gd name="connsiteY23" fmla="*/ 1735483 h 1735483"/>
                <a:gd name="connsiteX24" fmla="*/ 6881925 w 9467849"/>
                <a:gd name="connsiteY24" fmla="*/ 1735483 h 1735483"/>
                <a:gd name="connsiteX25" fmla="*/ 6220109 w 9467849"/>
                <a:gd name="connsiteY25" fmla="*/ 1735483 h 1735483"/>
                <a:gd name="connsiteX26" fmla="*/ 5720844 w 9467849"/>
                <a:gd name="connsiteY26" fmla="*/ 1735483 h 1735483"/>
                <a:gd name="connsiteX27" fmla="*/ 5302854 w 9467849"/>
                <a:gd name="connsiteY27" fmla="*/ 1735483 h 1735483"/>
                <a:gd name="connsiteX28" fmla="*/ 4966141 w 9467849"/>
                <a:gd name="connsiteY28" fmla="*/ 1735483 h 1735483"/>
                <a:gd name="connsiteX29" fmla="*/ 4304324 w 9467849"/>
                <a:gd name="connsiteY29" fmla="*/ 1735483 h 1735483"/>
                <a:gd name="connsiteX30" fmla="*/ 3805059 w 9467849"/>
                <a:gd name="connsiteY30" fmla="*/ 1735483 h 1735483"/>
                <a:gd name="connsiteX31" fmla="*/ 3224518 w 9467849"/>
                <a:gd name="connsiteY31" fmla="*/ 1735483 h 1735483"/>
                <a:gd name="connsiteX32" fmla="*/ 2806529 w 9467849"/>
                <a:gd name="connsiteY32" fmla="*/ 1735483 h 1735483"/>
                <a:gd name="connsiteX33" fmla="*/ 2469815 w 9467849"/>
                <a:gd name="connsiteY33" fmla="*/ 1735483 h 1735483"/>
                <a:gd name="connsiteX34" fmla="*/ 1726723 w 9467849"/>
                <a:gd name="connsiteY34" fmla="*/ 1735483 h 1735483"/>
                <a:gd name="connsiteX35" fmla="*/ 670139 w 9467849"/>
                <a:gd name="connsiteY35" fmla="*/ 1735483 h 1735483"/>
                <a:gd name="connsiteX36" fmla="*/ 0 w 9467849"/>
                <a:gd name="connsiteY36" fmla="*/ 1065344 h 1735483"/>
                <a:gd name="connsiteX37" fmla="*/ 0 w 9467849"/>
                <a:gd name="connsiteY37" fmla="*/ 670139 h 17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467849" h="1735483" fill="none" extrusionOk="0">
                  <a:moveTo>
                    <a:pt x="0" y="670139"/>
                  </a:moveTo>
                  <a:cubicBezTo>
                    <a:pt x="14100" y="293560"/>
                    <a:pt x="206196" y="-52396"/>
                    <a:pt x="670139" y="0"/>
                  </a:cubicBezTo>
                  <a:cubicBezTo>
                    <a:pt x="855048" y="-36593"/>
                    <a:pt x="1029112" y="26636"/>
                    <a:pt x="1250680" y="0"/>
                  </a:cubicBezTo>
                  <a:cubicBezTo>
                    <a:pt x="1472248" y="-26636"/>
                    <a:pt x="1708447" y="44373"/>
                    <a:pt x="1912496" y="0"/>
                  </a:cubicBezTo>
                  <a:cubicBezTo>
                    <a:pt x="2116545" y="-44373"/>
                    <a:pt x="2278977" y="40733"/>
                    <a:pt x="2411761" y="0"/>
                  </a:cubicBezTo>
                  <a:cubicBezTo>
                    <a:pt x="2544546" y="-40733"/>
                    <a:pt x="2704444" y="32710"/>
                    <a:pt x="2829751" y="0"/>
                  </a:cubicBezTo>
                  <a:cubicBezTo>
                    <a:pt x="2955058" y="-32710"/>
                    <a:pt x="3154719" y="20591"/>
                    <a:pt x="3247740" y="0"/>
                  </a:cubicBezTo>
                  <a:cubicBezTo>
                    <a:pt x="3340761" y="-20591"/>
                    <a:pt x="3580446" y="4760"/>
                    <a:pt x="3665729" y="0"/>
                  </a:cubicBezTo>
                  <a:cubicBezTo>
                    <a:pt x="3751012" y="-4760"/>
                    <a:pt x="3941234" y="33900"/>
                    <a:pt x="4164995" y="0"/>
                  </a:cubicBezTo>
                  <a:cubicBezTo>
                    <a:pt x="4388756" y="-33900"/>
                    <a:pt x="4498169" y="4373"/>
                    <a:pt x="4582984" y="0"/>
                  </a:cubicBezTo>
                  <a:cubicBezTo>
                    <a:pt x="4667799" y="-4373"/>
                    <a:pt x="4765530" y="30311"/>
                    <a:pt x="4919698" y="0"/>
                  </a:cubicBezTo>
                  <a:cubicBezTo>
                    <a:pt x="5073866" y="-30311"/>
                    <a:pt x="5310788" y="54015"/>
                    <a:pt x="5581514" y="0"/>
                  </a:cubicBezTo>
                  <a:cubicBezTo>
                    <a:pt x="5852240" y="-54015"/>
                    <a:pt x="5762608" y="2667"/>
                    <a:pt x="5918228" y="0"/>
                  </a:cubicBezTo>
                  <a:cubicBezTo>
                    <a:pt x="6073848" y="-2667"/>
                    <a:pt x="6151061" y="10867"/>
                    <a:pt x="6336217" y="0"/>
                  </a:cubicBezTo>
                  <a:cubicBezTo>
                    <a:pt x="6521373" y="-10867"/>
                    <a:pt x="6600548" y="36765"/>
                    <a:pt x="6672931" y="0"/>
                  </a:cubicBezTo>
                  <a:cubicBezTo>
                    <a:pt x="6745314" y="-36765"/>
                    <a:pt x="7200968" y="20315"/>
                    <a:pt x="7416023" y="0"/>
                  </a:cubicBezTo>
                  <a:cubicBezTo>
                    <a:pt x="7631078" y="-20315"/>
                    <a:pt x="7746160" y="25413"/>
                    <a:pt x="7834012" y="0"/>
                  </a:cubicBezTo>
                  <a:cubicBezTo>
                    <a:pt x="7921864" y="-25413"/>
                    <a:pt x="8415792" y="38596"/>
                    <a:pt x="8797710" y="0"/>
                  </a:cubicBezTo>
                  <a:cubicBezTo>
                    <a:pt x="9244645" y="13853"/>
                    <a:pt x="9498342" y="298134"/>
                    <a:pt x="9467849" y="670139"/>
                  </a:cubicBezTo>
                  <a:cubicBezTo>
                    <a:pt x="9469036" y="827438"/>
                    <a:pt x="9448948" y="955713"/>
                    <a:pt x="9467849" y="1065344"/>
                  </a:cubicBezTo>
                  <a:cubicBezTo>
                    <a:pt x="9455973" y="1428416"/>
                    <a:pt x="9178416" y="1627080"/>
                    <a:pt x="8797710" y="1735483"/>
                  </a:cubicBezTo>
                  <a:cubicBezTo>
                    <a:pt x="8552834" y="1775084"/>
                    <a:pt x="8441249" y="1683524"/>
                    <a:pt x="8217169" y="1735483"/>
                  </a:cubicBezTo>
                  <a:cubicBezTo>
                    <a:pt x="7993089" y="1787442"/>
                    <a:pt x="7979035" y="1735381"/>
                    <a:pt x="7799180" y="1735483"/>
                  </a:cubicBezTo>
                  <a:cubicBezTo>
                    <a:pt x="7619325" y="1735585"/>
                    <a:pt x="7596472" y="1696399"/>
                    <a:pt x="7462466" y="1735483"/>
                  </a:cubicBezTo>
                  <a:cubicBezTo>
                    <a:pt x="7328460" y="1774567"/>
                    <a:pt x="7112924" y="1694600"/>
                    <a:pt x="6881925" y="1735483"/>
                  </a:cubicBezTo>
                  <a:cubicBezTo>
                    <a:pt x="6650926" y="1776366"/>
                    <a:pt x="6356832" y="1659352"/>
                    <a:pt x="6220109" y="1735483"/>
                  </a:cubicBezTo>
                  <a:cubicBezTo>
                    <a:pt x="6083386" y="1811614"/>
                    <a:pt x="5947223" y="1694234"/>
                    <a:pt x="5720844" y="1735483"/>
                  </a:cubicBezTo>
                  <a:cubicBezTo>
                    <a:pt x="5494465" y="1776732"/>
                    <a:pt x="5402692" y="1702651"/>
                    <a:pt x="5302854" y="1735483"/>
                  </a:cubicBezTo>
                  <a:cubicBezTo>
                    <a:pt x="5203016" y="1768315"/>
                    <a:pt x="5066070" y="1711493"/>
                    <a:pt x="4966141" y="1735483"/>
                  </a:cubicBezTo>
                  <a:cubicBezTo>
                    <a:pt x="4866212" y="1759473"/>
                    <a:pt x="4479424" y="1713838"/>
                    <a:pt x="4304324" y="1735483"/>
                  </a:cubicBezTo>
                  <a:cubicBezTo>
                    <a:pt x="4129224" y="1757128"/>
                    <a:pt x="3966460" y="1699910"/>
                    <a:pt x="3805059" y="1735483"/>
                  </a:cubicBezTo>
                  <a:cubicBezTo>
                    <a:pt x="3643658" y="1771056"/>
                    <a:pt x="3440767" y="1677675"/>
                    <a:pt x="3224518" y="1735483"/>
                  </a:cubicBezTo>
                  <a:cubicBezTo>
                    <a:pt x="3008269" y="1793291"/>
                    <a:pt x="2907639" y="1734524"/>
                    <a:pt x="2806529" y="1735483"/>
                  </a:cubicBezTo>
                  <a:cubicBezTo>
                    <a:pt x="2705419" y="1736442"/>
                    <a:pt x="2616414" y="1720673"/>
                    <a:pt x="2469815" y="1735483"/>
                  </a:cubicBezTo>
                  <a:cubicBezTo>
                    <a:pt x="2323216" y="1750293"/>
                    <a:pt x="1983054" y="1684265"/>
                    <a:pt x="1726723" y="1735483"/>
                  </a:cubicBezTo>
                  <a:cubicBezTo>
                    <a:pt x="1470392" y="1786701"/>
                    <a:pt x="967108" y="1649052"/>
                    <a:pt x="670139" y="1735483"/>
                  </a:cubicBezTo>
                  <a:cubicBezTo>
                    <a:pt x="387788" y="1688205"/>
                    <a:pt x="68119" y="1455547"/>
                    <a:pt x="0" y="1065344"/>
                  </a:cubicBezTo>
                  <a:cubicBezTo>
                    <a:pt x="-3390" y="919459"/>
                    <a:pt x="14252" y="809834"/>
                    <a:pt x="0" y="670139"/>
                  </a:cubicBezTo>
                  <a:close/>
                </a:path>
                <a:path w="9467849" h="1735483" stroke="0" extrusionOk="0">
                  <a:moveTo>
                    <a:pt x="0" y="670139"/>
                  </a:moveTo>
                  <a:cubicBezTo>
                    <a:pt x="-29680" y="290174"/>
                    <a:pt x="306164" y="17661"/>
                    <a:pt x="670139" y="0"/>
                  </a:cubicBezTo>
                  <a:cubicBezTo>
                    <a:pt x="793941" y="-1753"/>
                    <a:pt x="1020287" y="30098"/>
                    <a:pt x="1169404" y="0"/>
                  </a:cubicBezTo>
                  <a:cubicBezTo>
                    <a:pt x="1318521" y="-30098"/>
                    <a:pt x="1586704" y="30654"/>
                    <a:pt x="1831221" y="0"/>
                  </a:cubicBezTo>
                  <a:cubicBezTo>
                    <a:pt x="2075738" y="-30654"/>
                    <a:pt x="2224734" y="33674"/>
                    <a:pt x="2330486" y="0"/>
                  </a:cubicBezTo>
                  <a:cubicBezTo>
                    <a:pt x="2436239" y="-33674"/>
                    <a:pt x="2859955" y="79040"/>
                    <a:pt x="3073578" y="0"/>
                  </a:cubicBezTo>
                  <a:cubicBezTo>
                    <a:pt x="3287201" y="-79040"/>
                    <a:pt x="3542772" y="71754"/>
                    <a:pt x="3735394" y="0"/>
                  </a:cubicBezTo>
                  <a:cubicBezTo>
                    <a:pt x="3928016" y="-71754"/>
                    <a:pt x="4105095" y="25332"/>
                    <a:pt x="4315935" y="0"/>
                  </a:cubicBezTo>
                  <a:cubicBezTo>
                    <a:pt x="4526775" y="-25332"/>
                    <a:pt x="4770132" y="5486"/>
                    <a:pt x="4977752" y="0"/>
                  </a:cubicBezTo>
                  <a:cubicBezTo>
                    <a:pt x="5185372" y="-5486"/>
                    <a:pt x="5334748" y="6693"/>
                    <a:pt x="5639568" y="0"/>
                  </a:cubicBezTo>
                  <a:cubicBezTo>
                    <a:pt x="5944388" y="-6693"/>
                    <a:pt x="5967433" y="26554"/>
                    <a:pt x="6138833" y="0"/>
                  </a:cubicBezTo>
                  <a:cubicBezTo>
                    <a:pt x="6310234" y="-26554"/>
                    <a:pt x="6368857" y="36153"/>
                    <a:pt x="6475547" y="0"/>
                  </a:cubicBezTo>
                  <a:cubicBezTo>
                    <a:pt x="6582237" y="-36153"/>
                    <a:pt x="6908485" y="32467"/>
                    <a:pt x="7137363" y="0"/>
                  </a:cubicBezTo>
                  <a:cubicBezTo>
                    <a:pt x="7366241" y="-32467"/>
                    <a:pt x="7394814" y="19778"/>
                    <a:pt x="7555353" y="0"/>
                  </a:cubicBezTo>
                  <a:cubicBezTo>
                    <a:pt x="7715892" y="-19778"/>
                    <a:pt x="8088111" y="85008"/>
                    <a:pt x="8298445" y="0"/>
                  </a:cubicBezTo>
                  <a:cubicBezTo>
                    <a:pt x="8508779" y="-85008"/>
                    <a:pt x="8682312" y="4936"/>
                    <a:pt x="8797710" y="0"/>
                  </a:cubicBezTo>
                  <a:cubicBezTo>
                    <a:pt x="9219812" y="89205"/>
                    <a:pt x="9410612" y="327679"/>
                    <a:pt x="9467849" y="670139"/>
                  </a:cubicBezTo>
                  <a:cubicBezTo>
                    <a:pt x="9498093" y="761708"/>
                    <a:pt x="9421747" y="972347"/>
                    <a:pt x="9467849" y="1065344"/>
                  </a:cubicBezTo>
                  <a:cubicBezTo>
                    <a:pt x="9514452" y="1408183"/>
                    <a:pt x="9172270" y="1724250"/>
                    <a:pt x="8797710" y="1735483"/>
                  </a:cubicBezTo>
                  <a:cubicBezTo>
                    <a:pt x="8639716" y="1768022"/>
                    <a:pt x="8628090" y="1729999"/>
                    <a:pt x="8460996" y="1735483"/>
                  </a:cubicBezTo>
                  <a:cubicBezTo>
                    <a:pt x="8293902" y="1740967"/>
                    <a:pt x="8191793" y="1686560"/>
                    <a:pt x="8043007" y="1735483"/>
                  </a:cubicBezTo>
                  <a:cubicBezTo>
                    <a:pt x="7894221" y="1784406"/>
                    <a:pt x="7790589" y="1722972"/>
                    <a:pt x="7706293" y="1735483"/>
                  </a:cubicBezTo>
                  <a:cubicBezTo>
                    <a:pt x="7621997" y="1747994"/>
                    <a:pt x="7337944" y="1728969"/>
                    <a:pt x="7044477" y="1735483"/>
                  </a:cubicBezTo>
                  <a:cubicBezTo>
                    <a:pt x="6751010" y="1741997"/>
                    <a:pt x="6687937" y="1671796"/>
                    <a:pt x="6463936" y="1735483"/>
                  </a:cubicBezTo>
                  <a:cubicBezTo>
                    <a:pt x="6239935" y="1799170"/>
                    <a:pt x="6285568" y="1725156"/>
                    <a:pt x="6127222" y="1735483"/>
                  </a:cubicBezTo>
                  <a:cubicBezTo>
                    <a:pt x="5968876" y="1745810"/>
                    <a:pt x="5550256" y="1650180"/>
                    <a:pt x="5384130" y="1735483"/>
                  </a:cubicBezTo>
                  <a:cubicBezTo>
                    <a:pt x="5218004" y="1820786"/>
                    <a:pt x="4848036" y="1714051"/>
                    <a:pt x="4641038" y="1735483"/>
                  </a:cubicBezTo>
                  <a:cubicBezTo>
                    <a:pt x="4434040" y="1756915"/>
                    <a:pt x="4449917" y="1706852"/>
                    <a:pt x="4304324" y="1735483"/>
                  </a:cubicBezTo>
                  <a:cubicBezTo>
                    <a:pt x="4158731" y="1764114"/>
                    <a:pt x="3861383" y="1670996"/>
                    <a:pt x="3723784" y="1735483"/>
                  </a:cubicBezTo>
                  <a:cubicBezTo>
                    <a:pt x="3586185" y="1799970"/>
                    <a:pt x="3208348" y="1664691"/>
                    <a:pt x="2980691" y="1735483"/>
                  </a:cubicBezTo>
                  <a:cubicBezTo>
                    <a:pt x="2753034" y="1806275"/>
                    <a:pt x="2664518" y="1686603"/>
                    <a:pt x="2481426" y="1735483"/>
                  </a:cubicBezTo>
                  <a:cubicBezTo>
                    <a:pt x="2298334" y="1784363"/>
                    <a:pt x="2143292" y="1675377"/>
                    <a:pt x="1900885" y="1735483"/>
                  </a:cubicBezTo>
                  <a:cubicBezTo>
                    <a:pt x="1658478" y="1795589"/>
                    <a:pt x="1552457" y="1657444"/>
                    <a:pt x="1239069" y="1735483"/>
                  </a:cubicBezTo>
                  <a:cubicBezTo>
                    <a:pt x="925681" y="1813522"/>
                    <a:pt x="890859" y="1711882"/>
                    <a:pt x="670139" y="1735483"/>
                  </a:cubicBezTo>
                  <a:cubicBezTo>
                    <a:pt x="302776" y="1781964"/>
                    <a:pt x="-32982" y="1447859"/>
                    <a:pt x="0" y="1065344"/>
                  </a:cubicBezTo>
                  <a:cubicBezTo>
                    <a:pt x="-29548" y="958177"/>
                    <a:pt x="13548" y="761336"/>
                    <a:pt x="0" y="67013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F0B34-86E6-4F2F-9021-6E7C587CC26E}"/>
                </a:ext>
              </a:extLst>
            </p:cNvPr>
            <p:cNvSpPr txBox="1"/>
            <p:nvPr/>
          </p:nvSpPr>
          <p:spPr>
            <a:xfrm>
              <a:off x="4821600" y="5078968"/>
              <a:ext cx="1329775" cy="93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M: </a:t>
              </a:r>
              <a:r>
                <a:rPr lang="vi-VN" sz="2400" b="1" i="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A38D35-0697-4E4B-B0A9-FF48B6C0D3C2}"/>
              </a:ext>
            </a:extLst>
          </p:cNvPr>
          <p:cNvSpPr/>
          <p:nvPr/>
        </p:nvSpPr>
        <p:spPr>
          <a:xfrm>
            <a:off x="4629149" y="2952749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53CD8-DE23-4811-81F1-B809F1BD0B08}"/>
              </a:ext>
            </a:extLst>
          </p:cNvPr>
          <p:cNvCxnSpPr/>
          <p:nvPr/>
        </p:nvCxnSpPr>
        <p:spPr>
          <a:xfrm>
            <a:off x="3971924" y="2390774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F9857-03EE-41FE-99F1-199CE20D8099}"/>
              </a:ext>
            </a:extLst>
          </p:cNvPr>
          <p:cNvSpPr/>
          <p:nvPr/>
        </p:nvSpPr>
        <p:spPr>
          <a:xfrm>
            <a:off x="2895599" y="1762124"/>
            <a:ext cx="202882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6661673" y="2295524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72907D-8B7C-414E-9738-FB14070807B1}"/>
              </a:ext>
            </a:extLst>
          </p:cNvPr>
          <p:cNvSpPr/>
          <p:nvPr/>
        </p:nvSpPr>
        <p:spPr>
          <a:xfrm>
            <a:off x="6457949" y="1666874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010399" y="3705224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EA5D21-8D6B-4A59-8752-4EDCA79BC362}"/>
              </a:ext>
            </a:extLst>
          </p:cNvPr>
          <p:cNvSpPr/>
          <p:nvPr/>
        </p:nvSpPr>
        <p:spPr>
          <a:xfrm>
            <a:off x="8172449" y="3371849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6661673" y="4237304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BEEF93-3691-4DB4-96B6-2B5A23CA08E5}"/>
              </a:ext>
            </a:extLst>
          </p:cNvPr>
          <p:cNvSpPr/>
          <p:nvPr/>
        </p:nvSpPr>
        <p:spPr>
          <a:xfrm>
            <a:off x="7010399" y="5114924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3962400" y="4237304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3C67B1-055E-457A-9E12-5F3ADBD53972}"/>
              </a:ext>
            </a:extLst>
          </p:cNvPr>
          <p:cNvSpPr/>
          <p:nvPr/>
        </p:nvSpPr>
        <p:spPr>
          <a:xfrm>
            <a:off x="2990850" y="5114924"/>
            <a:ext cx="198702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348037" y="3771899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FA2EE-CBAE-47AA-B28D-B9655B3B88F0}"/>
              </a:ext>
            </a:extLst>
          </p:cNvPr>
          <p:cNvSpPr/>
          <p:nvPr/>
        </p:nvSpPr>
        <p:spPr>
          <a:xfrm>
            <a:off x="1528762" y="3457574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7371EE-5DF5-404C-BF25-DDB7E3C8F005}"/>
              </a:ext>
            </a:extLst>
          </p:cNvPr>
          <p:cNvSpPr/>
          <p:nvPr/>
        </p:nvSpPr>
        <p:spPr>
          <a:xfrm>
            <a:off x="3690937" y="390805"/>
            <a:ext cx="4229099" cy="6633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Ai: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200" b="1" i="1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i="1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ở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3572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1"/>
            <a:ext cx="6573985" cy="2032156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8C3A7156-E4BB-83BB-8888-B019381C7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" name="图片 29">
            <a:extLst>
              <a:ext uri="{FF2B5EF4-FFF2-40B4-BE49-F238E27FC236}">
                <a16:creationId xmlns:a16="http://schemas.microsoft.com/office/drawing/2014/main" id="{71EB0DCD-0E01-D036-2BCB-33347FC55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6043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1">
            <a:extLst>
              <a:ext uri="{FF2B5EF4-FFF2-40B4-BE49-F238E27FC236}">
                <a16:creationId xmlns:a16="http://schemas.microsoft.com/office/drawing/2014/main" id="{65224ACD-0E37-6CE0-4F43-9027E3B4749D}"/>
              </a:ext>
            </a:extLst>
          </p:cNvPr>
          <p:cNvSpPr txBox="1"/>
          <p:nvPr/>
        </p:nvSpPr>
        <p:spPr>
          <a:xfrm>
            <a:off x="4742843" y="1747543"/>
            <a:ext cx="271901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Tạm</a:t>
            </a:r>
            <a:r>
              <a:rPr lang="en-US" altLang="zh-CN" sz="4800" b="1" dirty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biệt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5" name="图片 28">
            <a:extLst>
              <a:ext uri="{FF2B5EF4-FFF2-40B4-BE49-F238E27FC236}">
                <a16:creationId xmlns:a16="http://schemas.microsoft.com/office/drawing/2014/main" id="{AF51BE12-700F-730A-B4AE-6917EE614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9570F98E-9031-5B58-6836-091D833144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705265" y="339874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tiếp các từ ngữ về nhà trường trong từng nhóm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297943" y="926018"/>
            <a:ext cx="42497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4" y="1994496"/>
            <a:ext cx="10563862" cy="42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7BD4EB4-2A45-45C7-8F8A-B68550DA73EF}"/>
              </a:ext>
            </a:extLst>
          </p:cNvPr>
          <p:cNvSpPr txBox="1"/>
          <p:nvPr/>
        </p:nvSpPr>
        <p:spPr>
          <a:xfrm>
            <a:off x="6027068" y="1946959"/>
            <a:ext cx="5985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 tiếp các từ ngữ về nhà trường trong từng nhóm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VBT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46219"/>
            <a:ext cx="4238625" cy="2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5D0D64A7-2E3B-4825-A180-159CD6C7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4" y="4193728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504</Words>
  <Application>Microsoft Office PowerPoint</Application>
  <PresentationFormat>Widescreen</PresentationFormat>
  <Paragraphs>82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DengXian</vt:lpstr>
      <vt:lpstr>DengXian</vt:lpstr>
      <vt:lpstr>#9Slide03 AmpleSoft Bold</vt:lpstr>
      <vt:lpstr>Arial</vt:lpstr>
      <vt:lpstr>Calibri</vt:lpstr>
      <vt:lpstr>Calibri Light</vt:lpstr>
      <vt:lpstr>iCiel Cadena</vt:lpstr>
      <vt:lpstr>Times New Roman</vt:lpstr>
      <vt:lpstr>UVN Gia Dinh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5</cp:revision>
  <dcterms:created xsi:type="dcterms:W3CDTF">2022-10-05T06:51:04Z</dcterms:created>
  <dcterms:modified xsi:type="dcterms:W3CDTF">2022-10-05T08:12:45Z</dcterms:modified>
</cp:coreProperties>
</file>