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0" r:id="rId2"/>
    <p:sldId id="259" r:id="rId3"/>
    <p:sldId id="316" r:id="rId4"/>
    <p:sldId id="264" r:id="rId5"/>
    <p:sldId id="281" r:id="rId6"/>
    <p:sldId id="317" r:id="rId7"/>
    <p:sldId id="282" r:id="rId8"/>
    <p:sldId id="319" r:id="rId9"/>
    <p:sldId id="324" r:id="rId10"/>
    <p:sldId id="336" r:id="rId11"/>
    <p:sldId id="289" r:id="rId12"/>
    <p:sldId id="258"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3E639-85F4-47DE-A778-F0D51FD0A852}" type="datetimeFigureOut">
              <a:rPr lang="vi-VN" smtClean="0"/>
              <a:t>07/10/2024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A32A6-F5A5-402C-9B1E-D951BD86DB4A}" type="slidenum">
              <a:rPr lang="vi-VN" smtClean="0"/>
              <a:t>‹#›</a:t>
            </a:fld>
            <a:endParaRPr lang="vi-VN"/>
          </a:p>
        </p:txBody>
      </p:sp>
    </p:spTree>
    <p:extLst>
      <p:ext uri="{BB962C8B-B14F-4D97-AF65-F5344CB8AC3E}">
        <p14:creationId xmlns:p14="http://schemas.microsoft.com/office/powerpoint/2010/main" val="146041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4379-8A92-DB8C-E7E2-6E2D637B2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EDD35CF-730B-6FD4-F62F-3393E4290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DA6056-087A-C7D1-D0C4-373CEC862026}"/>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5" name="Footer Placeholder 4">
            <a:extLst>
              <a:ext uri="{FF2B5EF4-FFF2-40B4-BE49-F238E27FC236}">
                <a16:creationId xmlns:a16="http://schemas.microsoft.com/office/drawing/2014/main" id="{7DC15EE0-9189-1062-6DDE-43B262A2C6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E4E1093-EC4B-5763-34BA-D2DFAC0D5890}"/>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68880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1373-4FCB-ECF4-CF75-01CCBF47467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D226DA-8BAD-48A3-01C3-347E1B01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C11CFD5-FF0E-6DD0-076F-C901DBD4CA6D}"/>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5" name="Footer Placeholder 4">
            <a:extLst>
              <a:ext uri="{FF2B5EF4-FFF2-40B4-BE49-F238E27FC236}">
                <a16:creationId xmlns:a16="http://schemas.microsoft.com/office/drawing/2014/main" id="{A92703AC-3E87-915D-2C8F-953E16F2C0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9A5941-CF38-70D8-4C0A-42070AC19BC9}"/>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19995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8620F-70BC-0934-B83C-E45FF667B0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8024CF-9282-8807-38E1-51B1DCB80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BE621E-6739-682F-50C0-8B021DB3BBCE}"/>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5" name="Footer Placeholder 4">
            <a:extLst>
              <a:ext uri="{FF2B5EF4-FFF2-40B4-BE49-F238E27FC236}">
                <a16:creationId xmlns:a16="http://schemas.microsoft.com/office/drawing/2014/main" id="{732F7B90-08EB-6C98-A618-33E359D27E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853B7C-F5AC-04C9-4877-57FD46C3A3A5}"/>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06397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4765-7862-48F7-D27B-2A241EB8AFE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760FF18-EAA5-008C-A29F-06C5C6657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A652A0-65BC-6C73-B454-724B1D166A33}"/>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5" name="Footer Placeholder 4">
            <a:extLst>
              <a:ext uri="{FF2B5EF4-FFF2-40B4-BE49-F238E27FC236}">
                <a16:creationId xmlns:a16="http://schemas.microsoft.com/office/drawing/2014/main" id="{BA93C5C2-A3DC-8B8C-D733-CBEDA4CAD37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DB980A5-AC41-504C-E019-F6F8DE5E9FAE}"/>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407068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8656-F67B-A369-F0AA-0CCC21DCE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37CD5AB-F6F3-A82A-C30A-B19D103FE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01FDE-DF4B-A1DE-0FC7-0CAE057FC415}"/>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5" name="Footer Placeholder 4">
            <a:extLst>
              <a:ext uri="{FF2B5EF4-FFF2-40B4-BE49-F238E27FC236}">
                <a16:creationId xmlns:a16="http://schemas.microsoft.com/office/drawing/2014/main" id="{2F34E741-89C5-E917-097C-A91B7F77FC3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7DA333-6CDC-4009-4F9D-F0763F7BB86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14381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EDE0-6C9D-1C9F-ED41-D2DA1E1833D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A4C5B98-5E5B-7DED-2766-0CCDB038C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0313CB1-A85E-CAD5-5F2F-69E5D6C7E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13802A6-8D5C-CFC2-41B2-2C0E95D4BEA8}"/>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6" name="Footer Placeholder 5">
            <a:extLst>
              <a:ext uri="{FF2B5EF4-FFF2-40B4-BE49-F238E27FC236}">
                <a16:creationId xmlns:a16="http://schemas.microsoft.com/office/drawing/2014/main" id="{D7AE61B9-B045-A455-F0A7-2DD1266DBB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D26704-D73B-CB4E-0D69-57C7F35196F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43140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1039-8566-A5B5-208A-1A55B1482B9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32B2A0A-8B1B-FB8E-B965-2244115E6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9DA2E-F5C5-A942-3DE8-F6D5DE2AB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B0C4A5C-39E9-14EA-AE74-182CA9EB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A42AC-FF57-B129-2F01-EB8EDBED48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7D9E181-B729-A849-5BC4-59D1E5E3E30C}"/>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8" name="Footer Placeholder 7">
            <a:extLst>
              <a:ext uri="{FF2B5EF4-FFF2-40B4-BE49-F238E27FC236}">
                <a16:creationId xmlns:a16="http://schemas.microsoft.com/office/drawing/2014/main" id="{343AE574-9D3B-A048-307F-B1D8664F0B0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81B064B-397F-97EE-60C3-B0982EEE620B}"/>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93333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28DF-F69B-512C-53C0-CB2D4D8DC43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05CE3DB-983D-7743-A498-F3AF4A785C39}"/>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4" name="Footer Placeholder 3">
            <a:extLst>
              <a:ext uri="{FF2B5EF4-FFF2-40B4-BE49-F238E27FC236}">
                <a16:creationId xmlns:a16="http://schemas.microsoft.com/office/drawing/2014/main" id="{B5E089A0-FB00-FBFF-7E15-8039E5440DE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97F5C2A-07F6-C78A-0C67-2A9B9126DAC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56133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FB898-7F57-F134-C3CC-A0DA9C988237}"/>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3" name="Footer Placeholder 2">
            <a:extLst>
              <a:ext uri="{FF2B5EF4-FFF2-40B4-BE49-F238E27FC236}">
                <a16:creationId xmlns:a16="http://schemas.microsoft.com/office/drawing/2014/main" id="{4514C575-345C-0B02-4412-36186EE8D06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15B45A7-CCEC-E7D7-421F-CF7E53142B82}"/>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41702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066C-BCA0-D26F-C61E-B05644BF6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01B14C2-817D-4FBF-6754-A7685F1D4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5330A8A-B902-4E54-4889-4E48D8E64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74AC-7104-3B56-F8E9-E3846F1C27D2}"/>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6" name="Footer Placeholder 5">
            <a:extLst>
              <a:ext uri="{FF2B5EF4-FFF2-40B4-BE49-F238E27FC236}">
                <a16:creationId xmlns:a16="http://schemas.microsoft.com/office/drawing/2014/main" id="{7460EFB0-A706-89D5-FBCC-3B36C6107B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95F6E24-FCDA-3BCE-73C7-7B424C9403E0}"/>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7002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237-88BD-FAF1-D53E-B8F230D07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D9B4D78-D40B-4BAA-74CF-742071106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1C5DC75-084E-D38F-D100-6CAAF29E8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CB90E-FCCC-6F0A-F3F4-34439D500DC3}"/>
              </a:ext>
            </a:extLst>
          </p:cNvPr>
          <p:cNvSpPr>
            <a:spLocks noGrp="1"/>
          </p:cNvSpPr>
          <p:nvPr>
            <p:ph type="dt" sz="half" idx="10"/>
          </p:nvPr>
        </p:nvSpPr>
        <p:spPr/>
        <p:txBody>
          <a:bodyPr/>
          <a:lstStyle/>
          <a:p>
            <a:fld id="{36CAAC8C-0E30-4A25-A308-8C3AEA4B16CA}" type="datetimeFigureOut">
              <a:rPr lang="vi-VN" smtClean="0"/>
              <a:t>07/10/2024</a:t>
            </a:fld>
            <a:endParaRPr lang="vi-VN"/>
          </a:p>
        </p:txBody>
      </p:sp>
      <p:sp>
        <p:nvSpPr>
          <p:cNvPr id="6" name="Footer Placeholder 5">
            <a:extLst>
              <a:ext uri="{FF2B5EF4-FFF2-40B4-BE49-F238E27FC236}">
                <a16:creationId xmlns:a16="http://schemas.microsoft.com/office/drawing/2014/main" id="{A2D82A9F-0732-8431-5025-1F5477C98B9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F02C01-87B3-8437-5E2F-9CB177B7FE8D}"/>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95566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6A40A-06AA-BAEE-002C-CF1BFD2CA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A3DFAC-3CF5-FC04-EA5E-3EF10E9E3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FF8BA-2C66-1E2B-59AC-601DA65C7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AC8C-0E30-4A25-A308-8C3AEA4B16CA}" type="datetimeFigureOut">
              <a:rPr lang="vi-VN" smtClean="0"/>
              <a:t>07/10/2024</a:t>
            </a:fld>
            <a:endParaRPr lang="vi-VN"/>
          </a:p>
        </p:txBody>
      </p:sp>
      <p:sp>
        <p:nvSpPr>
          <p:cNvPr id="5" name="Footer Placeholder 4">
            <a:extLst>
              <a:ext uri="{FF2B5EF4-FFF2-40B4-BE49-F238E27FC236}">
                <a16:creationId xmlns:a16="http://schemas.microsoft.com/office/drawing/2014/main" id="{3FD0E2C1-F262-D126-B09C-052DFED33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59CCC96-BF56-EBFB-BEAD-778327830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35C7C-3832-4587-9A85-C32D118EEE18}" type="slidenum">
              <a:rPr lang="vi-VN" smtClean="0"/>
              <a:t>‹#›</a:t>
            </a:fld>
            <a:endParaRPr lang="vi-VN"/>
          </a:p>
        </p:txBody>
      </p:sp>
    </p:spTree>
    <p:extLst>
      <p:ext uri="{BB962C8B-B14F-4D97-AF65-F5344CB8AC3E}">
        <p14:creationId xmlns:p14="http://schemas.microsoft.com/office/powerpoint/2010/main" val="229824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7"/>
          <a:stretch>
            <a:fillRect/>
          </a:stretch>
        </p:blipFill>
        <p:spPr>
          <a:xfrm>
            <a:off x="4903577" y="2425111"/>
            <a:ext cx="6328196" cy="1871634"/>
          </a:xfrm>
          <a:prstGeom prst="rect">
            <a:avLst/>
          </a:prstGeom>
        </p:spPr>
      </p:pic>
      <p:pic>
        <p:nvPicPr>
          <p:cNvPr id="2" name="Autumn-July">
            <a:hlinkClick r:id="" action="ppaction://media"/>
            <a:extLst>
              <a:ext uri="{FF2B5EF4-FFF2-40B4-BE49-F238E27FC236}">
                <a16:creationId xmlns:a16="http://schemas.microsoft.com/office/drawing/2014/main" id="{5CF7DFFA-4F93-49BF-B4BA-306982399F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5245" y="356870"/>
            <a:ext cx="406400" cy="406400"/>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 presetClass="mediacall" presetSubtype="0" fill="hold" nodeType="withEffect">
                                  <p:stCondLst>
                                    <p:cond delay="0"/>
                                  </p:stCondLst>
                                  <p:childTnLst>
                                    <p:cmd type="call" cmd="playFrom(0.0)">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28"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Về</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nhà</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Đọc</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cho</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người</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thân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nghe</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mẫu</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đơn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xin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vào</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Đội</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em</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51"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25736" y="262958"/>
            <a:ext cx="10014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đơn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21480"/>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41683" y="2168336"/>
            <a:ext cx="4790359" cy="978256"/>
            <a:chOff x="7254516" y="2244843"/>
            <a:chExt cx="4790359" cy="978256"/>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82574" y="2244843"/>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4">
                <a:lumMod val="20000"/>
                <a:lumOff val="80000"/>
              </a:schemeClr>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    Bạn Nguyễn Ngọc Bích viết đơn trên để làm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79711" y="3592685"/>
            <a:ext cx="4788956" cy="1090596"/>
            <a:chOff x="7228851" y="3429000"/>
            <a:chExt cx="4788956" cy="1090596"/>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47788" y="3638267"/>
              <a:ext cx="407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微软雅黑"/>
                  <a:cs typeface="Times New Roman" panose="02020603050405020304" pitchFamily="18" charset="0"/>
                </a:rPr>
                <a:t>Đơn</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gửi</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cho</a:t>
              </a:r>
              <a:r>
                <a:rPr lang="en-US" sz="28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097580"/>
            <a:chOff x="7226284" y="5088735"/>
            <a:chExt cx="4656692" cy="1097580"/>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 name="Picture 1" descr="Shape, square&#10;&#10;Description automatically generated">
            <a:extLst>
              <a:ext uri="{FF2B5EF4-FFF2-40B4-BE49-F238E27FC236}">
                <a16:creationId xmlns:a16="http://schemas.microsoft.com/office/drawing/2014/main" id="{19279558-695E-2633-E3E3-F602A58F60D9}"/>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1" y="1412289"/>
            <a:ext cx="5771398" cy="4873562"/>
          </a:xfrm>
          <a:prstGeom prst="rect">
            <a:avLst/>
          </a:prstGeom>
        </p:spPr>
      </p:pic>
      <p:grpSp>
        <p:nvGrpSpPr>
          <p:cNvPr id="3" name="Group 2">
            <a:extLst>
              <a:ext uri="{FF2B5EF4-FFF2-40B4-BE49-F238E27FC236}">
                <a16:creationId xmlns:a16="http://schemas.microsoft.com/office/drawing/2014/main" id="{C872B0AD-150B-0695-E58C-7169CC6A97BE}"/>
              </a:ext>
            </a:extLst>
          </p:cNvPr>
          <p:cNvGrpSpPr/>
          <p:nvPr/>
        </p:nvGrpSpPr>
        <p:grpSpPr>
          <a:xfrm>
            <a:off x="7062284" y="1859145"/>
            <a:ext cx="4790359" cy="978256"/>
            <a:chOff x="7254516" y="2244843"/>
            <a:chExt cx="4790359" cy="978256"/>
          </a:xfrm>
        </p:grpSpPr>
        <p:sp>
          <p:nvSpPr>
            <p:cNvPr id="7" name="Freeform 48">
              <a:extLst>
                <a:ext uri="{FF2B5EF4-FFF2-40B4-BE49-F238E27FC236}">
                  <a16:creationId xmlns:a16="http://schemas.microsoft.com/office/drawing/2014/main" id="{9748154E-E03D-485A-0E1B-14B5B6912ACA}"/>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8" name="Freeform: Shape 7">
              <a:extLst>
                <a:ext uri="{FF2B5EF4-FFF2-40B4-BE49-F238E27FC236}">
                  <a16:creationId xmlns:a16="http://schemas.microsoft.com/office/drawing/2014/main" id="{202434E9-7F81-B487-EBA0-C11A0CDBDBBC}"/>
                </a:ext>
              </a:extLst>
            </p:cNvPr>
            <p:cNvSpPr/>
            <p:nvPr/>
          </p:nvSpPr>
          <p:spPr>
            <a:xfrm>
              <a:off x="7882574" y="2244843"/>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4">
                <a:lumMod val="20000"/>
                <a:lumOff val="80000"/>
              </a:schemeClr>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9" name="TextBox 8">
              <a:extLst>
                <a:ext uri="{FF2B5EF4-FFF2-40B4-BE49-F238E27FC236}">
                  <a16:creationId xmlns:a16="http://schemas.microsoft.com/office/drawing/2014/main" id="{49BAC1D6-8128-1A2B-707F-3F4052799DBD}"/>
                </a:ext>
              </a:extLst>
            </p:cNvPr>
            <p:cNvSpPr txBox="1"/>
            <p:nvPr/>
          </p:nvSpPr>
          <p:spPr>
            <a:xfrm>
              <a:off x="7812957" y="2260282"/>
              <a:ext cx="41604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    Bạn Nguyễn Ngọc Bích viết đơn trên để làm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10" name="Group 9">
            <a:extLst>
              <a:ext uri="{FF2B5EF4-FFF2-40B4-BE49-F238E27FC236}">
                <a16:creationId xmlns:a16="http://schemas.microsoft.com/office/drawing/2014/main" id="{42D43C13-EB5A-C5FF-CFC6-2FCEBA96439B}"/>
              </a:ext>
            </a:extLst>
          </p:cNvPr>
          <p:cNvGrpSpPr/>
          <p:nvPr/>
        </p:nvGrpSpPr>
        <p:grpSpPr>
          <a:xfrm>
            <a:off x="7100312" y="3283494"/>
            <a:ext cx="4788956" cy="1090596"/>
            <a:chOff x="7228851" y="3429000"/>
            <a:chExt cx="4788956" cy="1090596"/>
          </a:xfrm>
        </p:grpSpPr>
        <p:sp>
          <p:nvSpPr>
            <p:cNvPr id="11" name="Freeform: Shape 10">
              <a:extLst>
                <a:ext uri="{FF2B5EF4-FFF2-40B4-BE49-F238E27FC236}">
                  <a16:creationId xmlns:a16="http://schemas.microsoft.com/office/drawing/2014/main" id="{C9D3946A-5204-95B3-F08B-0D4090F07DA3}"/>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B206B35C-F1DA-117B-EC19-C0056D4152FB}"/>
                </a:ext>
              </a:extLst>
            </p:cNvPr>
            <p:cNvSpPr txBox="1"/>
            <p:nvPr/>
          </p:nvSpPr>
          <p:spPr>
            <a:xfrm>
              <a:off x="7947788" y="3638267"/>
              <a:ext cx="407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微软雅黑"/>
                  <a:cs typeface="Times New Roman" panose="02020603050405020304" pitchFamily="18" charset="0"/>
                </a:rPr>
                <a:t>Đơn</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gửi</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cho</a:t>
              </a:r>
              <a:r>
                <a:rPr lang="en-US" sz="28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Freeform 48">
              <a:extLst>
                <a:ext uri="{FF2B5EF4-FFF2-40B4-BE49-F238E27FC236}">
                  <a16:creationId xmlns:a16="http://schemas.microsoft.com/office/drawing/2014/main" id="{FBC64474-2A98-5210-08C5-CCEBF86F7A26}"/>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 name="Group 13">
            <a:extLst>
              <a:ext uri="{FF2B5EF4-FFF2-40B4-BE49-F238E27FC236}">
                <a16:creationId xmlns:a16="http://schemas.microsoft.com/office/drawing/2014/main" id="{C642C633-6EE7-88E3-3A94-F6B7B20B61DD}"/>
              </a:ext>
            </a:extLst>
          </p:cNvPr>
          <p:cNvGrpSpPr/>
          <p:nvPr/>
        </p:nvGrpSpPr>
        <p:grpSpPr>
          <a:xfrm>
            <a:off x="7060556" y="4722399"/>
            <a:ext cx="4989320" cy="1097580"/>
            <a:chOff x="7226284" y="5088735"/>
            <a:chExt cx="4656692" cy="1097580"/>
          </a:xfrm>
        </p:grpSpPr>
        <p:sp>
          <p:nvSpPr>
            <p:cNvPr id="15" name="Freeform: Shape 14">
              <a:extLst>
                <a:ext uri="{FF2B5EF4-FFF2-40B4-BE49-F238E27FC236}">
                  <a16:creationId xmlns:a16="http://schemas.microsoft.com/office/drawing/2014/main" id="{AFCDE252-34C7-FB32-A538-2165296029D2}"/>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6" name="TextBox 15">
              <a:extLst>
                <a:ext uri="{FF2B5EF4-FFF2-40B4-BE49-F238E27FC236}">
                  <a16:creationId xmlns:a16="http://schemas.microsoft.com/office/drawing/2014/main" id="{527980C4-4327-8FCA-E1DD-017A97703616}"/>
                </a:ext>
              </a:extLst>
            </p:cNvPr>
            <p:cNvSpPr txBox="1"/>
            <p:nvPr/>
          </p:nvSpPr>
          <p:spPr>
            <a:xfrm>
              <a:off x="7838820" y="5171409"/>
              <a:ext cx="3915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17" name="Freeform 48">
              <a:extLst>
                <a:ext uri="{FF2B5EF4-FFF2-40B4-BE49-F238E27FC236}">
                  <a16:creationId xmlns:a16="http://schemas.microsoft.com/office/drawing/2014/main" id="{C52277F6-87D8-32AA-F1E3-5FBEF1BF2557}"/>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1" dirty="0">
                  <a:solidFill>
                    <a:srgbClr val="000000"/>
                  </a:solidFill>
                  <a:effectLst/>
                  <a:latin typeface="Times New Roman" panose="02020603050405020304" pitchFamily="18" charset="0"/>
                  <a:cs typeface="Times New Roman" panose="02020603050405020304" pitchFamily="18" charset="0"/>
                </a:rPr>
                <a:t>Bạn Nguyễn Ngọc Bích viết đơn để xin vào Đội Thiếu niên tiền phong Hồ Chí Minh</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1" dirty="0">
                  <a:solidFill>
                    <a:srgbClr val="000000"/>
                  </a:solidFill>
                  <a:effectLst/>
                  <a:latin typeface="Times New Roman" panose="02020603050405020304" pitchFamily="18" charset="0"/>
                  <a:cs typeface="Times New Roman" panose="02020603050405020304" pitchFamily="18" charset="0"/>
                </a:rPr>
                <a:t>Đơn được gửi cho Ban phụ trách Đội trường Tiểu học Nguyễn Thái Học và Ban chỉ huy Liên đội</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 Người viết đơn đã hứa 3 điều: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Thực hiện 5 điều Bác Hồ dạy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Tuân theo Điều lệ Đội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3">
            <a:extLst>
              <a:ext uri="{FF2B5EF4-FFF2-40B4-BE49-F238E27FC236}">
                <a16:creationId xmlns:a16="http://schemas.microsoft.com/office/drawing/2014/main" id="{3E19FB8B-BF0F-4B03-B9FF-70303CC7B206}"/>
              </a:ext>
            </a:extLst>
          </p:cNvPr>
          <p:cNvGrpSpPr/>
          <p:nvPr/>
        </p:nvGrpSpPr>
        <p:grpSpPr>
          <a:xfrm>
            <a:off x="1606209" y="97075"/>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Trình tự</a:t>
                </a:r>
                <a:endPar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v</a:t>
                </a:r>
                <a:r>
                  <a:rPr lang="en-US" altLang="zh-CN" sz="3600" b="1" dirty="0" err="1">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iết</a:t>
                </a:r>
                <a:r>
                  <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 đơn</a:t>
                </a:r>
                <a:endParaRPr lang="zh-CN" altLang="en-US"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908771"/>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4" y="5388041"/>
            <a:ext cx="1439327" cy="1243585"/>
            <a:chOff x="2930288" y="58295"/>
            <a:chExt cx="2779001" cy="1324948"/>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324948"/>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cuối</a:t>
              </a: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728259"/>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300390"/>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815044"/>
            <a:ext cx="906386" cy="219479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413728"/>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Quốc hiệu </a:t>
            </a:r>
            <a:r>
              <a:rPr lang="en-US" sz="2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150610"/>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601193"/>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30887"/>
          </a:xfrm>
          <a:prstGeom prst="rect">
            <a:avLst/>
          </a:prstGeom>
          <a:solidFill>
            <a:srgbClr val="FFFF00"/>
          </a:solidFill>
        </p:spPr>
        <p:txBody>
          <a:bodyPr wrap="square" rtlCol="0">
            <a:spAutoFit/>
          </a:bodyPr>
          <a:lstStyle/>
          <a:p>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98063"/>
            <a:ext cx="1734568" cy="430887"/>
          </a:xfrm>
          <a:prstGeom prst="rect">
            <a:avLst/>
          </a:prstGeom>
          <a:solidFill>
            <a:srgbClr val="FFFF00"/>
          </a:solidFill>
        </p:spPr>
        <p:txBody>
          <a:bodyPr wrap="square" rtlCol="0">
            <a:spAutoFit/>
          </a:bodyPr>
          <a:lstStyle/>
          <a:p>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ơn</a:t>
            </a:r>
            <a:endPar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561739"/>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4011552"/>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261345"/>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80815"/>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1005112"/>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601069"/>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540167"/>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115829"/>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circle(in)">
                                      <p:cBhvr>
                                        <p:cTn id="42" dur="2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arn(inVertical)">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barn(inVertical)">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inVertic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arn(inVertical)">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barn(inVertical)">
                                      <p:cBhvr>
                                        <p:cTn id="89" dur="5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barn(inVertic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barn(inVertical)">
                                      <p:cBhvr>
                                        <p:cTn id="104" dur="500"/>
                                        <p:tgtEl>
                                          <p:spTgt spid="47"/>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barn(inVertic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arn(inVertic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barn(inVertical)">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1000"/>
                                        <p:tgtEl>
                                          <p:spTgt spid="40"/>
                                        </p:tgtEl>
                                      </p:cBhvr>
                                    </p:animEffect>
                                    <p:anim calcmode="lin" valueType="num">
                                      <p:cBhvr>
                                        <p:cTn id="130" dur="1000" fill="hold"/>
                                        <p:tgtEl>
                                          <p:spTgt spid="40"/>
                                        </p:tgtEl>
                                        <p:attrNameLst>
                                          <p:attrName>ppt_x</p:attrName>
                                        </p:attrNameLst>
                                      </p:cBhvr>
                                      <p:tavLst>
                                        <p:tav tm="0">
                                          <p:val>
                                            <p:strVal val="#ppt_x"/>
                                          </p:val>
                                        </p:tav>
                                        <p:tav tm="100000">
                                          <p:val>
                                            <p:strVal val="#ppt_x"/>
                                          </p:val>
                                        </p:tav>
                                      </p:tavLst>
                                    </p:anim>
                                    <p:anim calcmode="lin" valueType="num">
                                      <p:cBhvr>
                                        <p:cTn id="1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204912" y="751581"/>
            <a:ext cx="10205210" cy="6025185"/>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F05EB8-34FD-4861-8600-1F1661C718A1}"/>
              </a:ext>
            </a:extLst>
          </p:cNvPr>
          <p:cNvSpPr txBox="1"/>
          <p:nvPr/>
        </p:nvSpPr>
        <p:spPr>
          <a:xfrm>
            <a:off x="1417154" y="751582"/>
            <a:ext cx="9782175" cy="6001643"/>
          </a:xfrm>
          <a:prstGeom prst="rect">
            <a:avLst/>
          </a:prstGeom>
          <a:noFill/>
        </p:spPr>
        <p:txBody>
          <a:bodyPr wrap="square" rtlCol="0">
            <a:spAutoFit/>
          </a:bodyPr>
          <a:lstStyle/>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tên là:…………………………………….</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Sinh ngày: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4" name="TextBox 3">
            <a:extLst>
              <a:ext uri="{FF2B5EF4-FFF2-40B4-BE49-F238E27FC236}">
                <a16:creationId xmlns:a16="http://schemas.microsoft.com/office/drawing/2014/main" id="{F21BD83A-DC70-4AFC-7457-6BA7A8BA69C0}"/>
              </a:ext>
            </a:extLst>
          </p:cNvPr>
          <p:cNvSpPr txBox="1"/>
          <p:nvPr/>
        </p:nvSpPr>
        <p:spPr>
          <a:xfrm>
            <a:off x="145773" y="104775"/>
            <a:ext cx="11834192"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Điền thông tin vào mẫu đơn xin vào Đội và đối chiếu bài với bạn.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774</Words>
  <Application>Microsoft Office PowerPoint</Application>
  <PresentationFormat>Widescreen</PresentationFormat>
  <Paragraphs>80</Paragraphs>
  <Slides>12</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微软雅黑</vt: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Administrator</cp:lastModifiedBy>
  <cp:revision>5</cp:revision>
  <dcterms:created xsi:type="dcterms:W3CDTF">2022-10-05T07:35:41Z</dcterms:created>
  <dcterms:modified xsi:type="dcterms:W3CDTF">2024-10-07T06:23:34Z</dcterms:modified>
</cp:coreProperties>
</file>