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9"/>
  </p:notesMasterIdLst>
  <p:sldIdLst>
    <p:sldId id="256" r:id="rId2"/>
    <p:sldId id="267" r:id="rId3"/>
    <p:sldId id="575" r:id="rId4"/>
    <p:sldId id="257" r:id="rId5"/>
    <p:sldId id="578" r:id="rId6"/>
    <p:sldId id="579" r:id="rId7"/>
    <p:sldId id="576" r:id="rId8"/>
  </p:sldIdLst>
  <p:sldSz cx="9144000" cy="5143500" type="screen16x9"/>
  <p:notesSz cx="6858000" cy="9144000"/>
  <p:embeddedFontLst>
    <p:embeddedFont>
      <p:font typeface="Itim" charset="-34"/>
      <p:regular r:id="rId10"/>
    </p:embeddedFont>
    <p:embeddedFont>
      <p:font typeface="Baloo 2 Medium" charset="-93"/>
      <p:regular r:id="rId11"/>
      <p:bold r:id="rId12"/>
    </p:embeddedFont>
    <p:embeddedFont>
      <p:font typeface="Roboto Condensed Light" charset="0"/>
      <p:regular r:id="rId13"/>
      <p:italic r:id="rId14"/>
    </p:embeddedFont>
    <p:embeddedFont>
      <p:font typeface="Tahoma" pitchFamily="3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265"/>
    <a:srgbClr val="F9D72F"/>
    <a:srgbClr val="FECCC2"/>
    <a:srgbClr val="FEA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0918A9-B589-4D6B-BB5B-783D4951A91F}">
  <a:tblStyle styleId="{900918A9-B589-4D6B-BB5B-783D4951A9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4421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159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293e891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0293e891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19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23250" y="1188090"/>
            <a:ext cx="4897500" cy="26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23250" y="3654410"/>
            <a:ext cx="4897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233850" y="210388"/>
            <a:ext cx="676309" cy="817578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215875"/>
            <a:ext cx="77040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/>
        </p:nvSpPr>
        <p:spPr>
          <a:xfrm>
            <a:off x="3791100" y="222467"/>
            <a:ext cx="1561800" cy="81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Toán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lớp 3</a:t>
            </a:r>
          </a:p>
        </p:txBody>
      </p:sp>
      <p:grpSp>
        <p:nvGrpSpPr>
          <p:cNvPr id="292" name="Google Shape;292;p36"/>
          <p:cNvGrpSpPr/>
          <p:nvPr/>
        </p:nvGrpSpPr>
        <p:grpSpPr>
          <a:xfrm>
            <a:off x="7334958" y="2871571"/>
            <a:ext cx="315440" cy="304214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1672388" y="3554362"/>
            <a:ext cx="256199" cy="200095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/>
          <p:nvPr/>
        </p:nvSpPr>
        <p:spPr>
          <a:xfrm rot="1799942">
            <a:off x="7689457" y="3562278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7998039" y="1249731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/>
          <p:nvPr/>
        </p:nvSpPr>
        <p:spPr>
          <a:xfrm rot="1799942">
            <a:off x="1430302" y="821605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36"/>
          <p:cNvGrpSpPr/>
          <p:nvPr/>
        </p:nvGrpSpPr>
        <p:grpSpPr>
          <a:xfrm>
            <a:off x="5926721" y="827858"/>
            <a:ext cx="315440" cy="304214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2919757" y="4298755"/>
            <a:ext cx="204937" cy="150327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155273" y="4538908"/>
            <a:ext cx="162690" cy="119048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>
            <a:off x="2833801" y="774918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36"/>
          <p:cNvGrpSpPr/>
          <p:nvPr/>
        </p:nvGrpSpPr>
        <p:grpSpPr>
          <a:xfrm>
            <a:off x="452855" y="3964367"/>
            <a:ext cx="874424" cy="778511"/>
            <a:chOff x="379633" y="2689458"/>
            <a:chExt cx="1345919" cy="1575461"/>
          </a:xfrm>
        </p:grpSpPr>
        <p:sp>
          <p:nvSpPr>
            <p:cNvPr id="345" name="Google Shape;345;p36"/>
            <p:cNvSpPr/>
            <p:nvPr/>
          </p:nvSpPr>
          <p:spPr>
            <a:xfrm>
              <a:off x="958550" y="3046900"/>
              <a:ext cx="331200" cy="542100"/>
            </a:xfrm>
            <a:prstGeom prst="roundRect">
              <a:avLst>
                <a:gd name="adj" fmla="val 265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956618" y="3043695"/>
              <a:ext cx="198356" cy="545533"/>
            </a:xfrm>
            <a:custGeom>
              <a:avLst/>
              <a:gdLst/>
              <a:ahLst/>
              <a:cxnLst/>
              <a:rect l="l" t="t" r="r" b="b"/>
              <a:pathLst>
                <a:path w="8205" h="22566" extrusionOk="0">
                  <a:moveTo>
                    <a:pt x="3766" y="0"/>
                  </a:moveTo>
                  <a:cubicBezTo>
                    <a:pt x="1683" y="0"/>
                    <a:pt x="0" y="1683"/>
                    <a:pt x="0" y="3766"/>
                  </a:cubicBezTo>
                  <a:lnTo>
                    <a:pt x="0" y="18800"/>
                  </a:lnTo>
                  <a:cubicBezTo>
                    <a:pt x="0" y="20892"/>
                    <a:pt x="1683" y="22566"/>
                    <a:pt x="3766" y="22566"/>
                  </a:cubicBezTo>
                  <a:lnTo>
                    <a:pt x="4439" y="22566"/>
                  </a:lnTo>
                  <a:cubicBezTo>
                    <a:pt x="6521" y="22566"/>
                    <a:pt x="8204" y="20892"/>
                    <a:pt x="8204" y="18800"/>
                  </a:cubicBezTo>
                  <a:lnTo>
                    <a:pt x="8204" y="3766"/>
                  </a:lnTo>
                  <a:cubicBezTo>
                    <a:pt x="8204" y="1683"/>
                    <a:pt x="6521" y="0"/>
                    <a:pt x="4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915100" y="3341525"/>
              <a:ext cx="162600" cy="161100"/>
            </a:xfrm>
            <a:prstGeom prst="roundRect">
              <a:avLst>
                <a:gd name="adj" fmla="val 265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914384" y="3341192"/>
              <a:ext cx="164052" cy="85990"/>
            </a:xfrm>
            <a:custGeom>
              <a:avLst/>
              <a:gdLst/>
              <a:ahLst/>
              <a:cxnLst/>
              <a:rect l="l" t="t" r="r" b="b"/>
              <a:pathLst>
                <a:path w="6786" h="3557" extrusionOk="0">
                  <a:moveTo>
                    <a:pt x="1620" y="0"/>
                  </a:moveTo>
                  <a:cubicBezTo>
                    <a:pt x="719" y="0"/>
                    <a:pt x="1" y="719"/>
                    <a:pt x="1" y="1610"/>
                  </a:cubicBezTo>
                  <a:lnTo>
                    <a:pt x="1" y="1947"/>
                  </a:lnTo>
                  <a:cubicBezTo>
                    <a:pt x="1" y="2838"/>
                    <a:pt x="719" y="3557"/>
                    <a:pt x="1620" y="3557"/>
                  </a:cubicBezTo>
                  <a:lnTo>
                    <a:pt x="5176" y="3557"/>
                  </a:lnTo>
                  <a:cubicBezTo>
                    <a:pt x="6067" y="3557"/>
                    <a:pt x="6786" y="2838"/>
                    <a:pt x="6786" y="1947"/>
                  </a:cubicBezTo>
                  <a:lnTo>
                    <a:pt x="6786" y="1610"/>
                  </a:lnTo>
                  <a:cubicBezTo>
                    <a:pt x="6786" y="719"/>
                    <a:pt x="6067" y="0"/>
                    <a:pt x="5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9" name="Google Shape;349;p36"/>
            <p:cNvGrpSpPr/>
            <p:nvPr/>
          </p:nvGrpSpPr>
          <p:grpSpPr>
            <a:xfrm>
              <a:off x="379633" y="2689458"/>
              <a:ext cx="1345919" cy="1575461"/>
              <a:chOff x="5400425" y="1058525"/>
              <a:chExt cx="1391850" cy="1629225"/>
            </a:xfrm>
          </p:grpSpPr>
          <p:sp>
            <p:nvSpPr>
              <p:cNvPr id="350" name="Google Shape;350;p36"/>
              <p:cNvSpPr/>
              <p:nvPr/>
            </p:nvSpPr>
            <p:spPr>
              <a:xfrm>
                <a:off x="6034150" y="1521950"/>
                <a:ext cx="1680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6722" y="3174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6034150" y="1521950"/>
                <a:ext cx="1346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38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5385" y="3174"/>
                    </a:lnTo>
                    <a:lnTo>
                      <a:pt x="5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992325" y="1896900"/>
                <a:ext cx="2956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3884" extrusionOk="0">
                    <a:moveTo>
                      <a:pt x="191" y="0"/>
                    </a:moveTo>
                    <a:cubicBezTo>
                      <a:pt x="82" y="18"/>
                      <a:pt x="0" y="118"/>
                      <a:pt x="0" y="228"/>
                    </a:cubicBezTo>
                    <a:cubicBezTo>
                      <a:pt x="173" y="2292"/>
                      <a:pt x="1892" y="3875"/>
                      <a:pt x="3957" y="3884"/>
                    </a:cubicBezTo>
                    <a:lnTo>
                      <a:pt x="11624" y="3884"/>
                    </a:lnTo>
                    <a:cubicBezTo>
                      <a:pt x="11733" y="3884"/>
                      <a:pt x="11824" y="3802"/>
                      <a:pt x="11824" y="3684"/>
                    </a:cubicBezTo>
                    <a:cubicBezTo>
                      <a:pt x="11824" y="3575"/>
                      <a:pt x="11733" y="3484"/>
                      <a:pt x="11624" y="3484"/>
                    </a:cubicBezTo>
                    <a:lnTo>
                      <a:pt x="3957" y="3484"/>
                    </a:lnTo>
                    <a:cubicBezTo>
                      <a:pt x="2101" y="3475"/>
                      <a:pt x="564" y="2047"/>
                      <a:pt x="409" y="200"/>
                    </a:cubicBezTo>
                    <a:cubicBezTo>
                      <a:pt x="409" y="82"/>
                      <a:pt x="309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5992075" y="1419850"/>
                <a:ext cx="29767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907" h="12707" extrusionOk="0">
                    <a:moveTo>
                      <a:pt x="3967" y="0"/>
                    </a:moveTo>
                    <a:cubicBezTo>
                      <a:pt x="1784" y="0"/>
                      <a:pt x="10" y="1774"/>
                      <a:pt x="1" y="3966"/>
                    </a:cubicBezTo>
                    <a:lnTo>
                      <a:pt x="1" y="12506"/>
                    </a:lnTo>
                    <a:cubicBezTo>
                      <a:pt x="1" y="12615"/>
                      <a:pt x="92" y="12706"/>
                      <a:pt x="210" y="12706"/>
                    </a:cubicBezTo>
                    <a:cubicBezTo>
                      <a:pt x="319" y="12706"/>
                      <a:pt x="410" y="12615"/>
                      <a:pt x="410" y="12506"/>
                    </a:cubicBezTo>
                    <a:lnTo>
                      <a:pt x="410" y="3966"/>
                    </a:lnTo>
                    <a:cubicBezTo>
                      <a:pt x="410" y="2001"/>
                      <a:pt x="2002" y="409"/>
                      <a:pt x="3967" y="409"/>
                    </a:cubicBezTo>
                    <a:lnTo>
                      <a:pt x="11634" y="409"/>
                    </a:lnTo>
                    <a:cubicBezTo>
                      <a:pt x="11907" y="409"/>
                      <a:pt x="11907" y="0"/>
                      <a:pt x="1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6084400" y="1419850"/>
                <a:ext cx="122825" cy="5741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2966" extrusionOk="0">
                    <a:moveTo>
                      <a:pt x="274" y="0"/>
                    </a:moveTo>
                    <a:cubicBezTo>
                      <a:pt x="1" y="0"/>
                      <a:pt x="1" y="409"/>
                      <a:pt x="274" y="409"/>
                    </a:cubicBezTo>
                    <a:lnTo>
                      <a:pt x="947" y="409"/>
                    </a:lnTo>
                    <a:cubicBezTo>
                      <a:pt x="2911" y="409"/>
                      <a:pt x="4512" y="2001"/>
                      <a:pt x="4521" y="3966"/>
                    </a:cubicBezTo>
                    <a:lnTo>
                      <a:pt x="4521" y="19009"/>
                    </a:lnTo>
                    <a:cubicBezTo>
                      <a:pt x="4512" y="20974"/>
                      <a:pt x="2911" y="22566"/>
                      <a:pt x="947" y="22566"/>
                    </a:cubicBezTo>
                    <a:lnTo>
                      <a:pt x="274" y="22566"/>
                    </a:lnTo>
                    <a:cubicBezTo>
                      <a:pt x="164" y="22566"/>
                      <a:pt x="73" y="22657"/>
                      <a:pt x="73" y="22775"/>
                    </a:cubicBezTo>
                    <a:cubicBezTo>
                      <a:pt x="73" y="22884"/>
                      <a:pt x="164" y="22966"/>
                      <a:pt x="274" y="22966"/>
                    </a:cubicBezTo>
                    <a:lnTo>
                      <a:pt x="947" y="22966"/>
                    </a:lnTo>
                    <a:cubicBezTo>
                      <a:pt x="3139" y="22966"/>
                      <a:pt x="4912" y="21192"/>
                      <a:pt x="4912" y="19009"/>
                    </a:cubicBezTo>
                    <a:lnTo>
                      <a:pt x="4912" y="3966"/>
                    </a:lnTo>
                    <a:cubicBezTo>
                      <a:pt x="4912" y="1774"/>
                      <a:pt x="3139" y="0"/>
                      <a:pt x="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990500" y="1596300"/>
                <a:ext cx="2185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8468" y="409"/>
                    </a:lnTo>
                    <a:cubicBezTo>
                      <a:pt x="8741" y="409"/>
                      <a:pt x="8741" y="0"/>
                      <a:pt x="8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5948650" y="1727275"/>
                <a:ext cx="179675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7204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5385"/>
                    </a:lnTo>
                    <a:cubicBezTo>
                      <a:pt x="6786" y="6158"/>
                      <a:pt x="6158" y="6794"/>
                      <a:pt x="5376" y="6803"/>
                    </a:cubicBezTo>
                    <a:lnTo>
                      <a:pt x="1811" y="6803"/>
                    </a:lnTo>
                    <a:cubicBezTo>
                      <a:pt x="1029" y="6794"/>
                      <a:pt x="392" y="6158"/>
                      <a:pt x="401" y="538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5385"/>
                    </a:lnTo>
                    <a:cubicBezTo>
                      <a:pt x="1" y="6376"/>
                      <a:pt x="810" y="7195"/>
                      <a:pt x="1811" y="7204"/>
                    </a:cubicBezTo>
                    <a:lnTo>
                      <a:pt x="5376" y="7204"/>
                    </a:lnTo>
                    <a:cubicBezTo>
                      <a:pt x="6377" y="7195"/>
                      <a:pt x="7186" y="6376"/>
                      <a:pt x="7186" y="538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5948650" y="1727275"/>
                <a:ext cx="17967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3975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2165"/>
                    </a:lnTo>
                    <a:cubicBezTo>
                      <a:pt x="6777" y="2938"/>
                      <a:pt x="6149" y="3565"/>
                      <a:pt x="5376" y="3575"/>
                    </a:cubicBezTo>
                    <a:lnTo>
                      <a:pt x="1811" y="3575"/>
                    </a:lnTo>
                    <a:cubicBezTo>
                      <a:pt x="1029" y="3565"/>
                      <a:pt x="401" y="2938"/>
                      <a:pt x="401" y="216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2165"/>
                    </a:lnTo>
                    <a:cubicBezTo>
                      <a:pt x="1" y="3165"/>
                      <a:pt x="810" y="3975"/>
                      <a:pt x="1811" y="3975"/>
                    </a:cubicBezTo>
                    <a:lnTo>
                      <a:pt x="5376" y="3975"/>
                    </a:lnTo>
                    <a:cubicBezTo>
                      <a:pt x="6377" y="3975"/>
                      <a:pt x="7186" y="3165"/>
                      <a:pt x="7186" y="216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6029150" y="1516700"/>
                <a:ext cx="17807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3594" extrusionOk="0">
                    <a:moveTo>
                      <a:pt x="6731" y="410"/>
                    </a:moveTo>
                    <a:lnTo>
                      <a:pt x="6731" y="3184"/>
                    </a:lnTo>
                    <a:lnTo>
                      <a:pt x="410" y="3184"/>
                    </a:lnTo>
                    <a:lnTo>
                      <a:pt x="410" y="410"/>
                    </a:lnTo>
                    <a:close/>
                    <a:moveTo>
                      <a:pt x="201" y="1"/>
                    </a:moveTo>
                    <a:cubicBezTo>
                      <a:pt x="91" y="1"/>
                      <a:pt x="1" y="92"/>
                      <a:pt x="1" y="210"/>
                    </a:cubicBezTo>
                    <a:lnTo>
                      <a:pt x="1" y="3393"/>
                    </a:lnTo>
                    <a:cubicBezTo>
                      <a:pt x="1" y="3503"/>
                      <a:pt x="91" y="3593"/>
                      <a:pt x="201" y="3593"/>
                    </a:cubicBezTo>
                    <a:lnTo>
                      <a:pt x="6922" y="3593"/>
                    </a:lnTo>
                    <a:cubicBezTo>
                      <a:pt x="7031" y="3593"/>
                      <a:pt x="7122" y="3503"/>
                      <a:pt x="7122" y="3393"/>
                    </a:cubicBezTo>
                    <a:lnTo>
                      <a:pt x="7122" y="210"/>
                    </a:lnTo>
                    <a:cubicBezTo>
                      <a:pt x="7122" y="92"/>
                      <a:pt x="7031" y="1"/>
                      <a:pt x="6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28925" y="1516700"/>
                <a:ext cx="145100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3594" extrusionOk="0">
                    <a:moveTo>
                      <a:pt x="5394" y="410"/>
                    </a:moveTo>
                    <a:lnTo>
                      <a:pt x="5394" y="3184"/>
                    </a:lnTo>
                    <a:lnTo>
                      <a:pt x="419" y="3184"/>
                    </a:lnTo>
                    <a:lnTo>
                      <a:pt x="419" y="410"/>
                    </a:lnTo>
                    <a:close/>
                    <a:moveTo>
                      <a:pt x="210" y="1"/>
                    </a:moveTo>
                    <a:cubicBezTo>
                      <a:pt x="100" y="1"/>
                      <a:pt x="10" y="92"/>
                      <a:pt x="10" y="210"/>
                    </a:cubicBezTo>
                    <a:lnTo>
                      <a:pt x="10" y="3393"/>
                    </a:lnTo>
                    <a:cubicBezTo>
                      <a:pt x="0" y="3503"/>
                      <a:pt x="100" y="3593"/>
                      <a:pt x="210" y="3593"/>
                    </a:cubicBezTo>
                    <a:lnTo>
                      <a:pt x="5603" y="3593"/>
                    </a:lnTo>
                    <a:cubicBezTo>
                      <a:pt x="5712" y="3593"/>
                      <a:pt x="5803" y="3503"/>
                      <a:pt x="5803" y="3393"/>
                    </a:cubicBezTo>
                    <a:lnTo>
                      <a:pt x="5803" y="210"/>
                    </a:lnTo>
                    <a:cubicBezTo>
                      <a:pt x="5803" y="92"/>
                      <a:pt x="5712" y="1"/>
                      <a:pt x="5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6074400" y="1516825"/>
                <a:ext cx="102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589" extrusionOk="0">
                    <a:moveTo>
                      <a:pt x="205" y="0"/>
                    </a:moveTo>
                    <a:cubicBezTo>
                      <a:pt x="103" y="0"/>
                      <a:pt x="0" y="69"/>
                      <a:pt x="0" y="205"/>
                    </a:cubicBezTo>
                    <a:lnTo>
                      <a:pt x="0" y="3388"/>
                    </a:lnTo>
                    <a:cubicBezTo>
                      <a:pt x="0" y="3498"/>
                      <a:pt x="101" y="3588"/>
                      <a:pt x="210" y="3588"/>
                    </a:cubicBezTo>
                    <a:cubicBezTo>
                      <a:pt x="319" y="3588"/>
                      <a:pt x="410" y="3498"/>
                      <a:pt x="410" y="3388"/>
                    </a:cubicBezTo>
                    <a:lnTo>
                      <a:pt x="410" y="205"/>
                    </a:lnTo>
                    <a:cubicBezTo>
                      <a:pt x="410" y="69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6121700" y="1516700"/>
                <a:ext cx="1002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594" extrusionOk="0">
                    <a:moveTo>
                      <a:pt x="191" y="1"/>
                    </a:moveTo>
                    <a:cubicBezTo>
                      <a:pt x="82" y="10"/>
                      <a:pt x="0" y="101"/>
                      <a:pt x="0" y="210"/>
                    </a:cubicBezTo>
                    <a:lnTo>
                      <a:pt x="0" y="3393"/>
                    </a:lnTo>
                    <a:cubicBezTo>
                      <a:pt x="0" y="3493"/>
                      <a:pt x="82" y="3584"/>
                      <a:pt x="191" y="3593"/>
                    </a:cubicBezTo>
                    <a:cubicBezTo>
                      <a:pt x="310" y="3593"/>
                      <a:pt x="401" y="3503"/>
                      <a:pt x="401" y="3393"/>
                    </a:cubicBezTo>
                    <a:lnTo>
                      <a:pt x="401" y="210"/>
                    </a:lnTo>
                    <a:cubicBezTo>
                      <a:pt x="401" y="92"/>
                      <a:pt x="31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6299750" y="1063750"/>
                <a:ext cx="470475" cy="1619000"/>
              </a:xfrm>
              <a:custGeom>
                <a:avLst/>
                <a:gdLst/>
                <a:ahLst/>
                <a:cxnLst/>
                <a:rect l="l" t="t" r="r" b="b"/>
                <a:pathLst>
                  <a:path w="18819" h="64760" extrusionOk="0">
                    <a:moveTo>
                      <a:pt x="0" y="1"/>
                    </a:moveTo>
                    <a:lnTo>
                      <a:pt x="0" y="53773"/>
                    </a:lnTo>
                    <a:lnTo>
                      <a:pt x="1610" y="53773"/>
                    </a:lnTo>
                    <a:cubicBezTo>
                      <a:pt x="1610" y="53773"/>
                      <a:pt x="4166" y="64760"/>
                      <a:pt x="9414" y="64760"/>
                    </a:cubicBezTo>
                    <a:cubicBezTo>
                      <a:pt x="15062" y="64760"/>
                      <a:pt x="17209" y="53773"/>
                      <a:pt x="17209" y="53773"/>
                    </a:cubicBezTo>
                    <a:lnTo>
                      <a:pt x="18818" y="53773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6294725" y="1058525"/>
                <a:ext cx="480725" cy="1629225"/>
              </a:xfrm>
              <a:custGeom>
                <a:avLst/>
                <a:gdLst/>
                <a:ahLst/>
                <a:cxnLst/>
                <a:rect l="l" t="t" r="r" b="b"/>
                <a:pathLst>
                  <a:path w="19229" h="65169" extrusionOk="0">
                    <a:moveTo>
                      <a:pt x="18819" y="401"/>
                    </a:moveTo>
                    <a:lnTo>
                      <a:pt x="18819" y="53772"/>
                    </a:lnTo>
                    <a:lnTo>
                      <a:pt x="17410" y="53772"/>
                    </a:lnTo>
                    <a:cubicBezTo>
                      <a:pt x="17309" y="53772"/>
                      <a:pt x="17228" y="53845"/>
                      <a:pt x="17219" y="53945"/>
                    </a:cubicBezTo>
                    <a:cubicBezTo>
                      <a:pt x="17191" y="54045"/>
                      <a:pt x="15036" y="64760"/>
                      <a:pt x="9615" y="64760"/>
                    </a:cubicBezTo>
                    <a:cubicBezTo>
                      <a:pt x="4585" y="64760"/>
                      <a:pt x="2038" y="54045"/>
                      <a:pt x="2020" y="53936"/>
                    </a:cubicBezTo>
                    <a:cubicBezTo>
                      <a:pt x="1993" y="53845"/>
                      <a:pt x="1911" y="53772"/>
                      <a:pt x="1811" y="53772"/>
                    </a:cubicBezTo>
                    <a:lnTo>
                      <a:pt x="401" y="53772"/>
                    </a:lnTo>
                    <a:lnTo>
                      <a:pt x="401" y="401"/>
                    </a:lnTo>
                    <a:close/>
                    <a:moveTo>
                      <a:pt x="201" y="1"/>
                    </a:moveTo>
                    <a:cubicBezTo>
                      <a:pt x="92" y="10"/>
                      <a:pt x="1" y="101"/>
                      <a:pt x="1" y="210"/>
                    </a:cubicBezTo>
                    <a:lnTo>
                      <a:pt x="1" y="53982"/>
                    </a:lnTo>
                    <a:cubicBezTo>
                      <a:pt x="1" y="54091"/>
                      <a:pt x="92" y="54182"/>
                      <a:pt x="201" y="54191"/>
                    </a:cubicBezTo>
                    <a:lnTo>
                      <a:pt x="1656" y="54191"/>
                    </a:lnTo>
                    <a:cubicBezTo>
                      <a:pt x="2002" y="55582"/>
                      <a:pt x="4549" y="65169"/>
                      <a:pt x="9615" y="65169"/>
                    </a:cubicBezTo>
                    <a:cubicBezTo>
                      <a:pt x="15045" y="65169"/>
                      <a:pt x="17273" y="55610"/>
                      <a:pt x="17582" y="54191"/>
                    </a:cubicBezTo>
                    <a:lnTo>
                      <a:pt x="19019" y="54191"/>
                    </a:lnTo>
                    <a:cubicBezTo>
                      <a:pt x="19138" y="54191"/>
                      <a:pt x="19229" y="54091"/>
                      <a:pt x="19229" y="53982"/>
                    </a:cubicBezTo>
                    <a:lnTo>
                      <a:pt x="19229" y="210"/>
                    </a:lnTo>
                    <a:cubicBezTo>
                      <a:pt x="19229" y="92"/>
                      <a:pt x="19138" y="1"/>
                      <a:pt x="19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6528250" y="2524700"/>
                <a:ext cx="11122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376" extrusionOk="0">
                    <a:moveTo>
                      <a:pt x="4220" y="1"/>
                    </a:moveTo>
                    <a:cubicBezTo>
                      <a:pt x="4144" y="1"/>
                      <a:pt x="4070" y="43"/>
                      <a:pt x="4030" y="110"/>
                    </a:cubicBezTo>
                    <a:cubicBezTo>
                      <a:pt x="3202" y="1874"/>
                      <a:pt x="1884" y="3966"/>
                      <a:pt x="274" y="3966"/>
                    </a:cubicBezTo>
                    <a:cubicBezTo>
                      <a:pt x="1" y="3966"/>
                      <a:pt x="1" y="4375"/>
                      <a:pt x="274" y="4375"/>
                    </a:cubicBezTo>
                    <a:cubicBezTo>
                      <a:pt x="2093" y="4375"/>
                      <a:pt x="3521" y="2147"/>
                      <a:pt x="4394" y="292"/>
                    </a:cubicBezTo>
                    <a:cubicBezTo>
                      <a:pt x="4449" y="191"/>
                      <a:pt x="4403" y="73"/>
                      <a:pt x="4303" y="19"/>
                    </a:cubicBezTo>
                    <a:cubicBezTo>
                      <a:pt x="4276" y="6"/>
                      <a:pt x="4248" y="1"/>
                      <a:pt x="4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6282900" y="1138575"/>
                <a:ext cx="504150" cy="1144900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5796" extrusionOk="0">
                    <a:moveTo>
                      <a:pt x="1" y="0"/>
                    </a:moveTo>
                    <a:lnTo>
                      <a:pt x="1" y="45795"/>
                    </a:lnTo>
                    <a:lnTo>
                      <a:pt x="20165" y="45795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282900" y="2087450"/>
                <a:ext cx="5041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039" extrusionOk="0">
                    <a:moveTo>
                      <a:pt x="1" y="0"/>
                    </a:moveTo>
                    <a:lnTo>
                      <a:pt x="1" y="4038"/>
                    </a:lnTo>
                    <a:lnTo>
                      <a:pt x="20165" y="4038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6277900" y="1133575"/>
                <a:ext cx="514375" cy="1155125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6205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9"/>
                    </a:cubicBezTo>
                    <a:lnTo>
                      <a:pt x="10" y="17427"/>
                    </a:lnTo>
                    <a:cubicBezTo>
                      <a:pt x="1" y="17536"/>
                      <a:pt x="92" y="17636"/>
                      <a:pt x="201" y="17636"/>
                    </a:cubicBezTo>
                    <a:cubicBezTo>
                      <a:pt x="310" y="17636"/>
                      <a:pt x="401" y="17545"/>
                      <a:pt x="401" y="17427"/>
                    </a:cubicBez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5804"/>
                    </a:lnTo>
                    <a:lnTo>
                      <a:pt x="401" y="45804"/>
                    </a:lnTo>
                    <a:lnTo>
                      <a:pt x="401" y="19655"/>
                    </a:lnTo>
                    <a:cubicBezTo>
                      <a:pt x="401" y="19546"/>
                      <a:pt x="310" y="19455"/>
                      <a:pt x="201" y="19455"/>
                    </a:cubicBezTo>
                    <a:cubicBezTo>
                      <a:pt x="92" y="19455"/>
                      <a:pt x="1" y="19546"/>
                      <a:pt x="10" y="19655"/>
                    </a:cubicBezTo>
                    <a:lnTo>
                      <a:pt x="10" y="46004"/>
                    </a:lnTo>
                    <a:cubicBezTo>
                      <a:pt x="1" y="46114"/>
                      <a:pt x="92" y="46205"/>
                      <a:pt x="201" y="46205"/>
                    </a:cubicBezTo>
                    <a:lnTo>
                      <a:pt x="20365" y="46205"/>
                    </a:lnTo>
                    <a:cubicBezTo>
                      <a:pt x="20484" y="46205"/>
                      <a:pt x="20575" y="46114"/>
                      <a:pt x="20575" y="46004"/>
                    </a:cubicBezTo>
                    <a:lnTo>
                      <a:pt x="20575" y="209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6333175" y="2402825"/>
                <a:ext cx="4036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419" extrusionOk="0">
                    <a:moveTo>
                      <a:pt x="273" y="0"/>
                    </a:moveTo>
                    <a:cubicBezTo>
                      <a:pt x="0" y="0"/>
                      <a:pt x="0" y="410"/>
                      <a:pt x="273" y="419"/>
                    </a:cubicBezTo>
                    <a:lnTo>
                      <a:pt x="15872" y="419"/>
                    </a:lnTo>
                    <a:cubicBezTo>
                      <a:pt x="16144" y="419"/>
                      <a:pt x="16144" y="9"/>
                      <a:pt x="158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6277900" y="2082675"/>
                <a:ext cx="5143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430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0"/>
                    </a:cubicBezTo>
                    <a:lnTo>
                      <a:pt x="10" y="4239"/>
                    </a:lnTo>
                    <a:cubicBezTo>
                      <a:pt x="10" y="4348"/>
                      <a:pt x="92" y="4430"/>
                      <a:pt x="201" y="4430"/>
                    </a:cubicBezTo>
                    <a:lnTo>
                      <a:pt x="14854" y="4430"/>
                    </a:lnTo>
                    <a:cubicBezTo>
                      <a:pt x="14963" y="4430"/>
                      <a:pt x="15054" y="4348"/>
                      <a:pt x="15063" y="4239"/>
                    </a:cubicBezTo>
                    <a:cubicBezTo>
                      <a:pt x="15063" y="4129"/>
                      <a:pt x="14963" y="4038"/>
                      <a:pt x="14854" y="4038"/>
                    </a:cubicBezTo>
                    <a:lnTo>
                      <a:pt x="401" y="4038"/>
                    </a:ln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038"/>
                    </a:lnTo>
                    <a:lnTo>
                      <a:pt x="17173" y="4038"/>
                    </a:lnTo>
                    <a:cubicBezTo>
                      <a:pt x="17064" y="4038"/>
                      <a:pt x="16964" y="4129"/>
                      <a:pt x="16964" y="4239"/>
                    </a:cubicBezTo>
                    <a:cubicBezTo>
                      <a:pt x="16973" y="4348"/>
                      <a:pt x="17064" y="4430"/>
                      <a:pt x="17173" y="4430"/>
                    </a:cubicBezTo>
                    <a:lnTo>
                      <a:pt x="20365" y="4430"/>
                    </a:lnTo>
                    <a:cubicBezTo>
                      <a:pt x="20475" y="4430"/>
                      <a:pt x="20566" y="4348"/>
                      <a:pt x="20575" y="4239"/>
                    </a:cubicBezTo>
                    <a:lnTo>
                      <a:pt x="20575" y="200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509625" y="1495100"/>
                <a:ext cx="242850" cy="526425"/>
              </a:xfrm>
              <a:custGeom>
                <a:avLst/>
                <a:gdLst/>
                <a:ahLst/>
                <a:cxnLst/>
                <a:rect l="l" t="t" r="r" b="b"/>
                <a:pathLst>
                  <a:path w="9714" h="21057" extrusionOk="0">
                    <a:moveTo>
                      <a:pt x="4857" y="1"/>
                    </a:moveTo>
                    <a:cubicBezTo>
                      <a:pt x="2174" y="1"/>
                      <a:pt x="0" y="4712"/>
                      <a:pt x="0" y="10533"/>
                    </a:cubicBezTo>
                    <a:cubicBezTo>
                      <a:pt x="0" y="16345"/>
                      <a:pt x="2174" y="21056"/>
                      <a:pt x="4857" y="21056"/>
                    </a:cubicBezTo>
                    <a:cubicBezTo>
                      <a:pt x="7540" y="21056"/>
                      <a:pt x="9714" y="16345"/>
                      <a:pt x="9714" y="10533"/>
                    </a:cubicBezTo>
                    <a:cubicBezTo>
                      <a:pt x="9714" y="4712"/>
                      <a:pt x="7540" y="1"/>
                      <a:pt x="48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504375" y="1490100"/>
                <a:ext cx="253125" cy="536650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21466" extrusionOk="0">
                    <a:moveTo>
                      <a:pt x="5067" y="392"/>
                    </a:moveTo>
                    <a:cubicBezTo>
                      <a:pt x="7623" y="392"/>
                      <a:pt x="9715" y="5030"/>
                      <a:pt x="9715" y="10733"/>
                    </a:cubicBezTo>
                    <a:cubicBezTo>
                      <a:pt x="9715" y="16427"/>
                      <a:pt x="7632" y="21056"/>
                      <a:pt x="5067" y="21056"/>
                    </a:cubicBezTo>
                    <a:cubicBezTo>
                      <a:pt x="2502" y="21056"/>
                      <a:pt x="401" y="16427"/>
                      <a:pt x="401" y="10733"/>
                    </a:cubicBezTo>
                    <a:cubicBezTo>
                      <a:pt x="401" y="5030"/>
                      <a:pt x="2502" y="392"/>
                      <a:pt x="5067" y="392"/>
                    </a:cubicBezTo>
                    <a:close/>
                    <a:moveTo>
                      <a:pt x="5067" y="1"/>
                    </a:moveTo>
                    <a:cubicBezTo>
                      <a:pt x="2275" y="1"/>
                      <a:pt x="1" y="4821"/>
                      <a:pt x="1" y="10733"/>
                    </a:cubicBezTo>
                    <a:cubicBezTo>
                      <a:pt x="1" y="16645"/>
                      <a:pt x="2275" y="21466"/>
                      <a:pt x="5067" y="21466"/>
                    </a:cubicBezTo>
                    <a:cubicBezTo>
                      <a:pt x="7850" y="21466"/>
                      <a:pt x="10124" y="16654"/>
                      <a:pt x="10124" y="10733"/>
                    </a:cubicBezTo>
                    <a:cubicBezTo>
                      <a:pt x="10124" y="4803"/>
                      <a:pt x="7859" y="1"/>
                      <a:pt x="5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6696300" y="2278675"/>
                <a:ext cx="10025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85" extrusionOk="0">
                    <a:moveTo>
                      <a:pt x="210" y="0"/>
                    </a:moveTo>
                    <a:cubicBezTo>
                      <a:pt x="100" y="0"/>
                      <a:pt x="9" y="91"/>
                      <a:pt x="0" y="200"/>
                    </a:cubicBezTo>
                    <a:lnTo>
                      <a:pt x="0" y="5176"/>
                    </a:lnTo>
                    <a:cubicBezTo>
                      <a:pt x="0" y="5285"/>
                      <a:pt x="100" y="5385"/>
                      <a:pt x="210" y="5385"/>
                    </a:cubicBezTo>
                    <a:cubicBezTo>
                      <a:pt x="319" y="5376"/>
                      <a:pt x="401" y="5285"/>
                      <a:pt x="401" y="5176"/>
                    </a:cubicBezTo>
                    <a:lnTo>
                      <a:pt x="401" y="200"/>
                    </a:lnTo>
                    <a:cubicBezTo>
                      <a:pt x="401" y="91"/>
                      <a:pt x="310" y="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6644450" y="2278675"/>
                <a:ext cx="100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230" extrusionOk="0">
                    <a:moveTo>
                      <a:pt x="192" y="0"/>
                    </a:moveTo>
                    <a:cubicBezTo>
                      <a:pt x="92" y="9"/>
                      <a:pt x="1" y="91"/>
                      <a:pt x="1" y="200"/>
                    </a:cubicBezTo>
                    <a:lnTo>
                      <a:pt x="1" y="3029"/>
                    </a:lnTo>
                    <a:cubicBezTo>
                      <a:pt x="1" y="3138"/>
                      <a:pt x="83" y="3229"/>
                      <a:pt x="192" y="3229"/>
                    </a:cubicBezTo>
                    <a:cubicBezTo>
                      <a:pt x="301" y="3229"/>
                      <a:pt x="401" y="3138"/>
                      <a:pt x="401" y="3029"/>
                    </a:cubicBezTo>
                    <a:lnTo>
                      <a:pt x="401" y="200"/>
                    </a:lnTo>
                    <a:cubicBezTo>
                      <a:pt x="392" y="91"/>
                      <a:pt x="301" y="0"/>
                      <a:pt x="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6588750" y="1419850"/>
                <a:ext cx="459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1565" y="409"/>
                    </a:lnTo>
                    <a:cubicBezTo>
                      <a:pt x="1838" y="409"/>
                      <a:pt x="1838" y="0"/>
                      <a:pt x="1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6536000" y="1333900"/>
                <a:ext cx="1450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5803" h="2493" extrusionOk="0">
                    <a:moveTo>
                      <a:pt x="5794" y="0"/>
                    </a:moveTo>
                    <a:lnTo>
                      <a:pt x="0" y="37"/>
                    </a:lnTo>
                    <a:cubicBezTo>
                      <a:pt x="18" y="1395"/>
                      <a:pt x="1308" y="2492"/>
                      <a:pt x="2891" y="2492"/>
                    </a:cubicBezTo>
                    <a:cubicBezTo>
                      <a:pt x="2898" y="2492"/>
                      <a:pt x="2904" y="2492"/>
                      <a:pt x="2911" y="2492"/>
                    </a:cubicBezTo>
                    <a:cubicBezTo>
                      <a:pt x="4502" y="2483"/>
                      <a:pt x="5803" y="1364"/>
                      <a:pt x="5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6561450" y="1333900"/>
                <a:ext cx="98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92" extrusionOk="0">
                    <a:moveTo>
                      <a:pt x="3957" y="0"/>
                    </a:moveTo>
                    <a:lnTo>
                      <a:pt x="1" y="37"/>
                    </a:lnTo>
                    <a:lnTo>
                      <a:pt x="1" y="346"/>
                    </a:lnTo>
                    <a:cubicBezTo>
                      <a:pt x="1" y="637"/>
                      <a:pt x="237" y="882"/>
                      <a:pt x="528" y="891"/>
                    </a:cubicBezTo>
                    <a:lnTo>
                      <a:pt x="3412" y="891"/>
                    </a:lnTo>
                    <a:cubicBezTo>
                      <a:pt x="3712" y="882"/>
                      <a:pt x="3948" y="646"/>
                      <a:pt x="3957" y="346"/>
                    </a:cubicBezTo>
                    <a:lnTo>
                      <a:pt x="39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6531000" y="1328900"/>
                <a:ext cx="15532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902" extrusionOk="0">
                    <a:moveTo>
                      <a:pt x="5776" y="409"/>
                    </a:moveTo>
                    <a:lnTo>
                      <a:pt x="5776" y="409"/>
                    </a:lnTo>
                    <a:cubicBezTo>
                      <a:pt x="5657" y="1564"/>
                      <a:pt x="4511" y="2474"/>
                      <a:pt x="3111" y="2492"/>
                    </a:cubicBezTo>
                    <a:lnTo>
                      <a:pt x="3092" y="2492"/>
                    </a:lnTo>
                    <a:cubicBezTo>
                      <a:pt x="3080" y="2492"/>
                      <a:pt x="3067" y="2492"/>
                      <a:pt x="3054" y="2492"/>
                    </a:cubicBezTo>
                    <a:cubicBezTo>
                      <a:pt x="2376" y="2492"/>
                      <a:pt x="1718" y="2257"/>
                      <a:pt x="1192" y="1828"/>
                    </a:cubicBezTo>
                    <a:cubicBezTo>
                      <a:pt x="764" y="1483"/>
                      <a:pt x="491" y="982"/>
                      <a:pt x="418" y="446"/>
                    </a:cubicBezTo>
                    <a:lnTo>
                      <a:pt x="5776" y="409"/>
                    </a:lnTo>
                    <a:close/>
                    <a:moveTo>
                      <a:pt x="5994" y="0"/>
                    </a:moveTo>
                    <a:lnTo>
                      <a:pt x="200" y="46"/>
                    </a:lnTo>
                    <a:cubicBezTo>
                      <a:pt x="193" y="44"/>
                      <a:pt x="185" y="43"/>
                      <a:pt x="177" y="43"/>
                    </a:cubicBezTo>
                    <a:cubicBezTo>
                      <a:pt x="137" y="43"/>
                      <a:pt x="96" y="62"/>
                      <a:pt x="73" y="100"/>
                    </a:cubicBezTo>
                    <a:cubicBezTo>
                      <a:pt x="27" y="136"/>
                      <a:pt x="0" y="182"/>
                      <a:pt x="0" y="237"/>
                    </a:cubicBezTo>
                    <a:cubicBezTo>
                      <a:pt x="18" y="973"/>
                      <a:pt x="355" y="1674"/>
                      <a:pt x="928" y="2137"/>
                    </a:cubicBezTo>
                    <a:cubicBezTo>
                      <a:pt x="1537" y="2638"/>
                      <a:pt x="2301" y="2901"/>
                      <a:pt x="3092" y="2901"/>
                    </a:cubicBezTo>
                    <a:lnTo>
                      <a:pt x="3120" y="2901"/>
                    </a:lnTo>
                    <a:cubicBezTo>
                      <a:pt x="4821" y="2883"/>
                      <a:pt x="6212" y="1674"/>
                      <a:pt x="6194" y="200"/>
                    </a:cubicBezTo>
                    <a:cubicBezTo>
                      <a:pt x="6194" y="91"/>
                      <a:pt x="6103" y="0"/>
                      <a:pt x="5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6532350" y="1260200"/>
                <a:ext cx="400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67" extrusionOk="0">
                    <a:moveTo>
                      <a:pt x="795" y="1"/>
                    </a:moveTo>
                    <a:cubicBezTo>
                      <a:pt x="382" y="1"/>
                      <a:pt x="37" y="331"/>
                      <a:pt x="19" y="756"/>
                    </a:cubicBezTo>
                    <a:cubicBezTo>
                      <a:pt x="1" y="1184"/>
                      <a:pt x="337" y="1547"/>
                      <a:pt x="774" y="1566"/>
                    </a:cubicBezTo>
                    <a:cubicBezTo>
                      <a:pt x="785" y="1566"/>
                      <a:pt x="796" y="1566"/>
                      <a:pt x="807" y="1566"/>
                    </a:cubicBezTo>
                    <a:cubicBezTo>
                      <a:pt x="1220" y="1566"/>
                      <a:pt x="1566" y="1236"/>
                      <a:pt x="1583" y="811"/>
                    </a:cubicBezTo>
                    <a:cubicBezTo>
                      <a:pt x="1601" y="374"/>
                      <a:pt x="1265" y="10"/>
                      <a:pt x="828" y="1"/>
                    </a:cubicBezTo>
                    <a:cubicBezTo>
                      <a:pt x="817" y="1"/>
                      <a:pt x="806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6503700" y="1203475"/>
                <a:ext cx="757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788" extrusionOk="0">
                    <a:moveTo>
                      <a:pt x="1550" y="1"/>
                    </a:moveTo>
                    <a:cubicBezTo>
                      <a:pt x="1055" y="1"/>
                      <a:pt x="562" y="140"/>
                      <a:pt x="128" y="415"/>
                    </a:cubicBezTo>
                    <a:cubicBezTo>
                      <a:pt x="28" y="469"/>
                      <a:pt x="1" y="597"/>
                      <a:pt x="55" y="697"/>
                    </a:cubicBezTo>
                    <a:cubicBezTo>
                      <a:pt x="92" y="751"/>
                      <a:pt x="155" y="788"/>
                      <a:pt x="228" y="788"/>
                    </a:cubicBezTo>
                    <a:cubicBezTo>
                      <a:pt x="264" y="788"/>
                      <a:pt x="301" y="779"/>
                      <a:pt x="328" y="751"/>
                    </a:cubicBezTo>
                    <a:cubicBezTo>
                      <a:pt x="697" y="521"/>
                      <a:pt x="1116" y="405"/>
                      <a:pt x="1534" y="405"/>
                    </a:cubicBezTo>
                    <a:cubicBezTo>
                      <a:pt x="1939" y="405"/>
                      <a:pt x="2344" y="514"/>
                      <a:pt x="2702" y="733"/>
                    </a:cubicBezTo>
                    <a:cubicBezTo>
                      <a:pt x="2734" y="748"/>
                      <a:pt x="2768" y="755"/>
                      <a:pt x="2801" y="755"/>
                    </a:cubicBezTo>
                    <a:cubicBezTo>
                      <a:pt x="2872" y="755"/>
                      <a:pt x="2941" y="722"/>
                      <a:pt x="2984" y="660"/>
                    </a:cubicBezTo>
                    <a:cubicBezTo>
                      <a:pt x="3029" y="560"/>
                      <a:pt x="3002" y="442"/>
                      <a:pt x="2911" y="378"/>
                    </a:cubicBezTo>
                    <a:cubicBezTo>
                      <a:pt x="2490" y="126"/>
                      <a:pt x="2020" y="1"/>
                      <a:pt x="1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637175" y="1259525"/>
                <a:ext cx="400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76" extrusionOk="0">
                    <a:moveTo>
                      <a:pt x="811" y="1"/>
                    </a:moveTo>
                    <a:cubicBezTo>
                      <a:pt x="391" y="1"/>
                      <a:pt x="37" y="334"/>
                      <a:pt x="19" y="756"/>
                    </a:cubicBezTo>
                    <a:cubicBezTo>
                      <a:pt x="1" y="1192"/>
                      <a:pt x="337" y="1556"/>
                      <a:pt x="774" y="1574"/>
                    </a:cubicBezTo>
                    <a:cubicBezTo>
                      <a:pt x="785" y="1575"/>
                      <a:pt x="796" y="1575"/>
                      <a:pt x="807" y="1575"/>
                    </a:cubicBezTo>
                    <a:cubicBezTo>
                      <a:pt x="1228" y="1575"/>
                      <a:pt x="1574" y="1236"/>
                      <a:pt x="1583" y="820"/>
                    </a:cubicBezTo>
                    <a:cubicBezTo>
                      <a:pt x="1601" y="383"/>
                      <a:pt x="1265" y="19"/>
                      <a:pt x="828" y="1"/>
                    </a:cubicBezTo>
                    <a:cubicBezTo>
                      <a:pt x="823" y="1"/>
                      <a:pt x="817" y="1"/>
                      <a:pt x="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6623075" y="1203450"/>
                <a:ext cx="79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809" extrusionOk="0">
                    <a:moveTo>
                      <a:pt x="1651" y="1"/>
                    </a:moveTo>
                    <a:cubicBezTo>
                      <a:pt x="1139" y="1"/>
                      <a:pt x="626" y="149"/>
                      <a:pt x="183" y="443"/>
                    </a:cubicBezTo>
                    <a:cubicBezTo>
                      <a:pt x="0" y="539"/>
                      <a:pt x="75" y="809"/>
                      <a:pt x="273" y="809"/>
                    </a:cubicBezTo>
                    <a:cubicBezTo>
                      <a:pt x="282" y="809"/>
                      <a:pt x="291" y="808"/>
                      <a:pt x="301" y="807"/>
                    </a:cubicBezTo>
                    <a:cubicBezTo>
                      <a:pt x="337" y="807"/>
                      <a:pt x="374" y="798"/>
                      <a:pt x="410" y="780"/>
                    </a:cubicBezTo>
                    <a:cubicBezTo>
                      <a:pt x="784" y="530"/>
                      <a:pt x="1217" y="405"/>
                      <a:pt x="1651" y="405"/>
                    </a:cubicBezTo>
                    <a:cubicBezTo>
                      <a:pt x="2038" y="405"/>
                      <a:pt x="2427" y="505"/>
                      <a:pt x="2775" y="707"/>
                    </a:cubicBezTo>
                    <a:cubicBezTo>
                      <a:pt x="2802" y="730"/>
                      <a:pt x="2830" y="740"/>
                      <a:pt x="2858" y="740"/>
                    </a:cubicBezTo>
                    <a:cubicBezTo>
                      <a:pt x="3017" y="740"/>
                      <a:pt x="3159" y="414"/>
                      <a:pt x="2966" y="352"/>
                    </a:cubicBezTo>
                    <a:cubicBezTo>
                      <a:pt x="2560" y="117"/>
                      <a:pt x="2106" y="1"/>
                      <a:pt x="16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6482325" y="1280225"/>
                <a:ext cx="234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83" extrusionOk="0">
                    <a:moveTo>
                      <a:pt x="474" y="1"/>
                    </a:moveTo>
                    <a:cubicBezTo>
                      <a:pt x="210" y="1"/>
                      <a:pt x="1" y="164"/>
                      <a:pt x="1" y="346"/>
                    </a:cubicBezTo>
                    <a:cubicBezTo>
                      <a:pt x="1" y="528"/>
                      <a:pt x="219" y="683"/>
                      <a:pt x="474" y="683"/>
                    </a:cubicBezTo>
                    <a:cubicBezTo>
                      <a:pt x="719" y="683"/>
                      <a:pt x="937" y="528"/>
                      <a:pt x="937" y="346"/>
                    </a:cubicBezTo>
                    <a:cubicBezTo>
                      <a:pt x="937" y="155"/>
                      <a:pt x="728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6696525" y="1280225"/>
                <a:ext cx="230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683" extrusionOk="0">
                    <a:moveTo>
                      <a:pt x="464" y="1"/>
                    </a:moveTo>
                    <a:cubicBezTo>
                      <a:pt x="201" y="1"/>
                      <a:pt x="0" y="164"/>
                      <a:pt x="0" y="346"/>
                    </a:cubicBezTo>
                    <a:cubicBezTo>
                      <a:pt x="0" y="528"/>
                      <a:pt x="210" y="683"/>
                      <a:pt x="464" y="683"/>
                    </a:cubicBezTo>
                    <a:cubicBezTo>
                      <a:pt x="710" y="683"/>
                      <a:pt x="919" y="528"/>
                      <a:pt x="919" y="346"/>
                    </a:cubicBezTo>
                    <a:cubicBezTo>
                      <a:pt x="919" y="155"/>
                      <a:pt x="728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6708125" y="1058650"/>
                <a:ext cx="102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407" extrusionOk="0">
                    <a:moveTo>
                      <a:pt x="205" y="0"/>
                    </a:moveTo>
                    <a:cubicBezTo>
                      <a:pt x="103" y="0"/>
                      <a:pt x="0" y="68"/>
                      <a:pt x="0" y="205"/>
                    </a:cubicBezTo>
                    <a:lnTo>
                      <a:pt x="0" y="3206"/>
                    </a:lnTo>
                    <a:cubicBezTo>
                      <a:pt x="0" y="3315"/>
                      <a:pt x="91" y="3406"/>
                      <a:pt x="200" y="3406"/>
                    </a:cubicBezTo>
                    <a:cubicBezTo>
                      <a:pt x="319" y="3406"/>
                      <a:pt x="410" y="3315"/>
                      <a:pt x="410" y="3206"/>
                    </a:cubicBezTo>
                    <a:lnTo>
                      <a:pt x="410" y="205"/>
                    </a:lnTo>
                    <a:cubicBezTo>
                      <a:pt x="410" y="68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6654225" y="1085250"/>
                <a:ext cx="1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343" extrusionOk="0">
                    <a:moveTo>
                      <a:pt x="205" y="0"/>
                    </a:moveTo>
                    <a:cubicBezTo>
                      <a:pt x="103" y="0"/>
                      <a:pt x="1" y="69"/>
                      <a:pt x="1" y="205"/>
                    </a:cubicBezTo>
                    <a:lnTo>
                      <a:pt x="1" y="2142"/>
                    </a:lnTo>
                    <a:cubicBezTo>
                      <a:pt x="1" y="2251"/>
                      <a:pt x="101" y="2342"/>
                      <a:pt x="210" y="2342"/>
                    </a:cubicBezTo>
                    <a:cubicBezTo>
                      <a:pt x="319" y="2342"/>
                      <a:pt x="410" y="2251"/>
                      <a:pt x="410" y="2142"/>
                    </a:cubicBezTo>
                    <a:lnTo>
                      <a:pt x="410" y="205"/>
                    </a:lnTo>
                    <a:cubicBezTo>
                      <a:pt x="410" y="69"/>
                      <a:pt x="308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6226300" y="1494875"/>
                <a:ext cx="2406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16642" extrusionOk="0">
                    <a:moveTo>
                      <a:pt x="1192" y="1"/>
                    </a:moveTo>
                    <a:cubicBezTo>
                      <a:pt x="601" y="1"/>
                      <a:pt x="118" y="483"/>
                      <a:pt x="118" y="1083"/>
                    </a:cubicBezTo>
                    <a:cubicBezTo>
                      <a:pt x="118" y="1674"/>
                      <a:pt x="601" y="2156"/>
                      <a:pt x="1192" y="2156"/>
                    </a:cubicBezTo>
                    <a:lnTo>
                      <a:pt x="4775" y="2156"/>
                    </a:lnTo>
                    <a:cubicBezTo>
                      <a:pt x="6258" y="2156"/>
                      <a:pt x="7468" y="3357"/>
                      <a:pt x="7468" y="4839"/>
                    </a:cubicBezTo>
                    <a:lnTo>
                      <a:pt x="7468" y="11788"/>
                    </a:lnTo>
                    <a:cubicBezTo>
                      <a:pt x="7468" y="13271"/>
                      <a:pt x="6258" y="14480"/>
                      <a:pt x="4775" y="14480"/>
                    </a:cubicBezTo>
                    <a:lnTo>
                      <a:pt x="1192" y="14480"/>
                    </a:lnTo>
                    <a:cubicBezTo>
                      <a:pt x="1155" y="14477"/>
                      <a:pt x="1118" y="14475"/>
                      <a:pt x="1082" y="14475"/>
                    </a:cubicBezTo>
                    <a:cubicBezTo>
                      <a:pt x="493" y="14475"/>
                      <a:pt x="0" y="14954"/>
                      <a:pt x="0" y="15554"/>
                    </a:cubicBezTo>
                    <a:cubicBezTo>
                      <a:pt x="0" y="16162"/>
                      <a:pt x="493" y="16642"/>
                      <a:pt x="1082" y="16642"/>
                    </a:cubicBezTo>
                    <a:cubicBezTo>
                      <a:pt x="1119" y="16642"/>
                      <a:pt x="1155" y="16640"/>
                      <a:pt x="1192" y="16636"/>
                    </a:cubicBezTo>
                    <a:lnTo>
                      <a:pt x="4775" y="16636"/>
                    </a:lnTo>
                    <a:cubicBezTo>
                      <a:pt x="7449" y="16636"/>
                      <a:pt x="9623" y="14462"/>
                      <a:pt x="9623" y="11788"/>
                    </a:cubicBezTo>
                    <a:lnTo>
                      <a:pt x="9623" y="4839"/>
                    </a:lnTo>
                    <a:cubicBezTo>
                      <a:pt x="9623" y="2165"/>
                      <a:pt x="7449" y="1"/>
                      <a:pt x="4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6221075" y="1490100"/>
                <a:ext cx="25082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7034" extrusionOk="0">
                    <a:moveTo>
                      <a:pt x="4984" y="392"/>
                    </a:moveTo>
                    <a:cubicBezTo>
                      <a:pt x="7549" y="392"/>
                      <a:pt x="9623" y="2475"/>
                      <a:pt x="9623" y="5030"/>
                    </a:cubicBezTo>
                    <a:lnTo>
                      <a:pt x="9623" y="11979"/>
                    </a:lnTo>
                    <a:cubicBezTo>
                      <a:pt x="9623" y="14544"/>
                      <a:pt x="7549" y="16618"/>
                      <a:pt x="4984" y="16618"/>
                    </a:cubicBezTo>
                    <a:lnTo>
                      <a:pt x="1401" y="16618"/>
                    </a:lnTo>
                    <a:cubicBezTo>
                      <a:pt x="919" y="16618"/>
                      <a:pt x="528" y="16227"/>
                      <a:pt x="528" y="15745"/>
                    </a:cubicBezTo>
                    <a:cubicBezTo>
                      <a:pt x="528" y="15263"/>
                      <a:pt x="919" y="14872"/>
                      <a:pt x="1401" y="14872"/>
                    </a:cubicBezTo>
                    <a:lnTo>
                      <a:pt x="4984" y="14872"/>
                    </a:lnTo>
                    <a:cubicBezTo>
                      <a:pt x="6576" y="14872"/>
                      <a:pt x="7877" y="13571"/>
                      <a:pt x="7877" y="11979"/>
                    </a:cubicBezTo>
                    <a:lnTo>
                      <a:pt x="7877" y="5030"/>
                    </a:lnTo>
                    <a:cubicBezTo>
                      <a:pt x="7877" y="3439"/>
                      <a:pt x="6576" y="2147"/>
                      <a:pt x="4984" y="2147"/>
                    </a:cubicBezTo>
                    <a:lnTo>
                      <a:pt x="1401" y="2147"/>
                    </a:lnTo>
                    <a:cubicBezTo>
                      <a:pt x="919" y="2147"/>
                      <a:pt x="528" y="1756"/>
                      <a:pt x="528" y="1274"/>
                    </a:cubicBezTo>
                    <a:cubicBezTo>
                      <a:pt x="528" y="783"/>
                      <a:pt x="919" y="392"/>
                      <a:pt x="1401" y="392"/>
                    </a:cubicBezTo>
                    <a:close/>
                    <a:moveTo>
                      <a:pt x="1384" y="1"/>
                    </a:moveTo>
                    <a:cubicBezTo>
                      <a:pt x="691" y="1"/>
                      <a:pt x="127" y="570"/>
                      <a:pt x="127" y="1274"/>
                    </a:cubicBezTo>
                    <a:cubicBezTo>
                      <a:pt x="127" y="1974"/>
                      <a:pt x="700" y="2547"/>
                      <a:pt x="1401" y="2547"/>
                    </a:cubicBezTo>
                    <a:lnTo>
                      <a:pt x="4984" y="2547"/>
                    </a:lnTo>
                    <a:cubicBezTo>
                      <a:pt x="6358" y="2547"/>
                      <a:pt x="7467" y="3657"/>
                      <a:pt x="7476" y="5030"/>
                    </a:cubicBezTo>
                    <a:lnTo>
                      <a:pt x="7476" y="11979"/>
                    </a:lnTo>
                    <a:cubicBezTo>
                      <a:pt x="7476" y="13353"/>
                      <a:pt x="6358" y="14471"/>
                      <a:pt x="4984" y="14471"/>
                    </a:cubicBezTo>
                    <a:lnTo>
                      <a:pt x="1401" y="14471"/>
                    </a:lnTo>
                    <a:cubicBezTo>
                      <a:pt x="1358" y="14467"/>
                      <a:pt x="1317" y="14465"/>
                      <a:pt x="1275" y="14465"/>
                    </a:cubicBezTo>
                    <a:cubicBezTo>
                      <a:pt x="576" y="14465"/>
                      <a:pt x="0" y="15032"/>
                      <a:pt x="0" y="15745"/>
                    </a:cubicBezTo>
                    <a:cubicBezTo>
                      <a:pt x="0" y="16466"/>
                      <a:pt x="576" y="17033"/>
                      <a:pt x="1275" y="17033"/>
                    </a:cubicBezTo>
                    <a:cubicBezTo>
                      <a:pt x="1317" y="17033"/>
                      <a:pt x="1358" y="17031"/>
                      <a:pt x="1401" y="17027"/>
                    </a:cubicBezTo>
                    <a:lnTo>
                      <a:pt x="4984" y="17027"/>
                    </a:lnTo>
                    <a:cubicBezTo>
                      <a:pt x="7777" y="17027"/>
                      <a:pt x="10032" y="14771"/>
                      <a:pt x="10032" y="11979"/>
                    </a:cubicBezTo>
                    <a:lnTo>
                      <a:pt x="10032" y="5030"/>
                    </a:lnTo>
                    <a:cubicBezTo>
                      <a:pt x="10023" y="2253"/>
                      <a:pt x="7777" y="1"/>
                      <a:pt x="5001" y="1"/>
                    </a:cubicBezTo>
                    <a:cubicBezTo>
                      <a:pt x="4995" y="1"/>
                      <a:pt x="4990" y="1"/>
                      <a:pt x="4984" y="1"/>
                    </a:cubicBezTo>
                    <a:lnTo>
                      <a:pt x="1401" y="1"/>
                    </a:lnTo>
                    <a:cubicBezTo>
                      <a:pt x="1395" y="1"/>
                      <a:pt x="1390" y="1"/>
                      <a:pt x="1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5405650" y="2277550"/>
                <a:ext cx="874775" cy="405200"/>
              </a:xfrm>
              <a:custGeom>
                <a:avLst/>
                <a:gdLst/>
                <a:ahLst/>
                <a:cxnLst/>
                <a:rect l="l" t="t" r="r" b="b"/>
                <a:pathLst>
                  <a:path w="34991" h="16208" extrusionOk="0">
                    <a:moveTo>
                      <a:pt x="18438" y="0"/>
                    </a:moveTo>
                    <a:cubicBezTo>
                      <a:pt x="16567" y="0"/>
                      <a:pt x="14702" y="521"/>
                      <a:pt x="13071" y="1546"/>
                    </a:cubicBezTo>
                    <a:cubicBezTo>
                      <a:pt x="12217" y="1121"/>
                      <a:pt x="11331" y="926"/>
                      <a:pt x="10468" y="926"/>
                    </a:cubicBezTo>
                    <a:cubicBezTo>
                      <a:pt x="7396" y="926"/>
                      <a:pt x="4614" y="3400"/>
                      <a:pt x="4621" y="6794"/>
                    </a:cubicBezTo>
                    <a:cubicBezTo>
                      <a:pt x="4612" y="7476"/>
                      <a:pt x="4740" y="8167"/>
                      <a:pt x="4985" y="8813"/>
                    </a:cubicBezTo>
                    <a:cubicBezTo>
                      <a:pt x="2011" y="9805"/>
                      <a:pt x="1" y="12579"/>
                      <a:pt x="1" y="15717"/>
                    </a:cubicBezTo>
                    <a:cubicBezTo>
                      <a:pt x="1" y="15871"/>
                      <a:pt x="19" y="16044"/>
                      <a:pt x="28" y="16199"/>
                    </a:cubicBezTo>
                    <a:lnTo>
                      <a:pt x="34736" y="16208"/>
                    </a:lnTo>
                    <a:cubicBezTo>
                      <a:pt x="34909" y="15671"/>
                      <a:pt x="34991" y="15107"/>
                      <a:pt x="34982" y="14543"/>
                    </a:cubicBezTo>
                    <a:cubicBezTo>
                      <a:pt x="34982" y="11442"/>
                      <a:pt x="32471" y="8931"/>
                      <a:pt x="29370" y="8931"/>
                    </a:cubicBezTo>
                    <a:cubicBezTo>
                      <a:pt x="29061" y="8931"/>
                      <a:pt x="28751" y="8959"/>
                      <a:pt x="28451" y="9004"/>
                    </a:cubicBezTo>
                    <a:cubicBezTo>
                      <a:pt x="28078" y="5548"/>
                      <a:pt x="25959" y="2528"/>
                      <a:pt x="22830" y="1009"/>
                    </a:cubicBezTo>
                    <a:cubicBezTo>
                      <a:pt x="21439" y="334"/>
                      <a:pt x="19936" y="0"/>
                      <a:pt x="18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31775" y="2277525"/>
                <a:ext cx="448650" cy="405225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6209" extrusionOk="0">
                    <a:moveTo>
                      <a:pt x="1374" y="1"/>
                    </a:moveTo>
                    <a:cubicBezTo>
                      <a:pt x="919" y="1"/>
                      <a:pt x="455" y="37"/>
                      <a:pt x="1" y="110"/>
                    </a:cubicBezTo>
                    <a:cubicBezTo>
                      <a:pt x="4612" y="701"/>
                      <a:pt x="8214" y="4385"/>
                      <a:pt x="8714" y="9005"/>
                    </a:cubicBezTo>
                    <a:cubicBezTo>
                      <a:pt x="9014" y="8960"/>
                      <a:pt x="9323" y="8932"/>
                      <a:pt x="9633" y="8932"/>
                    </a:cubicBezTo>
                    <a:cubicBezTo>
                      <a:pt x="9638" y="8932"/>
                      <a:pt x="9644" y="8932"/>
                      <a:pt x="9649" y="8932"/>
                    </a:cubicBezTo>
                    <a:cubicBezTo>
                      <a:pt x="12743" y="8932"/>
                      <a:pt x="15254" y="11448"/>
                      <a:pt x="15263" y="14544"/>
                    </a:cubicBezTo>
                    <a:cubicBezTo>
                      <a:pt x="15254" y="15108"/>
                      <a:pt x="15172" y="15663"/>
                      <a:pt x="15008" y="16209"/>
                    </a:cubicBezTo>
                    <a:lnTo>
                      <a:pt x="17691" y="16209"/>
                    </a:lnTo>
                    <a:cubicBezTo>
                      <a:pt x="17864" y="15672"/>
                      <a:pt x="17946" y="15108"/>
                      <a:pt x="17946" y="14544"/>
                    </a:cubicBezTo>
                    <a:cubicBezTo>
                      <a:pt x="17946" y="11443"/>
                      <a:pt x="15426" y="8932"/>
                      <a:pt x="12325" y="8932"/>
                    </a:cubicBezTo>
                    <a:cubicBezTo>
                      <a:pt x="12016" y="8932"/>
                      <a:pt x="11706" y="8960"/>
                      <a:pt x="11406" y="9005"/>
                    </a:cubicBezTo>
                    <a:cubicBezTo>
                      <a:pt x="10852" y="3885"/>
                      <a:pt x="6522" y="10"/>
                      <a:pt x="1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5400425" y="2272500"/>
                <a:ext cx="907825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36313" h="16610" extrusionOk="0">
                    <a:moveTo>
                      <a:pt x="18638" y="409"/>
                    </a:moveTo>
                    <a:cubicBezTo>
                      <a:pt x="20108" y="409"/>
                      <a:pt x="21582" y="738"/>
                      <a:pt x="22948" y="1402"/>
                    </a:cubicBezTo>
                    <a:cubicBezTo>
                      <a:pt x="26014" y="2885"/>
                      <a:pt x="28096" y="5841"/>
                      <a:pt x="28451" y="9234"/>
                    </a:cubicBezTo>
                    <a:cubicBezTo>
                      <a:pt x="28460" y="9288"/>
                      <a:pt x="28488" y="9334"/>
                      <a:pt x="28533" y="9370"/>
                    </a:cubicBezTo>
                    <a:cubicBezTo>
                      <a:pt x="28578" y="9397"/>
                      <a:pt x="28624" y="9415"/>
                      <a:pt x="28679" y="9415"/>
                    </a:cubicBezTo>
                    <a:cubicBezTo>
                      <a:pt x="28979" y="9361"/>
                      <a:pt x="29279" y="9334"/>
                      <a:pt x="29579" y="9334"/>
                    </a:cubicBezTo>
                    <a:cubicBezTo>
                      <a:pt x="32571" y="9334"/>
                      <a:pt x="35000" y="11753"/>
                      <a:pt x="35000" y="14745"/>
                    </a:cubicBezTo>
                    <a:cubicBezTo>
                      <a:pt x="35000" y="15236"/>
                      <a:pt x="34936" y="15728"/>
                      <a:pt x="34800" y="16201"/>
                    </a:cubicBezTo>
                    <a:lnTo>
                      <a:pt x="419" y="16201"/>
                    </a:lnTo>
                    <a:cubicBezTo>
                      <a:pt x="419" y="16110"/>
                      <a:pt x="410" y="16010"/>
                      <a:pt x="410" y="15919"/>
                    </a:cubicBezTo>
                    <a:cubicBezTo>
                      <a:pt x="401" y="12863"/>
                      <a:pt x="2356" y="10161"/>
                      <a:pt x="5258" y="9206"/>
                    </a:cubicBezTo>
                    <a:cubicBezTo>
                      <a:pt x="5312" y="9188"/>
                      <a:pt x="5349" y="9152"/>
                      <a:pt x="5376" y="9106"/>
                    </a:cubicBezTo>
                    <a:cubicBezTo>
                      <a:pt x="5394" y="9052"/>
                      <a:pt x="5403" y="8997"/>
                      <a:pt x="5385" y="8952"/>
                    </a:cubicBezTo>
                    <a:cubicBezTo>
                      <a:pt x="5149" y="8324"/>
                      <a:pt x="5021" y="7660"/>
                      <a:pt x="5021" y="6996"/>
                    </a:cubicBezTo>
                    <a:cubicBezTo>
                      <a:pt x="5030" y="3867"/>
                      <a:pt x="7559" y="1339"/>
                      <a:pt x="10688" y="1339"/>
                    </a:cubicBezTo>
                    <a:cubicBezTo>
                      <a:pt x="11552" y="1339"/>
                      <a:pt x="12416" y="1539"/>
                      <a:pt x="13198" y="1930"/>
                    </a:cubicBezTo>
                    <a:cubicBezTo>
                      <a:pt x="13226" y="1946"/>
                      <a:pt x="13256" y="1953"/>
                      <a:pt x="13285" y="1953"/>
                    </a:cubicBezTo>
                    <a:cubicBezTo>
                      <a:pt x="13322" y="1953"/>
                      <a:pt x="13359" y="1941"/>
                      <a:pt x="13389" y="1921"/>
                    </a:cubicBezTo>
                    <a:cubicBezTo>
                      <a:pt x="14987" y="918"/>
                      <a:pt x="16809" y="409"/>
                      <a:pt x="18638" y="409"/>
                    </a:cubicBezTo>
                    <a:close/>
                    <a:moveTo>
                      <a:pt x="18635" y="0"/>
                    </a:moveTo>
                    <a:cubicBezTo>
                      <a:pt x="16767" y="0"/>
                      <a:pt x="14905" y="511"/>
                      <a:pt x="13262" y="1521"/>
                    </a:cubicBezTo>
                    <a:cubicBezTo>
                      <a:pt x="12461" y="1130"/>
                      <a:pt x="11579" y="929"/>
                      <a:pt x="10679" y="929"/>
                    </a:cubicBezTo>
                    <a:cubicBezTo>
                      <a:pt x="6559" y="929"/>
                      <a:pt x="3639" y="4968"/>
                      <a:pt x="4930" y="8888"/>
                    </a:cubicBezTo>
                    <a:cubicBezTo>
                      <a:pt x="1974" y="9961"/>
                      <a:pt x="1" y="12772"/>
                      <a:pt x="10" y="15919"/>
                    </a:cubicBezTo>
                    <a:cubicBezTo>
                      <a:pt x="10" y="16055"/>
                      <a:pt x="19" y="16201"/>
                      <a:pt x="28" y="16337"/>
                    </a:cubicBezTo>
                    <a:lnTo>
                      <a:pt x="28" y="16419"/>
                    </a:lnTo>
                    <a:cubicBezTo>
                      <a:pt x="37" y="16528"/>
                      <a:pt x="128" y="16610"/>
                      <a:pt x="237" y="16610"/>
                    </a:cubicBezTo>
                    <a:lnTo>
                      <a:pt x="34945" y="16610"/>
                    </a:lnTo>
                    <a:cubicBezTo>
                      <a:pt x="35036" y="16610"/>
                      <a:pt x="35118" y="16555"/>
                      <a:pt x="35136" y="16464"/>
                    </a:cubicBezTo>
                    <a:cubicBezTo>
                      <a:pt x="36312" y="12672"/>
                      <a:pt x="33440" y="8927"/>
                      <a:pt x="29608" y="8927"/>
                    </a:cubicBezTo>
                    <a:cubicBezTo>
                      <a:pt x="29351" y="8927"/>
                      <a:pt x="29089" y="8944"/>
                      <a:pt x="28824" y="8979"/>
                    </a:cubicBezTo>
                    <a:cubicBezTo>
                      <a:pt x="28387" y="5523"/>
                      <a:pt x="26223" y="2521"/>
                      <a:pt x="23076" y="1011"/>
                    </a:cubicBezTo>
                    <a:cubicBezTo>
                      <a:pt x="21667" y="336"/>
                      <a:pt x="20149" y="0"/>
                      <a:pt x="18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5400475" y="2483500"/>
                <a:ext cx="26462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10585" h="7670" extrusionOk="0">
                    <a:moveTo>
                      <a:pt x="7458" y="1"/>
                    </a:moveTo>
                    <a:cubicBezTo>
                      <a:pt x="3521" y="1"/>
                      <a:pt x="1" y="3182"/>
                      <a:pt x="8" y="7479"/>
                    </a:cubicBezTo>
                    <a:cubicBezTo>
                      <a:pt x="8" y="7588"/>
                      <a:pt x="99" y="7670"/>
                      <a:pt x="208" y="7670"/>
                    </a:cubicBezTo>
                    <a:cubicBezTo>
                      <a:pt x="317" y="7660"/>
                      <a:pt x="399" y="7579"/>
                      <a:pt x="408" y="7479"/>
                    </a:cubicBezTo>
                    <a:cubicBezTo>
                      <a:pt x="415" y="3414"/>
                      <a:pt x="3748" y="411"/>
                      <a:pt x="7477" y="411"/>
                    </a:cubicBezTo>
                    <a:cubicBezTo>
                      <a:pt x="8380" y="411"/>
                      <a:pt x="9306" y="587"/>
                      <a:pt x="10213" y="966"/>
                    </a:cubicBezTo>
                    <a:cubicBezTo>
                      <a:pt x="10242" y="978"/>
                      <a:pt x="10270" y="984"/>
                      <a:pt x="10296" y="984"/>
                    </a:cubicBezTo>
                    <a:cubicBezTo>
                      <a:pt x="10490" y="984"/>
                      <a:pt x="10585" y="691"/>
                      <a:pt x="10377" y="603"/>
                    </a:cubicBezTo>
                    <a:cubicBezTo>
                      <a:pt x="9409" y="191"/>
                      <a:pt x="8421" y="1"/>
                      <a:pt x="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5512300" y="2289125"/>
                <a:ext cx="3101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6532" extrusionOk="0">
                    <a:moveTo>
                      <a:pt x="6204" y="1"/>
                    </a:moveTo>
                    <a:cubicBezTo>
                      <a:pt x="2757" y="1"/>
                      <a:pt x="1" y="2884"/>
                      <a:pt x="146" y="6331"/>
                    </a:cubicBezTo>
                    <a:cubicBezTo>
                      <a:pt x="146" y="6440"/>
                      <a:pt x="237" y="6531"/>
                      <a:pt x="355" y="6531"/>
                    </a:cubicBezTo>
                    <a:cubicBezTo>
                      <a:pt x="465" y="6522"/>
                      <a:pt x="546" y="6431"/>
                      <a:pt x="546" y="6331"/>
                    </a:cubicBezTo>
                    <a:cubicBezTo>
                      <a:pt x="683" y="3302"/>
                      <a:pt x="3175" y="919"/>
                      <a:pt x="6204" y="919"/>
                    </a:cubicBezTo>
                    <a:cubicBezTo>
                      <a:pt x="9233" y="919"/>
                      <a:pt x="11725" y="3302"/>
                      <a:pt x="11861" y="6331"/>
                    </a:cubicBezTo>
                    <a:cubicBezTo>
                      <a:pt x="11861" y="6440"/>
                      <a:pt x="11952" y="6531"/>
                      <a:pt x="12061" y="6531"/>
                    </a:cubicBezTo>
                    <a:cubicBezTo>
                      <a:pt x="12170" y="6522"/>
                      <a:pt x="12261" y="6431"/>
                      <a:pt x="12261" y="6331"/>
                    </a:cubicBezTo>
                    <a:cubicBezTo>
                      <a:pt x="12407" y="2884"/>
                      <a:pt x="9651" y="1"/>
                      <a:pt x="6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6012325" y="2495600"/>
                <a:ext cx="134400" cy="80525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3221" extrusionOk="0">
                    <a:moveTo>
                      <a:pt x="5103" y="0"/>
                    </a:moveTo>
                    <a:cubicBezTo>
                      <a:pt x="3020" y="9"/>
                      <a:pt x="1101" y="1119"/>
                      <a:pt x="55" y="2911"/>
                    </a:cubicBezTo>
                    <a:cubicBezTo>
                      <a:pt x="0" y="3011"/>
                      <a:pt x="37" y="3129"/>
                      <a:pt x="137" y="3184"/>
                    </a:cubicBezTo>
                    <a:cubicBezTo>
                      <a:pt x="155" y="3211"/>
                      <a:pt x="191" y="3220"/>
                      <a:pt x="228" y="3220"/>
                    </a:cubicBezTo>
                    <a:cubicBezTo>
                      <a:pt x="301" y="3220"/>
                      <a:pt x="364" y="3175"/>
                      <a:pt x="410" y="3120"/>
                    </a:cubicBezTo>
                    <a:cubicBezTo>
                      <a:pt x="1383" y="1437"/>
                      <a:pt x="3166" y="410"/>
                      <a:pt x="5103" y="410"/>
                    </a:cubicBezTo>
                    <a:cubicBezTo>
                      <a:pt x="5376" y="410"/>
                      <a:pt x="5376" y="0"/>
                      <a:pt x="5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6200150" y="2677500"/>
                <a:ext cx="3415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3662" h="410" extrusionOk="0">
                    <a:moveTo>
                      <a:pt x="273" y="1"/>
                    </a:moveTo>
                    <a:cubicBezTo>
                      <a:pt x="0" y="1"/>
                      <a:pt x="0" y="410"/>
                      <a:pt x="273" y="410"/>
                    </a:cubicBezTo>
                    <a:lnTo>
                      <a:pt x="13398" y="410"/>
                    </a:lnTo>
                    <a:cubicBezTo>
                      <a:pt x="13662" y="410"/>
                      <a:pt x="13662" y="1"/>
                      <a:pt x="13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5558000" y="2099950"/>
                <a:ext cx="132375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4529" extrusionOk="0">
                    <a:moveTo>
                      <a:pt x="3030" y="0"/>
                    </a:moveTo>
                    <a:cubicBezTo>
                      <a:pt x="1010" y="0"/>
                      <a:pt x="1" y="2438"/>
                      <a:pt x="1429" y="3866"/>
                    </a:cubicBezTo>
                    <a:cubicBezTo>
                      <a:pt x="1890" y="4324"/>
                      <a:pt x="2456" y="4529"/>
                      <a:pt x="3011" y="4529"/>
                    </a:cubicBezTo>
                    <a:cubicBezTo>
                      <a:pt x="4176" y="4529"/>
                      <a:pt x="5294" y="3626"/>
                      <a:pt x="5294" y="2265"/>
                    </a:cubicBezTo>
                    <a:cubicBezTo>
                      <a:pt x="5294" y="1010"/>
                      <a:pt x="4276" y="0"/>
                      <a:pt x="3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5551175" y="2094700"/>
                <a:ext cx="1442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4940" extrusionOk="0">
                    <a:moveTo>
                      <a:pt x="3291" y="401"/>
                    </a:moveTo>
                    <a:cubicBezTo>
                      <a:pt x="3295" y="401"/>
                      <a:pt x="3299" y="401"/>
                      <a:pt x="3303" y="401"/>
                    </a:cubicBezTo>
                    <a:cubicBezTo>
                      <a:pt x="4440" y="410"/>
                      <a:pt x="5358" y="1338"/>
                      <a:pt x="5358" y="2475"/>
                    </a:cubicBezTo>
                    <a:cubicBezTo>
                      <a:pt x="5358" y="3722"/>
                      <a:pt x="4338" y="4546"/>
                      <a:pt x="3274" y="4546"/>
                    </a:cubicBezTo>
                    <a:cubicBezTo>
                      <a:pt x="2763" y="4546"/>
                      <a:pt x="2242" y="4356"/>
                      <a:pt x="1820" y="3930"/>
                    </a:cubicBezTo>
                    <a:cubicBezTo>
                      <a:pt x="522" y="2623"/>
                      <a:pt x="1452" y="401"/>
                      <a:pt x="3291" y="401"/>
                    </a:cubicBezTo>
                    <a:close/>
                    <a:moveTo>
                      <a:pt x="3284" y="1"/>
                    </a:moveTo>
                    <a:cubicBezTo>
                      <a:pt x="2678" y="1"/>
                      <a:pt x="2059" y="226"/>
                      <a:pt x="1556" y="729"/>
                    </a:cubicBezTo>
                    <a:cubicBezTo>
                      <a:pt x="1" y="2284"/>
                      <a:pt x="1102" y="4940"/>
                      <a:pt x="3303" y="4940"/>
                    </a:cubicBezTo>
                    <a:cubicBezTo>
                      <a:pt x="4667" y="4940"/>
                      <a:pt x="5767" y="3839"/>
                      <a:pt x="5767" y="2475"/>
                    </a:cubicBezTo>
                    <a:cubicBezTo>
                      <a:pt x="5767" y="986"/>
                      <a:pt x="4552" y="1"/>
                      <a:pt x="3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F1F470F-E7B9-48F5-8269-C545E1CF40A6}"/>
              </a:ext>
            </a:extLst>
          </p:cNvPr>
          <p:cNvSpPr/>
          <p:nvPr/>
        </p:nvSpPr>
        <p:spPr>
          <a:xfrm>
            <a:off x="703431" y="1867277"/>
            <a:ext cx="77333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10000"/>
                  </a:schemeClr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BẢNG NHÂN 8, BẢNG CHIA 8 (TIẾT 2)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10000"/>
                </a:schemeClr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ECEAC130-A010-93CF-750A-979EBD3EF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C5737B-B322-4756-A683-BCA505F4B6E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E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94105C0A-C36C-49BA-AAC2-F1CA81D813D1}"/>
              </a:ext>
            </a:extLst>
          </p:cNvPr>
          <p:cNvSpPr/>
          <p:nvPr/>
        </p:nvSpPr>
        <p:spPr>
          <a:xfrm>
            <a:off x="2268138" y="2737931"/>
            <a:ext cx="4607719" cy="864394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9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49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0" y="-142875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103305" y="3786033"/>
            <a:ext cx="893738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 ĐỌC BẢNG NHÂN 8, BẢNG CHIA 8</a:t>
            </a:r>
            <a:endParaRPr lang="en-US" sz="36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93827E-6 L 0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588165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t="43805" r="79771" b="18395"/>
          <a:stretch/>
        </p:blipFill>
        <p:spPr>
          <a:xfrm>
            <a:off x="8263477" y="99909"/>
            <a:ext cx="675008" cy="8860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59" t="29862" r="38758" b="17202"/>
          <a:stretch/>
        </p:blipFill>
        <p:spPr>
          <a:xfrm flipH="1">
            <a:off x="6972267" y="144740"/>
            <a:ext cx="590636" cy="9740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62" t="47022" r="2690" b="18212"/>
          <a:stretch/>
        </p:blipFill>
        <p:spPr>
          <a:xfrm>
            <a:off x="6344035" y="195442"/>
            <a:ext cx="590637" cy="8530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2" t="28077" r="19166" b="18134"/>
          <a:stretch/>
        </p:blipFill>
        <p:spPr>
          <a:xfrm>
            <a:off x="7662293" y="129833"/>
            <a:ext cx="560370" cy="100967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3FFA5FC7-BC33-44D6-BF68-CB7A2CFABC2A}"/>
              </a:ext>
            </a:extLst>
          </p:cNvPr>
          <p:cNvGrpSpPr/>
          <p:nvPr/>
        </p:nvGrpSpPr>
        <p:grpSpPr>
          <a:xfrm>
            <a:off x="124322" y="152017"/>
            <a:ext cx="510359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D9EEFFD5-0674-47C4-B167-F97056A0AE19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các số còn thiếu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553FF7AC-BEBC-4A6B-916A-B3022597D30C}"/>
                </a:ext>
              </a:extLst>
            </p:cNvPr>
            <p:cNvSpPr/>
            <p:nvPr/>
          </p:nvSpPr>
          <p:spPr>
            <a:xfrm>
              <a:off x="-3423527" y="-66982"/>
              <a:ext cx="590632" cy="85644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AE42CAB-697A-48F0-B383-4AA627B67648}"/>
              </a:ext>
            </a:extLst>
          </p:cNvPr>
          <p:cNvSpPr/>
          <p:nvPr/>
        </p:nvSpPr>
        <p:spPr>
          <a:xfrm>
            <a:off x="8263477" y="111871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C94F8E66-FCDC-47DB-9F51-007BC0A309BD}"/>
              </a:ext>
            </a:extLst>
          </p:cNvPr>
          <p:cNvSpPr/>
          <p:nvPr/>
        </p:nvSpPr>
        <p:spPr>
          <a:xfrm>
            <a:off x="1484691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16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54A87E27-D27B-4E82-8FE0-C9B03DBEEEBF}"/>
              </a:ext>
            </a:extLst>
          </p:cNvPr>
          <p:cNvSpPr/>
          <p:nvPr/>
        </p:nvSpPr>
        <p:spPr>
          <a:xfrm>
            <a:off x="2381217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24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64B85B55-BECE-4A7A-A63C-072724FE8442}"/>
              </a:ext>
            </a:extLst>
          </p:cNvPr>
          <p:cNvSpPr/>
          <p:nvPr/>
        </p:nvSpPr>
        <p:spPr>
          <a:xfrm>
            <a:off x="6554598" y="111937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2577FDC8-2423-4148-9AA0-E58844C093E6}"/>
              </a:ext>
            </a:extLst>
          </p:cNvPr>
          <p:cNvSpPr/>
          <p:nvPr/>
        </p:nvSpPr>
        <p:spPr>
          <a:xfrm>
            <a:off x="4901230" y="111454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EB92E5F8-17B1-44F7-9E38-6E26F61A7FAF}"/>
              </a:ext>
            </a:extLst>
          </p:cNvPr>
          <p:cNvSpPr/>
          <p:nvPr/>
        </p:nvSpPr>
        <p:spPr>
          <a:xfrm>
            <a:off x="588165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639C424C-C3BC-472B-AC95-6E66D4672BB9}"/>
              </a:ext>
            </a:extLst>
          </p:cNvPr>
          <p:cNvSpPr/>
          <p:nvPr/>
        </p:nvSpPr>
        <p:spPr>
          <a:xfrm>
            <a:off x="8263477" y="229769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75C43F57-7971-4B5B-89B1-1066AE554F3A}"/>
              </a:ext>
            </a:extLst>
          </p:cNvPr>
          <p:cNvSpPr/>
          <p:nvPr/>
        </p:nvSpPr>
        <p:spPr>
          <a:xfrm>
            <a:off x="1484691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72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FFAD5AAE-9DDE-464B-951A-01C91AFA6A80}"/>
              </a:ext>
            </a:extLst>
          </p:cNvPr>
          <p:cNvSpPr/>
          <p:nvPr/>
        </p:nvSpPr>
        <p:spPr>
          <a:xfrm>
            <a:off x="2381217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6AED503D-4DC4-448A-A4B3-02A91DBCCEAC}"/>
              </a:ext>
            </a:extLst>
          </p:cNvPr>
          <p:cNvSpPr/>
          <p:nvPr/>
        </p:nvSpPr>
        <p:spPr>
          <a:xfrm>
            <a:off x="5729602" y="232264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32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xmlns="" id="{D0C1C8D1-81E2-43C8-A6DA-CC7997E9841F}"/>
              </a:ext>
            </a:extLst>
          </p:cNvPr>
          <p:cNvSpPr/>
          <p:nvPr/>
        </p:nvSpPr>
        <p:spPr>
          <a:xfrm>
            <a:off x="4067536" y="2292621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C3BDCE1-BA69-4D37-B242-8E2D7BB71B76}"/>
              </a:ext>
            </a:extLst>
          </p:cNvPr>
          <p:cNvSpPr/>
          <p:nvPr/>
        </p:nvSpPr>
        <p:spPr>
          <a:xfrm>
            <a:off x="-128723" y="124095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a)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974EA02D-0656-4C70-9C68-18A61ED1DE97}"/>
              </a:ext>
            </a:extLst>
          </p:cNvPr>
          <p:cNvSpPr/>
          <p:nvPr/>
        </p:nvSpPr>
        <p:spPr>
          <a:xfrm>
            <a:off x="-128724" y="240222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b</a:t>
            </a:r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EA9B3F75-B582-4119-91B8-4004FC5B3628}"/>
              </a:ext>
            </a:extLst>
          </p:cNvPr>
          <p:cNvGrpSpPr/>
          <p:nvPr/>
        </p:nvGrpSpPr>
        <p:grpSpPr>
          <a:xfrm>
            <a:off x="129737" y="3235739"/>
            <a:ext cx="1951305" cy="679741"/>
            <a:chOff x="-3416193" y="-196216"/>
            <a:chExt cx="2643006" cy="989987"/>
          </a:xfrm>
          <a:solidFill>
            <a:srgbClr val="002060"/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xmlns="" id="{2962D5EE-EFB3-479F-9C18-E9FA0E07BD79}"/>
                </a:ext>
              </a:extLst>
            </p:cNvPr>
            <p:cNvSpPr/>
            <p:nvPr/>
          </p:nvSpPr>
          <p:spPr>
            <a:xfrm>
              <a:off x="-3273303" y="-102445"/>
              <a:ext cx="2500116" cy="891905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F4F8B65E-B58F-406E-9EA0-40D06D169A36}"/>
                </a:ext>
              </a:extLst>
            </p:cNvPr>
            <p:cNvSpPr/>
            <p:nvPr/>
          </p:nvSpPr>
          <p:spPr>
            <a:xfrm>
              <a:off x="-3416193" y="-196216"/>
              <a:ext cx="919004" cy="98998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D439C54-FA3A-4E5F-B935-0561C93176EE}"/>
              </a:ext>
            </a:extLst>
          </p:cNvPr>
          <p:cNvSpPr/>
          <p:nvPr/>
        </p:nvSpPr>
        <p:spPr>
          <a:xfrm>
            <a:off x="1208995" y="4115846"/>
            <a:ext cx="900987" cy="7941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CB9DE5D-26CC-4AE4-9CD0-C390E55CE610}"/>
              </a:ext>
            </a:extLst>
          </p:cNvPr>
          <p:cNvCxnSpPr>
            <a:stCxn id="11" idx="6"/>
          </p:cNvCxnSpPr>
          <p:nvPr/>
        </p:nvCxnSpPr>
        <p:spPr>
          <a:xfrm flipV="1">
            <a:off x="2109982" y="4512914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9FFC7FD-A844-4970-BBAC-C7A8497544BB}"/>
              </a:ext>
            </a:extLst>
          </p:cNvPr>
          <p:cNvSpPr/>
          <p:nvPr/>
        </p:nvSpPr>
        <p:spPr>
          <a:xfrm>
            <a:off x="4096476" y="4115847"/>
            <a:ext cx="935191" cy="79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xmlns="" id="{3FF22A2D-4F6C-4088-A850-E1E1E8BC5ECB}"/>
              </a:ext>
            </a:extLst>
          </p:cNvPr>
          <p:cNvCxnSpPr/>
          <p:nvPr/>
        </p:nvCxnSpPr>
        <p:spPr>
          <a:xfrm flipV="1">
            <a:off x="5047523" y="4529071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E68E5238-DD74-4AE4-93D9-DC2F427B213B}"/>
              </a:ext>
            </a:extLst>
          </p:cNvPr>
          <p:cNvSpPr/>
          <p:nvPr/>
        </p:nvSpPr>
        <p:spPr>
          <a:xfrm>
            <a:off x="6796261" y="3812767"/>
            <a:ext cx="1594888" cy="977776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403;p37">
            <a:extLst>
              <a:ext uri="{FF2B5EF4-FFF2-40B4-BE49-F238E27FC236}">
                <a16:creationId xmlns:a16="http://schemas.microsoft.com/office/drawing/2014/main" xmlns="" id="{46860943-C0CE-4B2B-B2EB-12D9E198E2D5}"/>
              </a:ext>
            </a:extLst>
          </p:cNvPr>
          <p:cNvSpPr txBox="1">
            <a:spLocks/>
          </p:cNvSpPr>
          <p:nvPr/>
        </p:nvSpPr>
        <p:spPr>
          <a:xfrm>
            <a:off x="-788004" y="4051196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x 3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84" name="Google Shape;403;p37">
            <a:extLst>
              <a:ext uri="{FF2B5EF4-FFF2-40B4-BE49-F238E27FC236}">
                <a16:creationId xmlns:a16="http://schemas.microsoft.com/office/drawing/2014/main" xmlns="" id="{1B4582B0-99F2-440D-80DE-95C6FCCFCF82}"/>
              </a:ext>
            </a:extLst>
          </p:cNvPr>
          <p:cNvSpPr txBox="1">
            <a:spLocks/>
          </p:cNvSpPr>
          <p:nvPr/>
        </p:nvSpPr>
        <p:spPr>
          <a:xfrm>
            <a:off x="2081042" y="405843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+ 16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7862" y="1126656"/>
            <a:ext cx="753921" cy="59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4045677" y="1112800"/>
            <a:ext cx="753921" cy="59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 37"/>
          <p:cNvSpPr/>
          <p:nvPr/>
        </p:nvSpPr>
        <p:spPr>
          <a:xfrm>
            <a:off x="5735945" y="1119726"/>
            <a:ext cx="753921" cy="59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 39"/>
          <p:cNvSpPr/>
          <p:nvPr/>
        </p:nvSpPr>
        <p:spPr>
          <a:xfrm>
            <a:off x="7405431" y="1147434"/>
            <a:ext cx="753921" cy="59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/>
          <p:cNvSpPr/>
          <p:nvPr/>
        </p:nvSpPr>
        <p:spPr>
          <a:xfrm>
            <a:off x="3255961" y="2286983"/>
            <a:ext cx="753921" cy="59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4863101" y="2335473"/>
            <a:ext cx="753921" cy="59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ectangle 43"/>
          <p:cNvSpPr/>
          <p:nvPr/>
        </p:nvSpPr>
        <p:spPr>
          <a:xfrm>
            <a:off x="6574151" y="2290444"/>
            <a:ext cx="753921" cy="59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 45"/>
          <p:cNvSpPr/>
          <p:nvPr/>
        </p:nvSpPr>
        <p:spPr>
          <a:xfrm>
            <a:off x="7453921" y="2276588"/>
            <a:ext cx="753921" cy="59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 47"/>
          <p:cNvSpPr/>
          <p:nvPr/>
        </p:nvSpPr>
        <p:spPr>
          <a:xfrm>
            <a:off x="4170369" y="4250882"/>
            <a:ext cx="753921" cy="59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ectangle 48"/>
          <p:cNvSpPr/>
          <p:nvPr/>
        </p:nvSpPr>
        <p:spPr>
          <a:xfrm>
            <a:off x="7221858" y="4185071"/>
            <a:ext cx="753921" cy="59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ounded Rectangle 4"/>
          <p:cNvSpPr/>
          <p:nvPr/>
        </p:nvSpPr>
        <p:spPr>
          <a:xfrm>
            <a:off x="3255961" y="1112800"/>
            <a:ext cx="715822" cy="590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0000"/>
                </a:solidFill>
              </a:rPr>
              <a:t>32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38900" y="1147434"/>
            <a:ext cx="763729" cy="556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0000"/>
                </a:solidFill>
              </a:rPr>
              <a:t>40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35945" y="1126656"/>
            <a:ext cx="728751" cy="576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0000"/>
                </a:solidFill>
              </a:rPr>
              <a:t>56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05431" y="1139513"/>
            <a:ext cx="753921" cy="564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0000"/>
                </a:solidFill>
              </a:rPr>
              <a:t>72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55961" y="2322642"/>
            <a:ext cx="715822" cy="5447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0000"/>
                </a:solidFill>
              </a:rPr>
              <a:t>56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63101" y="2335473"/>
            <a:ext cx="753921" cy="555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0000"/>
                </a:solidFill>
              </a:rPr>
              <a:t>40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574150" y="2303202"/>
            <a:ext cx="715541" cy="564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0000"/>
                </a:solidFill>
              </a:rPr>
              <a:t>24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453921" y="2322642"/>
            <a:ext cx="705431" cy="5447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0000"/>
                </a:solidFill>
              </a:rPr>
              <a:t>16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70369" y="4185071"/>
            <a:ext cx="753921" cy="6565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0000"/>
                </a:solidFill>
              </a:rPr>
              <a:t>24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31850" y="4210626"/>
            <a:ext cx="720620" cy="539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0000"/>
                </a:solidFill>
              </a:rPr>
              <a:t>40</a:t>
            </a:r>
            <a:endParaRPr lang="vi-VN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58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0" grpId="0"/>
      <p:bldP spid="76" grpId="0"/>
      <p:bldP spid="11" grpId="0" animBg="1"/>
      <p:bldP spid="15" grpId="0" animBg="1"/>
      <p:bldP spid="16" grpId="0" animBg="1"/>
      <p:bldP spid="83" grpId="0"/>
      <p:bldP spid="84" grpId="0"/>
      <p:bldP spid="4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4" grpId="0" animBg="1"/>
      <p:bldP spid="46" grpId="0" animBg="1"/>
      <p:bldP spid="48" grpId="0" animBg="1"/>
      <p:bldP spid="49" grpId="0" animBg="1"/>
      <p:bldP spid="5" grpId="0" animBg="1"/>
      <p:bldP spid="6" grpId="0" animBg="1"/>
      <p:bldP spid="7" grpId="0" animBg="1"/>
      <p:bldP spid="9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37"/>
          <p:cNvGrpSpPr/>
          <p:nvPr/>
        </p:nvGrpSpPr>
        <p:grpSpPr>
          <a:xfrm>
            <a:off x="709942" y="4117041"/>
            <a:ext cx="315440" cy="304214"/>
            <a:chOff x="2082875" y="4326875"/>
            <a:chExt cx="377050" cy="363675"/>
          </a:xfrm>
        </p:grpSpPr>
        <p:sp>
          <p:nvSpPr>
            <p:cNvPr id="427" name="Google Shape;427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7"/>
          <p:cNvGrpSpPr/>
          <p:nvPr/>
        </p:nvGrpSpPr>
        <p:grpSpPr>
          <a:xfrm>
            <a:off x="56857" y="4288736"/>
            <a:ext cx="513591" cy="695834"/>
            <a:chOff x="4367313" y="3599613"/>
            <a:chExt cx="723775" cy="980600"/>
          </a:xfrm>
        </p:grpSpPr>
        <p:sp>
          <p:nvSpPr>
            <p:cNvPr id="431" name="Google Shape;431;p37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37"/>
          <p:cNvSpPr/>
          <p:nvPr/>
        </p:nvSpPr>
        <p:spPr>
          <a:xfrm rot="-1799996">
            <a:off x="556267" y="4662893"/>
            <a:ext cx="394297" cy="404883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D88665-7B0E-4E13-8FBF-349230A69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33961" r="23584" b="39555"/>
          <a:stretch/>
        </p:blipFill>
        <p:spPr>
          <a:xfrm>
            <a:off x="1180494" y="848957"/>
            <a:ext cx="7054504" cy="3837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B1EEB13-16C9-4082-A575-E55EC2C256E4}"/>
              </a:ext>
            </a:extLst>
          </p:cNvPr>
          <p:cNvGrpSpPr/>
          <p:nvPr/>
        </p:nvGrpSpPr>
        <p:grpSpPr>
          <a:xfrm>
            <a:off x="124322" y="152017"/>
            <a:ext cx="674577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BA1AA0B9-7744-4B67-AF61-846E19D04411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kết quả cho mỗi phép tính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A33DBAEF-185F-4161-AC28-75B2257DA825}"/>
                </a:ext>
              </a:extLst>
            </p:cNvPr>
            <p:cNvSpPr/>
            <p:nvPr/>
          </p:nvSpPr>
          <p:spPr>
            <a:xfrm>
              <a:off x="-3423527" y="-66983"/>
              <a:ext cx="512368" cy="85644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01" name="Google Shape;401;p37"/>
          <p:cNvSpPr/>
          <p:nvPr/>
        </p:nvSpPr>
        <p:spPr>
          <a:xfrm rot="5400000">
            <a:off x="7399340" y="443869"/>
            <a:ext cx="472589" cy="498672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7"/>
          <p:cNvGrpSpPr/>
          <p:nvPr/>
        </p:nvGrpSpPr>
        <p:grpSpPr>
          <a:xfrm>
            <a:off x="8058387" y="1037739"/>
            <a:ext cx="249851" cy="227342"/>
            <a:chOff x="2082875" y="4326875"/>
            <a:chExt cx="377050" cy="363675"/>
          </a:xfrm>
        </p:grpSpPr>
        <p:sp>
          <p:nvSpPr>
            <p:cNvPr id="405" name="Google Shape;405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37"/>
          <p:cNvSpPr/>
          <p:nvPr/>
        </p:nvSpPr>
        <p:spPr>
          <a:xfrm>
            <a:off x="8714892" y="542536"/>
            <a:ext cx="198345" cy="180039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7"/>
          <p:cNvGrpSpPr/>
          <p:nvPr/>
        </p:nvGrpSpPr>
        <p:grpSpPr>
          <a:xfrm>
            <a:off x="7788912" y="69547"/>
            <a:ext cx="1268393" cy="1051560"/>
            <a:chOff x="1109450" y="611950"/>
            <a:chExt cx="1750125" cy="1537675"/>
          </a:xfrm>
        </p:grpSpPr>
        <p:sp>
          <p:nvSpPr>
            <p:cNvPr id="410" name="Google Shape;410;p37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xmlns="" id="{6DD711A0-A9A8-4196-A9DB-502CF2284FB2}"/>
              </a:ext>
            </a:extLst>
          </p:cNvPr>
          <p:cNvCxnSpPr>
            <a:cxnSpLocks/>
          </p:cNvCxnSpPr>
          <p:nvPr/>
        </p:nvCxnSpPr>
        <p:spPr>
          <a:xfrm>
            <a:off x="3253740" y="1821180"/>
            <a:ext cx="807720" cy="48006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xmlns="" id="{9087BDE5-29A6-4F1C-9F8F-434DDCAF8767}"/>
              </a:ext>
            </a:extLst>
          </p:cNvPr>
          <p:cNvCxnSpPr>
            <a:cxnSpLocks/>
          </p:cNvCxnSpPr>
          <p:nvPr/>
        </p:nvCxnSpPr>
        <p:spPr>
          <a:xfrm flipV="1">
            <a:off x="2537460" y="2842261"/>
            <a:ext cx="1524000" cy="82140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xmlns="" id="{68EF7848-DCEE-4C57-8ED0-58CA22C67DF2}"/>
              </a:ext>
            </a:extLst>
          </p:cNvPr>
          <p:cNvCxnSpPr>
            <a:cxnSpLocks/>
          </p:cNvCxnSpPr>
          <p:nvPr/>
        </p:nvCxnSpPr>
        <p:spPr>
          <a:xfrm rot="5400000">
            <a:off x="5143060" y="2117919"/>
            <a:ext cx="976242" cy="68579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xmlns="" id="{BE97E435-5F26-4E8D-9A30-DE29F75B0EBF}"/>
              </a:ext>
            </a:extLst>
          </p:cNvPr>
          <p:cNvCxnSpPr>
            <a:cxnSpLocks/>
          </p:cNvCxnSpPr>
          <p:nvPr/>
        </p:nvCxnSpPr>
        <p:spPr>
          <a:xfrm rot="10800000">
            <a:off x="5215042" y="2061211"/>
            <a:ext cx="1985863" cy="78105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xmlns="" id="{24112F9A-D5B8-4535-AB25-75976DF11B7E}"/>
              </a:ext>
            </a:extLst>
          </p:cNvPr>
          <p:cNvCxnSpPr>
            <a:cxnSpLocks/>
          </p:cNvCxnSpPr>
          <p:nvPr/>
        </p:nvCxnSpPr>
        <p:spPr>
          <a:xfrm rot="10800000">
            <a:off x="5125935" y="2684409"/>
            <a:ext cx="1446070" cy="1366616"/>
          </a:xfrm>
          <a:prstGeom prst="curvedConnector3">
            <a:avLst>
              <a:gd name="adj1" fmla="val 26814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9E7D3B6-F732-4AFD-A1A3-3BFDF29F08F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Cartoon Cua Biểu Hiện Dễ Thương Vector Biển Clipart Liệu Cua PNG ,  Cua Clipart, Clip Nghệ Thuật, Cua Hoạt Hình PNG và Vector với nền trong  suốt để tải">
            <a:extLst>
              <a:ext uri="{FF2B5EF4-FFF2-40B4-BE49-F238E27FC236}">
                <a16:creationId xmlns:a16="http://schemas.microsoft.com/office/drawing/2014/main" xmlns="" id="{C10BA94C-19E3-4A86-9420-DD19D5DD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40653"/>
            <a:ext cx="3794760" cy="37524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5554442" y="2125188"/>
            <a:ext cx="2668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105938" y="90465"/>
            <a:ext cx="8932123" cy="931111"/>
            <a:chOff x="-3970115" y="358486"/>
            <a:chExt cx="10935792" cy="151436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24022" y="358486"/>
              <a:ext cx="10289699" cy="151436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 con cua có 8 cái chân và 2 cái càng. Hỏi: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970115" y="584577"/>
              <a:ext cx="938366" cy="117657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  <a:endParaRPr lang="en-US" sz="4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87BF3DD-A250-4B6B-9BA1-E83C944E1CDE}"/>
              </a:ext>
            </a:extLst>
          </p:cNvPr>
          <p:cNvSpPr/>
          <p:nvPr/>
        </p:nvSpPr>
        <p:spPr>
          <a:xfrm>
            <a:off x="4302359" y="1043767"/>
            <a:ext cx="4735702" cy="1011129"/>
          </a:xfrm>
          <a:prstGeom prst="roundRect">
            <a:avLst>
              <a:gd name="adj" fmla="val 1140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 cua có bao nhiêu cái chân ?</a:t>
            </a:r>
          </a:p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cua có bao nhiêu cái càng ?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7537" y="2617713"/>
            <a:ext cx="4793636" cy="10918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a) 3 con cua có số chân là:</a:t>
            </a:r>
          </a:p>
          <a:p>
            <a:pPr algn="ctr"/>
            <a:r>
              <a:rPr lang="en-US" sz="2400" smtClean="0"/>
              <a:t>8 x 3 = 24 ( cái)</a:t>
            </a:r>
          </a:p>
          <a:p>
            <a:pPr algn="ctr"/>
            <a:r>
              <a:rPr lang="en-US" sz="2400" smtClean="0"/>
              <a:t>Đáp số: 24 caí chân</a:t>
            </a:r>
            <a:endParaRPr lang="vi-VN" sz="2400"/>
          </a:p>
        </p:txBody>
      </p:sp>
      <p:sp>
        <p:nvSpPr>
          <p:cNvPr id="3" name="Rounded Rectangle 2"/>
          <p:cNvSpPr/>
          <p:nvPr/>
        </p:nvSpPr>
        <p:spPr>
          <a:xfrm>
            <a:off x="4187536" y="3855027"/>
            <a:ext cx="4956464" cy="105987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b) 6 con cua có số càng là:</a:t>
            </a:r>
          </a:p>
          <a:p>
            <a:pPr algn="ctr"/>
            <a:r>
              <a:rPr lang="en-US" sz="2400" smtClean="0"/>
              <a:t>2 x 6 = 12 ( cái )</a:t>
            </a:r>
          </a:p>
          <a:p>
            <a:pPr algn="ctr"/>
            <a:r>
              <a:rPr lang="en-US" sz="2400" smtClean="0"/>
              <a:t>Đáp số : 12 cái càng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33154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CEACD9-3BDE-488C-823D-5391B9D7DE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D3FDE357-21FD-445F-871F-63C508D0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04FE6AE-6562-4433-8A50-A5C54D3D63D2}"/>
              </a:ext>
            </a:extLst>
          </p:cNvPr>
          <p:cNvSpPr/>
          <p:nvPr/>
        </p:nvSpPr>
        <p:spPr>
          <a:xfrm>
            <a:off x="-346472" y="213361"/>
            <a:ext cx="983694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CON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HÀNH CHĂM NGOAN</a:t>
            </a:r>
            <a:endParaRPr lang="en-US" sz="4950" b="1" kern="120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2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2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165</Words>
  <Application>Microsoft Office PowerPoint</Application>
  <PresentationFormat>On-screen Show (16:9)</PresentationFormat>
  <Paragraphs>51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UTM Avo</vt:lpstr>
      <vt:lpstr>Itim</vt:lpstr>
      <vt:lpstr>Baloo 2 Medium</vt:lpstr>
      <vt:lpstr>Roboto Condensed Light</vt:lpstr>
      <vt:lpstr>Tahoma</vt:lpstr>
      <vt:lpstr>Math Subject for Elementary - 5th Grade: Decimals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Elementary: Decimals</dc:title>
  <cp:lastModifiedBy>A</cp:lastModifiedBy>
  <cp:revision>23</cp:revision>
  <dcterms:modified xsi:type="dcterms:W3CDTF">2024-06-06T08:33:47Z</dcterms:modified>
</cp:coreProperties>
</file>