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94" r:id="rId2"/>
  </p:sldMasterIdLst>
  <p:notesMasterIdLst>
    <p:notesMasterId r:id="rId11"/>
  </p:notesMasterIdLst>
  <p:sldIdLst>
    <p:sldId id="256" r:id="rId3"/>
    <p:sldId id="582" r:id="rId4"/>
    <p:sldId id="586" r:id="rId5"/>
    <p:sldId id="588" r:id="rId6"/>
    <p:sldId id="589" r:id="rId7"/>
    <p:sldId id="591" r:id="rId8"/>
    <p:sldId id="579" r:id="rId9"/>
    <p:sldId id="576" r:id="rId10"/>
  </p:sldIdLst>
  <p:sldSz cx="9144000" cy="5143500" type="screen16x9"/>
  <p:notesSz cx="6858000" cy="9144000"/>
  <p:embeddedFontLst>
    <p:embeddedFont>
      <p:font typeface="Vrinda" pitchFamily="34" charset="0"/>
      <p:regular r:id="rId12"/>
      <p:bold r:id="rId13"/>
    </p:embeddedFont>
    <p:embeddedFont>
      <p:font typeface="Itim" charset="-34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Baloo 2 Medium" charset="-93"/>
      <p:regular r:id="rId19"/>
      <p:bold r:id="rId20"/>
    </p:embeddedFont>
    <p:embeddedFont>
      <p:font typeface="Tahoma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C2"/>
    <a:srgbClr val="FBE265"/>
    <a:srgbClr val="F9D72F"/>
    <a:srgbClr val="FEA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0918A9-B589-4D6B-BB5B-783D4951A91F}">
  <a:tblStyle styleId="{900918A9-B589-4D6B-BB5B-783D4951A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0354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18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28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14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9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7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1150" y="425250"/>
            <a:ext cx="8141700" cy="4293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3250" y="1188090"/>
            <a:ext cx="4897500" cy="26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23250" y="3654410"/>
            <a:ext cx="4897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233850" y="210388"/>
            <a:ext cx="676309" cy="817578"/>
          </a:xfrm>
          <a:custGeom>
            <a:avLst/>
            <a:gdLst/>
            <a:ahLst/>
            <a:cxnLst/>
            <a:rect l="l" t="t" r="r" b="b"/>
            <a:pathLst>
              <a:path w="11662" h="14098" extrusionOk="0">
                <a:moveTo>
                  <a:pt x="1" y="0"/>
                </a:moveTo>
                <a:lnTo>
                  <a:pt x="1" y="14098"/>
                </a:lnTo>
                <a:lnTo>
                  <a:pt x="3348" y="12479"/>
                </a:lnTo>
                <a:lnTo>
                  <a:pt x="5822" y="14098"/>
                </a:lnTo>
                <a:lnTo>
                  <a:pt x="8305" y="12479"/>
                </a:lnTo>
                <a:lnTo>
                  <a:pt x="11661" y="14098"/>
                </a:lnTo>
                <a:lnTo>
                  <a:pt x="1166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725AD59-B3FE-4D94-8265-FE75680FC55F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15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473453A-1A00-4337-B9E7-F647771884C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C88ED6D-0504-41D8-B255-9BE566EDDE1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7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63E56A9-3827-40F4-8FB3-3D67C1C132F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17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F3673840-3FE6-4F87-AFF0-CF0737D4D12C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8B08BE4B-7FDE-4BFF-AF88-D75D0BF5E06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DE072C0D-3EC5-44AC-9A4A-38ECA96DF2DE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0B3D19E-2D92-4926-BDE7-D787EAFE7A1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1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26FF0E12-27F4-4D41-8418-C72E5799AC1A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2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C816BB7-A2E8-46F4-BCAC-68F8776B5E4B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1238986F-E2AF-4A5B-9E4F-2D7FE91D9CB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2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4CC96805-400B-4DB5-AEF6-CFC101D2C580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FD0670F-DA8C-4E7D-9E9C-CC5CC2708B71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/>
        </p:nvSpPr>
        <p:spPr>
          <a:xfrm>
            <a:off x="3791100" y="222467"/>
            <a:ext cx="1561800" cy="81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Toán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lớp 3</a:t>
            </a:r>
          </a:p>
        </p:txBody>
      </p:sp>
      <p:grpSp>
        <p:nvGrpSpPr>
          <p:cNvPr id="292" name="Google Shape;292;p36"/>
          <p:cNvGrpSpPr/>
          <p:nvPr/>
        </p:nvGrpSpPr>
        <p:grpSpPr>
          <a:xfrm>
            <a:off x="7334958" y="2871571"/>
            <a:ext cx="315440" cy="304214"/>
            <a:chOff x="2082875" y="4326875"/>
            <a:chExt cx="377050" cy="363675"/>
          </a:xfrm>
        </p:grpSpPr>
        <p:sp>
          <p:nvSpPr>
            <p:cNvPr id="293" name="Google Shape;293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6"/>
          <p:cNvSpPr/>
          <p:nvPr/>
        </p:nvSpPr>
        <p:spPr>
          <a:xfrm>
            <a:off x="1672388" y="3554362"/>
            <a:ext cx="256199" cy="200095"/>
          </a:xfrm>
          <a:custGeom>
            <a:avLst/>
            <a:gdLst/>
            <a:ahLst/>
            <a:cxnLst/>
            <a:rect l="l" t="t" r="r" b="b"/>
            <a:pathLst>
              <a:path w="18438" h="18933" extrusionOk="0">
                <a:moveTo>
                  <a:pt x="13871" y="2322"/>
                </a:moveTo>
                <a:lnTo>
                  <a:pt x="16545" y="16902"/>
                </a:lnTo>
                <a:lnTo>
                  <a:pt x="2584" y="11936"/>
                </a:lnTo>
                <a:lnTo>
                  <a:pt x="13871" y="2322"/>
                </a:lnTo>
                <a:close/>
                <a:moveTo>
                  <a:pt x="14403" y="1"/>
                </a:moveTo>
                <a:cubicBezTo>
                  <a:pt x="14226" y="1"/>
                  <a:pt x="14045" y="58"/>
                  <a:pt x="13889" y="185"/>
                </a:cubicBezTo>
                <a:lnTo>
                  <a:pt x="474" y="11600"/>
                </a:lnTo>
                <a:cubicBezTo>
                  <a:pt x="1" y="12000"/>
                  <a:pt x="137" y="12764"/>
                  <a:pt x="728" y="12973"/>
                </a:cubicBezTo>
                <a:lnTo>
                  <a:pt x="17318" y="18885"/>
                </a:lnTo>
                <a:cubicBezTo>
                  <a:pt x="17386" y="18915"/>
                  <a:pt x="17460" y="18933"/>
                  <a:pt x="17541" y="18933"/>
                </a:cubicBezTo>
                <a:cubicBezTo>
                  <a:pt x="17557" y="18933"/>
                  <a:pt x="17574" y="18932"/>
                  <a:pt x="17591" y="18930"/>
                </a:cubicBezTo>
                <a:cubicBezTo>
                  <a:pt x="17782" y="18930"/>
                  <a:pt x="17964" y="18867"/>
                  <a:pt x="18110" y="18739"/>
                </a:cubicBezTo>
                <a:cubicBezTo>
                  <a:pt x="18337" y="18558"/>
                  <a:pt x="18437" y="18266"/>
                  <a:pt x="18383" y="17975"/>
                </a:cubicBezTo>
                <a:lnTo>
                  <a:pt x="15199" y="667"/>
                </a:lnTo>
                <a:cubicBezTo>
                  <a:pt x="15125" y="255"/>
                  <a:pt x="14772" y="1"/>
                  <a:pt x="144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6"/>
          <p:cNvSpPr/>
          <p:nvPr/>
        </p:nvSpPr>
        <p:spPr>
          <a:xfrm rot="1799942">
            <a:off x="7689457" y="3562278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7998039" y="1249731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 rot="1799942">
            <a:off x="1430302" y="821605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6"/>
          <p:cNvGrpSpPr/>
          <p:nvPr/>
        </p:nvGrpSpPr>
        <p:grpSpPr>
          <a:xfrm>
            <a:off x="5926721" y="827858"/>
            <a:ext cx="315440" cy="304214"/>
            <a:chOff x="2082875" y="4326875"/>
            <a:chExt cx="377050" cy="363675"/>
          </a:xfrm>
        </p:grpSpPr>
        <p:sp>
          <p:nvSpPr>
            <p:cNvPr id="334" name="Google Shape;334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6"/>
          <p:cNvGrpSpPr/>
          <p:nvPr/>
        </p:nvGrpSpPr>
        <p:grpSpPr>
          <a:xfrm>
            <a:off x="2919757" y="4298755"/>
            <a:ext cx="204937" cy="150327"/>
            <a:chOff x="2082875" y="4326875"/>
            <a:chExt cx="377050" cy="363675"/>
          </a:xfrm>
        </p:grpSpPr>
        <p:sp>
          <p:nvSpPr>
            <p:cNvPr id="338" name="Google Shape;338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36"/>
          <p:cNvSpPr/>
          <p:nvPr/>
        </p:nvSpPr>
        <p:spPr>
          <a:xfrm>
            <a:off x="2155273" y="4538908"/>
            <a:ext cx="162690" cy="119048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2833801" y="774918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452855" y="3964367"/>
            <a:ext cx="874424" cy="778511"/>
            <a:chOff x="379633" y="2689458"/>
            <a:chExt cx="1345919" cy="1575461"/>
          </a:xfrm>
        </p:grpSpPr>
        <p:sp>
          <p:nvSpPr>
            <p:cNvPr id="345" name="Google Shape;345;p36"/>
            <p:cNvSpPr/>
            <p:nvPr/>
          </p:nvSpPr>
          <p:spPr>
            <a:xfrm>
              <a:off x="958550" y="3046900"/>
              <a:ext cx="331200" cy="542100"/>
            </a:xfrm>
            <a:prstGeom prst="roundRect">
              <a:avLst>
                <a:gd name="adj" fmla="val 265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56618" y="3043695"/>
              <a:ext cx="198356" cy="545533"/>
            </a:xfrm>
            <a:custGeom>
              <a:avLst/>
              <a:gdLst/>
              <a:ahLst/>
              <a:cxnLst/>
              <a:rect l="l" t="t" r="r" b="b"/>
              <a:pathLst>
                <a:path w="8205" h="22566" extrusionOk="0">
                  <a:moveTo>
                    <a:pt x="3766" y="0"/>
                  </a:moveTo>
                  <a:cubicBezTo>
                    <a:pt x="1683" y="0"/>
                    <a:pt x="0" y="1683"/>
                    <a:pt x="0" y="3766"/>
                  </a:cubicBezTo>
                  <a:lnTo>
                    <a:pt x="0" y="18800"/>
                  </a:lnTo>
                  <a:cubicBezTo>
                    <a:pt x="0" y="20892"/>
                    <a:pt x="1683" y="22566"/>
                    <a:pt x="3766" y="22566"/>
                  </a:cubicBezTo>
                  <a:lnTo>
                    <a:pt x="4439" y="22566"/>
                  </a:lnTo>
                  <a:cubicBezTo>
                    <a:pt x="6521" y="22566"/>
                    <a:pt x="8204" y="20892"/>
                    <a:pt x="8204" y="18800"/>
                  </a:cubicBezTo>
                  <a:lnTo>
                    <a:pt x="8204" y="3766"/>
                  </a:lnTo>
                  <a:cubicBezTo>
                    <a:pt x="8204" y="1683"/>
                    <a:pt x="6521" y="0"/>
                    <a:pt x="4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915100" y="3341525"/>
              <a:ext cx="162600" cy="161100"/>
            </a:xfrm>
            <a:prstGeom prst="roundRect">
              <a:avLst>
                <a:gd name="adj" fmla="val 2651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914384" y="3341192"/>
              <a:ext cx="164052" cy="85990"/>
            </a:xfrm>
            <a:custGeom>
              <a:avLst/>
              <a:gdLst/>
              <a:ahLst/>
              <a:cxnLst/>
              <a:rect l="l" t="t" r="r" b="b"/>
              <a:pathLst>
                <a:path w="6786" h="3557" extrusionOk="0">
                  <a:moveTo>
                    <a:pt x="1620" y="0"/>
                  </a:moveTo>
                  <a:cubicBezTo>
                    <a:pt x="719" y="0"/>
                    <a:pt x="1" y="719"/>
                    <a:pt x="1" y="1610"/>
                  </a:cubicBezTo>
                  <a:lnTo>
                    <a:pt x="1" y="1947"/>
                  </a:lnTo>
                  <a:cubicBezTo>
                    <a:pt x="1" y="2838"/>
                    <a:pt x="719" y="3557"/>
                    <a:pt x="1620" y="3557"/>
                  </a:cubicBezTo>
                  <a:lnTo>
                    <a:pt x="5176" y="3557"/>
                  </a:lnTo>
                  <a:cubicBezTo>
                    <a:pt x="6067" y="3557"/>
                    <a:pt x="6786" y="2838"/>
                    <a:pt x="6786" y="1947"/>
                  </a:cubicBezTo>
                  <a:lnTo>
                    <a:pt x="6786" y="1610"/>
                  </a:lnTo>
                  <a:cubicBezTo>
                    <a:pt x="6786" y="719"/>
                    <a:pt x="6067" y="0"/>
                    <a:pt x="5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36"/>
            <p:cNvGrpSpPr/>
            <p:nvPr/>
          </p:nvGrpSpPr>
          <p:grpSpPr>
            <a:xfrm>
              <a:off x="379633" y="2689458"/>
              <a:ext cx="1345919" cy="1575461"/>
              <a:chOff x="5400425" y="1058525"/>
              <a:chExt cx="1391850" cy="1629225"/>
            </a:xfrm>
          </p:grpSpPr>
          <p:sp>
            <p:nvSpPr>
              <p:cNvPr id="350" name="Google Shape;350;p36"/>
              <p:cNvSpPr/>
              <p:nvPr/>
            </p:nvSpPr>
            <p:spPr>
              <a:xfrm>
                <a:off x="6034150" y="1521950"/>
                <a:ext cx="1680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6722" y="3174"/>
                    </a:lnTo>
                    <a:lnTo>
                      <a:pt x="67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6"/>
              <p:cNvSpPr/>
              <p:nvPr/>
            </p:nvSpPr>
            <p:spPr>
              <a:xfrm>
                <a:off x="6034150" y="1521950"/>
                <a:ext cx="1346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5385" y="3174"/>
                    </a:lnTo>
                    <a:lnTo>
                      <a:pt x="5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6"/>
              <p:cNvSpPr/>
              <p:nvPr/>
            </p:nvSpPr>
            <p:spPr>
              <a:xfrm>
                <a:off x="5992325" y="1896900"/>
                <a:ext cx="2956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884" extrusionOk="0">
                    <a:moveTo>
                      <a:pt x="191" y="0"/>
                    </a:moveTo>
                    <a:cubicBezTo>
                      <a:pt x="82" y="18"/>
                      <a:pt x="0" y="118"/>
                      <a:pt x="0" y="228"/>
                    </a:cubicBezTo>
                    <a:cubicBezTo>
                      <a:pt x="173" y="2292"/>
                      <a:pt x="1892" y="3875"/>
                      <a:pt x="3957" y="3884"/>
                    </a:cubicBezTo>
                    <a:lnTo>
                      <a:pt x="11624" y="3884"/>
                    </a:lnTo>
                    <a:cubicBezTo>
                      <a:pt x="11733" y="3884"/>
                      <a:pt x="11824" y="3802"/>
                      <a:pt x="11824" y="3684"/>
                    </a:cubicBezTo>
                    <a:cubicBezTo>
                      <a:pt x="11824" y="3575"/>
                      <a:pt x="11733" y="3484"/>
                      <a:pt x="11624" y="3484"/>
                    </a:cubicBezTo>
                    <a:lnTo>
                      <a:pt x="3957" y="3484"/>
                    </a:lnTo>
                    <a:cubicBezTo>
                      <a:pt x="2101" y="3475"/>
                      <a:pt x="564" y="2047"/>
                      <a:pt x="409" y="200"/>
                    </a:cubicBezTo>
                    <a:cubicBezTo>
                      <a:pt x="409" y="82"/>
                      <a:pt x="309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6"/>
              <p:cNvSpPr/>
              <p:nvPr/>
            </p:nvSpPr>
            <p:spPr>
              <a:xfrm>
                <a:off x="5992075" y="1419850"/>
                <a:ext cx="297675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2707" extrusionOk="0">
                    <a:moveTo>
                      <a:pt x="3967" y="0"/>
                    </a:moveTo>
                    <a:cubicBezTo>
                      <a:pt x="1784" y="0"/>
                      <a:pt x="10" y="1774"/>
                      <a:pt x="1" y="3966"/>
                    </a:cubicBezTo>
                    <a:lnTo>
                      <a:pt x="1" y="12506"/>
                    </a:lnTo>
                    <a:cubicBezTo>
                      <a:pt x="1" y="12615"/>
                      <a:pt x="92" y="12706"/>
                      <a:pt x="210" y="12706"/>
                    </a:cubicBezTo>
                    <a:cubicBezTo>
                      <a:pt x="319" y="12706"/>
                      <a:pt x="410" y="12615"/>
                      <a:pt x="410" y="12506"/>
                    </a:cubicBezTo>
                    <a:lnTo>
                      <a:pt x="410" y="3966"/>
                    </a:lnTo>
                    <a:cubicBezTo>
                      <a:pt x="410" y="2001"/>
                      <a:pt x="2002" y="409"/>
                      <a:pt x="3967" y="409"/>
                    </a:cubicBezTo>
                    <a:lnTo>
                      <a:pt x="11634" y="409"/>
                    </a:lnTo>
                    <a:cubicBezTo>
                      <a:pt x="11907" y="409"/>
                      <a:pt x="11907" y="0"/>
                      <a:pt x="11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>
                <a:off x="6084400" y="1419850"/>
                <a:ext cx="122825" cy="574150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2966" extrusionOk="0">
                    <a:moveTo>
                      <a:pt x="274" y="0"/>
                    </a:moveTo>
                    <a:cubicBezTo>
                      <a:pt x="1" y="0"/>
                      <a:pt x="1" y="409"/>
                      <a:pt x="274" y="409"/>
                    </a:cubicBezTo>
                    <a:lnTo>
                      <a:pt x="947" y="409"/>
                    </a:lnTo>
                    <a:cubicBezTo>
                      <a:pt x="2911" y="409"/>
                      <a:pt x="4512" y="2001"/>
                      <a:pt x="4521" y="3966"/>
                    </a:cubicBezTo>
                    <a:lnTo>
                      <a:pt x="4521" y="19009"/>
                    </a:lnTo>
                    <a:cubicBezTo>
                      <a:pt x="4512" y="20974"/>
                      <a:pt x="2911" y="22566"/>
                      <a:pt x="947" y="22566"/>
                    </a:cubicBezTo>
                    <a:lnTo>
                      <a:pt x="274" y="22566"/>
                    </a:lnTo>
                    <a:cubicBezTo>
                      <a:pt x="164" y="22566"/>
                      <a:pt x="73" y="22657"/>
                      <a:pt x="73" y="22775"/>
                    </a:cubicBezTo>
                    <a:cubicBezTo>
                      <a:pt x="73" y="22884"/>
                      <a:pt x="164" y="22966"/>
                      <a:pt x="274" y="22966"/>
                    </a:cubicBezTo>
                    <a:lnTo>
                      <a:pt x="947" y="22966"/>
                    </a:lnTo>
                    <a:cubicBezTo>
                      <a:pt x="3139" y="22966"/>
                      <a:pt x="4912" y="21192"/>
                      <a:pt x="4912" y="19009"/>
                    </a:cubicBezTo>
                    <a:lnTo>
                      <a:pt x="4912" y="3966"/>
                    </a:lnTo>
                    <a:cubicBezTo>
                      <a:pt x="4912" y="1774"/>
                      <a:pt x="3139" y="0"/>
                      <a:pt x="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>
                <a:off x="5990500" y="1596300"/>
                <a:ext cx="2185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8468" y="409"/>
                    </a:lnTo>
                    <a:cubicBezTo>
                      <a:pt x="8741" y="409"/>
                      <a:pt x="8741" y="0"/>
                      <a:pt x="8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>
                <a:off x="5948650" y="1727275"/>
                <a:ext cx="179675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7204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5385"/>
                    </a:lnTo>
                    <a:cubicBezTo>
                      <a:pt x="6786" y="6158"/>
                      <a:pt x="6158" y="6794"/>
                      <a:pt x="5376" y="6803"/>
                    </a:cubicBezTo>
                    <a:lnTo>
                      <a:pt x="1811" y="6803"/>
                    </a:lnTo>
                    <a:cubicBezTo>
                      <a:pt x="1029" y="6794"/>
                      <a:pt x="392" y="6158"/>
                      <a:pt x="401" y="538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5385"/>
                    </a:lnTo>
                    <a:cubicBezTo>
                      <a:pt x="1" y="6376"/>
                      <a:pt x="810" y="7195"/>
                      <a:pt x="1811" y="7204"/>
                    </a:cubicBezTo>
                    <a:lnTo>
                      <a:pt x="5376" y="7204"/>
                    </a:lnTo>
                    <a:cubicBezTo>
                      <a:pt x="6377" y="7195"/>
                      <a:pt x="7186" y="6376"/>
                      <a:pt x="7186" y="538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6"/>
              <p:cNvSpPr/>
              <p:nvPr/>
            </p:nvSpPr>
            <p:spPr>
              <a:xfrm>
                <a:off x="5948650" y="1727275"/>
                <a:ext cx="1796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3975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2165"/>
                    </a:lnTo>
                    <a:cubicBezTo>
                      <a:pt x="6777" y="2938"/>
                      <a:pt x="6149" y="3565"/>
                      <a:pt x="5376" y="3575"/>
                    </a:cubicBezTo>
                    <a:lnTo>
                      <a:pt x="1811" y="3575"/>
                    </a:lnTo>
                    <a:cubicBezTo>
                      <a:pt x="1029" y="3565"/>
                      <a:pt x="401" y="2938"/>
                      <a:pt x="401" y="216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2165"/>
                    </a:lnTo>
                    <a:cubicBezTo>
                      <a:pt x="1" y="3165"/>
                      <a:pt x="810" y="3975"/>
                      <a:pt x="1811" y="3975"/>
                    </a:cubicBezTo>
                    <a:lnTo>
                      <a:pt x="5376" y="3975"/>
                    </a:lnTo>
                    <a:cubicBezTo>
                      <a:pt x="6377" y="3975"/>
                      <a:pt x="7186" y="3165"/>
                      <a:pt x="7186" y="216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6"/>
              <p:cNvSpPr/>
              <p:nvPr/>
            </p:nvSpPr>
            <p:spPr>
              <a:xfrm>
                <a:off x="6029150" y="1516700"/>
                <a:ext cx="1780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3594" extrusionOk="0">
                    <a:moveTo>
                      <a:pt x="6731" y="410"/>
                    </a:moveTo>
                    <a:lnTo>
                      <a:pt x="6731" y="3184"/>
                    </a:lnTo>
                    <a:lnTo>
                      <a:pt x="410" y="3184"/>
                    </a:lnTo>
                    <a:lnTo>
                      <a:pt x="410" y="410"/>
                    </a:lnTo>
                    <a:close/>
                    <a:moveTo>
                      <a:pt x="201" y="1"/>
                    </a:moveTo>
                    <a:cubicBezTo>
                      <a:pt x="91" y="1"/>
                      <a:pt x="1" y="92"/>
                      <a:pt x="1" y="210"/>
                    </a:cubicBezTo>
                    <a:lnTo>
                      <a:pt x="1" y="3393"/>
                    </a:lnTo>
                    <a:cubicBezTo>
                      <a:pt x="1" y="3503"/>
                      <a:pt x="91" y="3593"/>
                      <a:pt x="201" y="3593"/>
                    </a:cubicBezTo>
                    <a:lnTo>
                      <a:pt x="6922" y="3593"/>
                    </a:lnTo>
                    <a:cubicBezTo>
                      <a:pt x="7031" y="3593"/>
                      <a:pt x="7122" y="3503"/>
                      <a:pt x="7122" y="3393"/>
                    </a:cubicBezTo>
                    <a:lnTo>
                      <a:pt x="7122" y="210"/>
                    </a:lnTo>
                    <a:cubicBezTo>
                      <a:pt x="7122" y="92"/>
                      <a:pt x="7031" y="1"/>
                      <a:pt x="6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6"/>
              <p:cNvSpPr/>
              <p:nvPr/>
            </p:nvSpPr>
            <p:spPr>
              <a:xfrm>
                <a:off x="6028925" y="1516700"/>
                <a:ext cx="145100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3594" extrusionOk="0">
                    <a:moveTo>
                      <a:pt x="5394" y="410"/>
                    </a:moveTo>
                    <a:lnTo>
                      <a:pt x="5394" y="3184"/>
                    </a:lnTo>
                    <a:lnTo>
                      <a:pt x="419" y="3184"/>
                    </a:lnTo>
                    <a:lnTo>
                      <a:pt x="419" y="410"/>
                    </a:lnTo>
                    <a:close/>
                    <a:moveTo>
                      <a:pt x="210" y="1"/>
                    </a:moveTo>
                    <a:cubicBezTo>
                      <a:pt x="100" y="1"/>
                      <a:pt x="10" y="92"/>
                      <a:pt x="10" y="210"/>
                    </a:cubicBezTo>
                    <a:lnTo>
                      <a:pt x="10" y="3393"/>
                    </a:lnTo>
                    <a:cubicBezTo>
                      <a:pt x="0" y="3503"/>
                      <a:pt x="100" y="3593"/>
                      <a:pt x="210" y="3593"/>
                    </a:cubicBezTo>
                    <a:lnTo>
                      <a:pt x="5603" y="3593"/>
                    </a:lnTo>
                    <a:cubicBezTo>
                      <a:pt x="5712" y="3593"/>
                      <a:pt x="5803" y="3503"/>
                      <a:pt x="5803" y="3393"/>
                    </a:cubicBezTo>
                    <a:lnTo>
                      <a:pt x="5803" y="210"/>
                    </a:lnTo>
                    <a:cubicBezTo>
                      <a:pt x="5803" y="92"/>
                      <a:pt x="5712" y="1"/>
                      <a:pt x="5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6074400" y="1516825"/>
                <a:ext cx="10250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589" extrusionOk="0">
                    <a:moveTo>
                      <a:pt x="205" y="0"/>
                    </a:moveTo>
                    <a:cubicBezTo>
                      <a:pt x="103" y="0"/>
                      <a:pt x="0" y="69"/>
                      <a:pt x="0" y="205"/>
                    </a:cubicBezTo>
                    <a:lnTo>
                      <a:pt x="0" y="3388"/>
                    </a:lnTo>
                    <a:cubicBezTo>
                      <a:pt x="0" y="3498"/>
                      <a:pt x="101" y="3588"/>
                      <a:pt x="210" y="3588"/>
                    </a:cubicBezTo>
                    <a:cubicBezTo>
                      <a:pt x="319" y="3588"/>
                      <a:pt x="410" y="3498"/>
                      <a:pt x="410" y="3388"/>
                    </a:cubicBezTo>
                    <a:lnTo>
                      <a:pt x="410" y="205"/>
                    </a:lnTo>
                    <a:cubicBezTo>
                      <a:pt x="410" y="69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6121700" y="1516700"/>
                <a:ext cx="1002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594" extrusionOk="0">
                    <a:moveTo>
                      <a:pt x="191" y="1"/>
                    </a:moveTo>
                    <a:cubicBezTo>
                      <a:pt x="82" y="10"/>
                      <a:pt x="0" y="101"/>
                      <a:pt x="0" y="210"/>
                    </a:cubicBezTo>
                    <a:lnTo>
                      <a:pt x="0" y="3393"/>
                    </a:lnTo>
                    <a:cubicBezTo>
                      <a:pt x="0" y="3493"/>
                      <a:pt x="82" y="3584"/>
                      <a:pt x="191" y="3593"/>
                    </a:cubicBezTo>
                    <a:cubicBezTo>
                      <a:pt x="310" y="3593"/>
                      <a:pt x="401" y="3503"/>
                      <a:pt x="401" y="3393"/>
                    </a:cubicBezTo>
                    <a:lnTo>
                      <a:pt x="401" y="210"/>
                    </a:lnTo>
                    <a:cubicBezTo>
                      <a:pt x="401" y="92"/>
                      <a:pt x="31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6"/>
              <p:cNvSpPr/>
              <p:nvPr/>
            </p:nvSpPr>
            <p:spPr>
              <a:xfrm>
                <a:off x="6299750" y="1063750"/>
                <a:ext cx="470475" cy="1619000"/>
              </a:xfrm>
              <a:custGeom>
                <a:avLst/>
                <a:gdLst/>
                <a:ahLst/>
                <a:cxnLst/>
                <a:rect l="l" t="t" r="r" b="b"/>
                <a:pathLst>
                  <a:path w="18819" h="64760" extrusionOk="0">
                    <a:moveTo>
                      <a:pt x="0" y="1"/>
                    </a:moveTo>
                    <a:lnTo>
                      <a:pt x="0" y="53773"/>
                    </a:lnTo>
                    <a:lnTo>
                      <a:pt x="1610" y="53773"/>
                    </a:lnTo>
                    <a:cubicBezTo>
                      <a:pt x="1610" y="53773"/>
                      <a:pt x="4166" y="64760"/>
                      <a:pt x="9414" y="64760"/>
                    </a:cubicBezTo>
                    <a:cubicBezTo>
                      <a:pt x="15062" y="64760"/>
                      <a:pt x="17209" y="53773"/>
                      <a:pt x="17209" y="53773"/>
                    </a:cubicBezTo>
                    <a:lnTo>
                      <a:pt x="18818" y="53773"/>
                    </a:lnTo>
                    <a:lnTo>
                      <a:pt x="188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6"/>
              <p:cNvSpPr/>
              <p:nvPr/>
            </p:nvSpPr>
            <p:spPr>
              <a:xfrm>
                <a:off x="6294725" y="1058525"/>
                <a:ext cx="480725" cy="1629225"/>
              </a:xfrm>
              <a:custGeom>
                <a:avLst/>
                <a:gdLst/>
                <a:ahLst/>
                <a:cxnLst/>
                <a:rect l="l" t="t" r="r" b="b"/>
                <a:pathLst>
                  <a:path w="19229" h="65169" extrusionOk="0">
                    <a:moveTo>
                      <a:pt x="18819" y="401"/>
                    </a:moveTo>
                    <a:lnTo>
                      <a:pt x="18819" y="53772"/>
                    </a:lnTo>
                    <a:lnTo>
                      <a:pt x="17410" y="53772"/>
                    </a:lnTo>
                    <a:cubicBezTo>
                      <a:pt x="17309" y="53772"/>
                      <a:pt x="17228" y="53845"/>
                      <a:pt x="17219" y="53945"/>
                    </a:cubicBezTo>
                    <a:cubicBezTo>
                      <a:pt x="17191" y="54045"/>
                      <a:pt x="15036" y="64760"/>
                      <a:pt x="9615" y="64760"/>
                    </a:cubicBezTo>
                    <a:cubicBezTo>
                      <a:pt x="4585" y="64760"/>
                      <a:pt x="2038" y="54045"/>
                      <a:pt x="2020" y="53936"/>
                    </a:cubicBezTo>
                    <a:cubicBezTo>
                      <a:pt x="1993" y="53845"/>
                      <a:pt x="1911" y="53772"/>
                      <a:pt x="1811" y="53772"/>
                    </a:cubicBezTo>
                    <a:lnTo>
                      <a:pt x="401" y="53772"/>
                    </a:lnTo>
                    <a:lnTo>
                      <a:pt x="401" y="401"/>
                    </a:lnTo>
                    <a:close/>
                    <a:moveTo>
                      <a:pt x="201" y="1"/>
                    </a:moveTo>
                    <a:cubicBezTo>
                      <a:pt x="92" y="10"/>
                      <a:pt x="1" y="101"/>
                      <a:pt x="1" y="210"/>
                    </a:cubicBezTo>
                    <a:lnTo>
                      <a:pt x="1" y="53982"/>
                    </a:lnTo>
                    <a:cubicBezTo>
                      <a:pt x="1" y="54091"/>
                      <a:pt x="92" y="54182"/>
                      <a:pt x="201" y="54191"/>
                    </a:cubicBezTo>
                    <a:lnTo>
                      <a:pt x="1656" y="54191"/>
                    </a:lnTo>
                    <a:cubicBezTo>
                      <a:pt x="2002" y="55582"/>
                      <a:pt x="4549" y="65169"/>
                      <a:pt x="9615" y="65169"/>
                    </a:cubicBezTo>
                    <a:cubicBezTo>
                      <a:pt x="15045" y="65169"/>
                      <a:pt x="17273" y="55610"/>
                      <a:pt x="17582" y="54191"/>
                    </a:cubicBezTo>
                    <a:lnTo>
                      <a:pt x="19019" y="54191"/>
                    </a:lnTo>
                    <a:cubicBezTo>
                      <a:pt x="19138" y="54191"/>
                      <a:pt x="19229" y="54091"/>
                      <a:pt x="19229" y="53982"/>
                    </a:cubicBezTo>
                    <a:lnTo>
                      <a:pt x="19229" y="210"/>
                    </a:lnTo>
                    <a:cubicBezTo>
                      <a:pt x="19229" y="92"/>
                      <a:pt x="19138" y="1"/>
                      <a:pt x="19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6"/>
              <p:cNvSpPr/>
              <p:nvPr/>
            </p:nvSpPr>
            <p:spPr>
              <a:xfrm>
                <a:off x="6528250" y="2524700"/>
                <a:ext cx="111225" cy="10940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376" extrusionOk="0">
                    <a:moveTo>
                      <a:pt x="4220" y="1"/>
                    </a:moveTo>
                    <a:cubicBezTo>
                      <a:pt x="4144" y="1"/>
                      <a:pt x="4070" y="43"/>
                      <a:pt x="4030" y="110"/>
                    </a:cubicBezTo>
                    <a:cubicBezTo>
                      <a:pt x="3202" y="1874"/>
                      <a:pt x="1884" y="3966"/>
                      <a:pt x="274" y="3966"/>
                    </a:cubicBezTo>
                    <a:cubicBezTo>
                      <a:pt x="1" y="3966"/>
                      <a:pt x="1" y="4375"/>
                      <a:pt x="274" y="4375"/>
                    </a:cubicBezTo>
                    <a:cubicBezTo>
                      <a:pt x="2093" y="4375"/>
                      <a:pt x="3521" y="2147"/>
                      <a:pt x="4394" y="292"/>
                    </a:cubicBezTo>
                    <a:cubicBezTo>
                      <a:pt x="4449" y="191"/>
                      <a:pt x="4403" y="73"/>
                      <a:pt x="4303" y="19"/>
                    </a:cubicBezTo>
                    <a:cubicBezTo>
                      <a:pt x="4276" y="6"/>
                      <a:pt x="4248" y="1"/>
                      <a:pt x="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6"/>
              <p:cNvSpPr/>
              <p:nvPr/>
            </p:nvSpPr>
            <p:spPr>
              <a:xfrm>
                <a:off x="6282900" y="1138575"/>
                <a:ext cx="504150" cy="1144900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5796" extrusionOk="0">
                    <a:moveTo>
                      <a:pt x="1" y="0"/>
                    </a:moveTo>
                    <a:lnTo>
                      <a:pt x="1" y="45795"/>
                    </a:lnTo>
                    <a:lnTo>
                      <a:pt x="20165" y="45795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6282900" y="2087450"/>
                <a:ext cx="504150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039" extrusionOk="0">
                    <a:moveTo>
                      <a:pt x="1" y="0"/>
                    </a:moveTo>
                    <a:lnTo>
                      <a:pt x="1" y="4038"/>
                    </a:lnTo>
                    <a:lnTo>
                      <a:pt x="20165" y="4038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6277900" y="1133575"/>
                <a:ext cx="514375" cy="1155125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6205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9"/>
                    </a:cubicBezTo>
                    <a:lnTo>
                      <a:pt x="10" y="17427"/>
                    </a:lnTo>
                    <a:cubicBezTo>
                      <a:pt x="1" y="17536"/>
                      <a:pt x="92" y="17636"/>
                      <a:pt x="201" y="17636"/>
                    </a:cubicBezTo>
                    <a:cubicBezTo>
                      <a:pt x="310" y="17636"/>
                      <a:pt x="401" y="17545"/>
                      <a:pt x="401" y="17427"/>
                    </a:cubicBez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5804"/>
                    </a:lnTo>
                    <a:lnTo>
                      <a:pt x="401" y="45804"/>
                    </a:lnTo>
                    <a:lnTo>
                      <a:pt x="401" y="19655"/>
                    </a:lnTo>
                    <a:cubicBezTo>
                      <a:pt x="401" y="19546"/>
                      <a:pt x="310" y="19455"/>
                      <a:pt x="201" y="19455"/>
                    </a:cubicBezTo>
                    <a:cubicBezTo>
                      <a:pt x="92" y="19455"/>
                      <a:pt x="1" y="19546"/>
                      <a:pt x="10" y="19655"/>
                    </a:cubicBezTo>
                    <a:lnTo>
                      <a:pt x="10" y="46004"/>
                    </a:lnTo>
                    <a:cubicBezTo>
                      <a:pt x="1" y="46114"/>
                      <a:pt x="92" y="46205"/>
                      <a:pt x="201" y="46205"/>
                    </a:cubicBezTo>
                    <a:lnTo>
                      <a:pt x="20365" y="46205"/>
                    </a:lnTo>
                    <a:cubicBezTo>
                      <a:pt x="20484" y="46205"/>
                      <a:pt x="20575" y="46114"/>
                      <a:pt x="20575" y="46004"/>
                    </a:cubicBezTo>
                    <a:lnTo>
                      <a:pt x="20575" y="209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6333175" y="2402825"/>
                <a:ext cx="4036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419" extrusionOk="0">
                    <a:moveTo>
                      <a:pt x="273" y="0"/>
                    </a:moveTo>
                    <a:cubicBezTo>
                      <a:pt x="0" y="0"/>
                      <a:pt x="0" y="410"/>
                      <a:pt x="273" y="419"/>
                    </a:cubicBezTo>
                    <a:lnTo>
                      <a:pt x="15872" y="419"/>
                    </a:lnTo>
                    <a:cubicBezTo>
                      <a:pt x="16144" y="419"/>
                      <a:pt x="16144" y="9"/>
                      <a:pt x="15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6277900" y="2082675"/>
                <a:ext cx="5143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430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0"/>
                    </a:cubicBezTo>
                    <a:lnTo>
                      <a:pt x="10" y="4239"/>
                    </a:lnTo>
                    <a:cubicBezTo>
                      <a:pt x="10" y="4348"/>
                      <a:pt x="92" y="4430"/>
                      <a:pt x="201" y="4430"/>
                    </a:cubicBezTo>
                    <a:lnTo>
                      <a:pt x="14854" y="4430"/>
                    </a:lnTo>
                    <a:cubicBezTo>
                      <a:pt x="14963" y="4430"/>
                      <a:pt x="15054" y="4348"/>
                      <a:pt x="15063" y="4239"/>
                    </a:cubicBezTo>
                    <a:cubicBezTo>
                      <a:pt x="15063" y="4129"/>
                      <a:pt x="14963" y="4038"/>
                      <a:pt x="14854" y="4038"/>
                    </a:cubicBezTo>
                    <a:lnTo>
                      <a:pt x="401" y="4038"/>
                    </a:ln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038"/>
                    </a:lnTo>
                    <a:lnTo>
                      <a:pt x="17173" y="4038"/>
                    </a:lnTo>
                    <a:cubicBezTo>
                      <a:pt x="17064" y="4038"/>
                      <a:pt x="16964" y="4129"/>
                      <a:pt x="16964" y="4239"/>
                    </a:cubicBezTo>
                    <a:cubicBezTo>
                      <a:pt x="16973" y="4348"/>
                      <a:pt x="17064" y="4430"/>
                      <a:pt x="17173" y="4430"/>
                    </a:cubicBezTo>
                    <a:lnTo>
                      <a:pt x="20365" y="4430"/>
                    </a:lnTo>
                    <a:cubicBezTo>
                      <a:pt x="20475" y="4430"/>
                      <a:pt x="20566" y="4348"/>
                      <a:pt x="20575" y="4239"/>
                    </a:cubicBezTo>
                    <a:lnTo>
                      <a:pt x="20575" y="200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6509625" y="1495100"/>
                <a:ext cx="242850" cy="526425"/>
              </a:xfrm>
              <a:custGeom>
                <a:avLst/>
                <a:gdLst/>
                <a:ahLst/>
                <a:cxnLst/>
                <a:rect l="l" t="t" r="r" b="b"/>
                <a:pathLst>
                  <a:path w="9714" h="21057" extrusionOk="0">
                    <a:moveTo>
                      <a:pt x="4857" y="1"/>
                    </a:moveTo>
                    <a:cubicBezTo>
                      <a:pt x="2174" y="1"/>
                      <a:pt x="0" y="4712"/>
                      <a:pt x="0" y="10533"/>
                    </a:cubicBezTo>
                    <a:cubicBezTo>
                      <a:pt x="0" y="16345"/>
                      <a:pt x="2174" y="21056"/>
                      <a:pt x="4857" y="21056"/>
                    </a:cubicBezTo>
                    <a:cubicBezTo>
                      <a:pt x="7540" y="21056"/>
                      <a:pt x="9714" y="16345"/>
                      <a:pt x="9714" y="10533"/>
                    </a:cubicBezTo>
                    <a:cubicBezTo>
                      <a:pt x="9714" y="4712"/>
                      <a:pt x="7540" y="1"/>
                      <a:pt x="48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504375" y="1490100"/>
                <a:ext cx="253125" cy="536650"/>
              </a:xfrm>
              <a:custGeom>
                <a:avLst/>
                <a:gdLst/>
                <a:ahLst/>
                <a:cxnLst/>
                <a:rect l="l" t="t" r="r" b="b"/>
                <a:pathLst>
                  <a:path w="10125" h="21466" extrusionOk="0">
                    <a:moveTo>
                      <a:pt x="5067" y="392"/>
                    </a:moveTo>
                    <a:cubicBezTo>
                      <a:pt x="7623" y="392"/>
                      <a:pt x="9715" y="5030"/>
                      <a:pt x="9715" y="10733"/>
                    </a:cubicBezTo>
                    <a:cubicBezTo>
                      <a:pt x="9715" y="16427"/>
                      <a:pt x="7632" y="21056"/>
                      <a:pt x="5067" y="21056"/>
                    </a:cubicBezTo>
                    <a:cubicBezTo>
                      <a:pt x="2502" y="21056"/>
                      <a:pt x="401" y="16427"/>
                      <a:pt x="401" y="10733"/>
                    </a:cubicBezTo>
                    <a:cubicBezTo>
                      <a:pt x="401" y="5030"/>
                      <a:pt x="2502" y="392"/>
                      <a:pt x="5067" y="392"/>
                    </a:cubicBezTo>
                    <a:close/>
                    <a:moveTo>
                      <a:pt x="5067" y="1"/>
                    </a:moveTo>
                    <a:cubicBezTo>
                      <a:pt x="2275" y="1"/>
                      <a:pt x="1" y="4821"/>
                      <a:pt x="1" y="10733"/>
                    </a:cubicBezTo>
                    <a:cubicBezTo>
                      <a:pt x="1" y="16645"/>
                      <a:pt x="2275" y="21466"/>
                      <a:pt x="5067" y="21466"/>
                    </a:cubicBezTo>
                    <a:cubicBezTo>
                      <a:pt x="7850" y="21466"/>
                      <a:pt x="10124" y="16654"/>
                      <a:pt x="10124" y="10733"/>
                    </a:cubicBezTo>
                    <a:cubicBezTo>
                      <a:pt x="10124" y="4803"/>
                      <a:pt x="7859" y="1"/>
                      <a:pt x="5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6696300" y="2278675"/>
                <a:ext cx="1002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5385" extrusionOk="0">
                    <a:moveTo>
                      <a:pt x="210" y="0"/>
                    </a:moveTo>
                    <a:cubicBezTo>
                      <a:pt x="100" y="0"/>
                      <a:pt x="9" y="91"/>
                      <a:pt x="0" y="200"/>
                    </a:cubicBezTo>
                    <a:lnTo>
                      <a:pt x="0" y="5176"/>
                    </a:lnTo>
                    <a:cubicBezTo>
                      <a:pt x="0" y="5285"/>
                      <a:pt x="100" y="5385"/>
                      <a:pt x="210" y="5385"/>
                    </a:cubicBezTo>
                    <a:cubicBezTo>
                      <a:pt x="319" y="5376"/>
                      <a:pt x="401" y="5285"/>
                      <a:pt x="401" y="5176"/>
                    </a:cubicBezTo>
                    <a:lnTo>
                      <a:pt x="401" y="200"/>
                    </a:lnTo>
                    <a:cubicBezTo>
                      <a:pt x="401" y="91"/>
                      <a:pt x="310" y="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6644450" y="2278675"/>
                <a:ext cx="10025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230" extrusionOk="0">
                    <a:moveTo>
                      <a:pt x="192" y="0"/>
                    </a:moveTo>
                    <a:cubicBezTo>
                      <a:pt x="92" y="9"/>
                      <a:pt x="1" y="91"/>
                      <a:pt x="1" y="200"/>
                    </a:cubicBezTo>
                    <a:lnTo>
                      <a:pt x="1" y="3029"/>
                    </a:lnTo>
                    <a:cubicBezTo>
                      <a:pt x="1" y="3138"/>
                      <a:pt x="83" y="3229"/>
                      <a:pt x="192" y="3229"/>
                    </a:cubicBezTo>
                    <a:cubicBezTo>
                      <a:pt x="301" y="3229"/>
                      <a:pt x="401" y="3138"/>
                      <a:pt x="401" y="3029"/>
                    </a:cubicBezTo>
                    <a:lnTo>
                      <a:pt x="401" y="200"/>
                    </a:lnTo>
                    <a:cubicBezTo>
                      <a:pt x="392" y="91"/>
                      <a:pt x="301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6588750" y="1419850"/>
                <a:ext cx="459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1565" y="409"/>
                    </a:lnTo>
                    <a:cubicBezTo>
                      <a:pt x="1838" y="409"/>
                      <a:pt x="1838" y="0"/>
                      <a:pt x="15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6536000" y="1333900"/>
                <a:ext cx="145075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2493" extrusionOk="0">
                    <a:moveTo>
                      <a:pt x="5794" y="0"/>
                    </a:moveTo>
                    <a:lnTo>
                      <a:pt x="0" y="37"/>
                    </a:lnTo>
                    <a:cubicBezTo>
                      <a:pt x="18" y="1395"/>
                      <a:pt x="1308" y="2492"/>
                      <a:pt x="2891" y="2492"/>
                    </a:cubicBezTo>
                    <a:cubicBezTo>
                      <a:pt x="2898" y="2492"/>
                      <a:pt x="2904" y="2492"/>
                      <a:pt x="2911" y="2492"/>
                    </a:cubicBezTo>
                    <a:cubicBezTo>
                      <a:pt x="4502" y="2483"/>
                      <a:pt x="5803" y="1364"/>
                      <a:pt x="57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6561450" y="1333900"/>
                <a:ext cx="98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892" extrusionOk="0">
                    <a:moveTo>
                      <a:pt x="3957" y="0"/>
                    </a:moveTo>
                    <a:lnTo>
                      <a:pt x="1" y="37"/>
                    </a:lnTo>
                    <a:lnTo>
                      <a:pt x="1" y="346"/>
                    </a:lnTo>
                    <a:cubicBezTo>
                      <a:pt x="1" y="637"/>
                      <a:pt x="237" y="882"/>
                      <a:pt x="528" y="891"/>
                    </a:cubicBezTo>
                    <a:lnTo>
                      <a:pt x="3412" y="891"/>
                    </a:lnTo>
                    <a:cubicBezTo>
                      <a:pt x="3712" y="882"/>
                      <a:pt x="3948" y="646"/>
                      <a:pt x="3957" y="346"/>
                    </a:cubicBezTo>
                    <a:lnTo>
                      <a:pt x="3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6531000" y="1328900"/>
                <a:ext cx="1553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902" extrusionOk="0">
                    <a:moveTo>
                      <a:pt x="5776" y="409"/>
                    </a:moveTo>
                    <a:lnTo>
                      <a:pt x="5776" y="409"/>
                    </a:lnTo>
                    <a:cubicBezTo>
                      <a:pt x="5657" y="1564"/>
                      <a:pt x="4511" y="2474"/>
                      <a:pt x="3111" y="2492"/>
                    </a:cubicBezTo>
                    <a:lnTo>
                      <a:pt x="3092" y="2492"/>
                    </a:lnTo>
                    <a:cubicBezTo>
                      <a:pt x="3080" y="2492"/>
                      <a:pt x="3067" y="2492"/>
                      <a:pt x="3054" y="2492"/>
                    </a:cubicBezTo>
                    <a:cubicBezTo>
                      <a:pt x="2376" y="2492"/>
                      <a:pt x="1718" y="2257"/>
                      <a:pt x="1192" y="1828"/>
                    </a:cubicBezTo>
                    <a:cubicBezTo>
                      <a:pt x="764" y="1483"/>
                      <a:pt x="491" y="982"/>
                      <a:pt x="418" y="446"/>
                    </a:cubicBezTo>
                    <a:lnTo>
                      <a:pt x="5776" y="409"/>
                    </a:lnTo>
                    <a:close/>
                    <a:moveTo>
                      <a:pt x="5994" y="0"/>
                    </a:moveTo>
                    <a:lnTo>
                      <a:pt x="200" y="46"/>
                    </a:lnTo>
                    <a:cubicBezTo>
                      <a:pt x="193" y="44"/>
                      <a:pt x="185" y="43"/>
                      <a:pt x="177" y="43"/>
                    </a:cubicBezTo>
                    <a:cubicBezTo>
                      <a:pt x="137" y="43"/>
                      <a:pt x="96" y="62"/>
                      <a:pt x="73" y="100"/>
                    </a:cubicBezTo>
                    <a:cubicBezTo>
                      <a:pt x="27" y="136"/>
                      <a:pt x="0" y="182"/>
                      <a:pt x="0" y="237"/>
                    </a:cubicBezTo>
                    <a:cubicBezTo>
                      <a:pt x="18" y="973"/>
                      <a:pt x="355" y="1674"/>
                      <a:pt x="928" y="2137"/>
                    </a:cubicBezTo>
                    <a:cubicBezTo>
                      <a:pt x="1537" y="2638"/>
                      <a:pt x="2301" y="2901"/>
                      <a:pt x="3092" y="2901"/>
                    </a:cubicBezTo>
                    <a:lnTo>
                      <a:pt x="3120" y="2901"/>
                    </a:lnTo>
                    <a:cubicBezTo>
                      <a:pt x="4821" y="2883"/>
                      <a:pt x="6212" y="1674"/>
                      <a:pt x="6194" y="200"/>
                    </a:cubicBezTo>
                    <a:cubicBezTo>
                      <a:pt x="6194" y="91"/>
                      <a:pt x="6103" y="0"/>
                      <a:pt x="5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6532350" y="1260200"/>
                <a:ext cx="40050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7" extrusionOk="0">
                    <a:moveTo>
                      <a:pt x="795" y="1"/>
                    </a:moveTo>
                    <a:cubicBezTo>
                      <a:pt x="382" y="1"/>
                      <a:pt x="37" y="331"/>
                      <a:pt x="19" y="756"/>
                    </a:cubicBezTo>
                    <a:cubicBezTo>
                      <a:pt x="1" y="1184"/>
                      <a:pt x="337" y="1547"/>
                      <a:pt x="774" y="1566"/>
                    </a:cubicBezTo>
                    <a:cubicBezTo>
                      <a:pt x="785" y="1566"/>
                      <a:pt x="796" y="1566"/>
                      <a:pt x="807" y="1566"/>
                    </a:cubicBezTo>
                    <a:cubicBezTo>
                      <a:pt x="1220" y="1566"/>
                      <a:pt x="1566" y="1236"/>
                      <a:pt x="1583" y="811"/>
                    </a:cubicBezTo>
                    <a:cubicBezTo>
                      <a:pt x="1601" y="374"/>
                      <a:pt x="1265" y="10"/>
                      <a:pt x="828" y="1"/>
                    </a:cubicBezTo>
                    <a:cubicBezTo>
                      <a:pt x="817" y="1"/>
                      <a:pt x="806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6503700" y="1203475"/>
                <a:ext cx="757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788" extrusionOk="0">
                    <a:moveTo>
                      <a:pt x="1550" y="1"/>
                    </a:moveTo>
                    <a:cubicBezTo>
                      <a:pt x="1055" y="1"/>
                      <a:pt x="562" y="140"/>
                      <a:pt x="128" y="415"/>
                    </a:cubicBezTo>
                    <a:cubicBezTo>
                      <a:pt x="28" y="469"/>
                      <a:pt x="1" y="597"/>
                      <a:pt x="55" y="697"/>
                    </a:cubicBezTo>
                    <a:cubicBezTo>
                      <a:pt x="92" y="751"/>
                      <a:pt x="155" y="788"/>
                      <a:pt x="228" y="788"/>
                    </a:cubicBezTo>
                    <a:cubicBezTo>
                      <a:pt x="264" y="788"/>
                      <a:pt x="301" y="779"/>
                      <a:pt x="328" y="751"/>
                    </a:cubicBezTo>
                    <a:cubicBezTo>
                      <a:pt x="697" y="521"/>
                      <a:pt x="1116" y="405"/>
                      <a:pt x="1534" y="405"/>
                    </a:cubicBezTo>
                    <a:cubicBezTo>
                      <a:pt x="1939" y="405"/>
                      <a:pt x="2344" y="514"/>
                      <a:pt x="2702" y="733"/>
                    </a:cubicBezTo>
                    <a:cubicBezTo>
                      <a:pt x="2734" y="748"/>
                      <a:pt x="2768" y="755"/>
                      <a:pt x="2801" y="755"/>
                    </a:cubicBezTo>
                    <a:cubicBezTo>
                      <a:pt x="2872" y="755"/>
                      <a:pt x="2941" y="722"/>
                      <a:pt x="2984" y="660"/>
                    </a:cubicBezTo>
                    <a:cubicBezTo>
                      <a:pt x="3029" y="560"/>
                      <a:pt x="3002" y="442"/>
                      <a:pt x="2911" y="378"/>
                    </a:cubicBezTo>
                    <a:cubicBezTo>
                      <a:pt x="2490" y="126"/>
                      <a:pt x="2020" y="1"/>
                      <a:pt x="1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6637175" y="1259525"/>
                <a:ext cx="400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76" extrusionOk="0">
                    <a:moveTo>
                      <a:pt x="811" y="1"/>
                    </a:moveTo>
                    <a:cubicBezTo>
                      <a:pt x="391" y="1"/>
                      <a:pt x="37" y="334"/>
                      <a:pt x="19" y="756"/>
                    </a:cubicBezTo>
                    <a:cubicBezTo>
                      <a:pt x="1" y="1192"/>
                      <a:pt x="337" y="1556"/>
                      <a:pt x="774" y="1574"/>
                    </a:cubicBezTo>
                    <a:cubicBezTo>
                      <a:pt x="785" y="1575"/>
                      <a:pt x="796" y="1575"/>
                      <a:pt x="807" y="1575"/>
                    </a:cubicBezTo>
                    <a:cubicBezTo>
                      <a:pt x="1228" y="1575"/>
                      <a:pt x="1574" y="1236"/>
                      <a:pt x="1583" y="820"/>
                    </a:cubicBezTo>
                    <a:cubicBezTo>
                      <a:pt x="1601" y="383"/>
                      <a:pt x="1265" y="19"/>
                      <a:pt x="828" y="1"/>
                    </a:cubicBezTo>
                    <a:cubicBezTo>
                      <a:pt x="823" y="1"/>
                      <a:pt x="817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623075" y="1203450"/>
                <a:ext cx="790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809" extrusionOk="0">
                    <a:moveTo>
                      <a:pt x="1651" y="1"/>
                    </a:moveTo>
                    <a:cubicBezTo>
                      <a:pt x="1139" y="1"/>
                      <a:pt x="626" y="149"/>
                      <a:pt x="183" y="443"/>
                    </a:cubicBezTo>
                    <a:cubicBezTo>
                      <a:pt x="0" y="539"/>
                      <a:pt x="75" y="809"/>
                      <a:pt x="273" y="809"/>
                    </a:cubicBezTo>
                    <a:cubicBezTo>
                      <a:pt x="282" y="809"/>
                      <a:pt x="291" y="808"/>
                      <a:pt x="301" y="807"/>
                    </a:cubicBezTo>
                    <a:cubicBezTo>
                      <a:pt x="337" y="807"/>
                      <a:pt x="374" y="798"/>
                      <a:pt x="410" y="780"/>
                    </a:cubicBezTo>
                    <a:cubicBezTo>
                      <a:pt x="784" y="530"/>
                      <a:pt x="1217" y="405"/>
                      <a:pt x="1651" y="405"/>
                    </a:cubicBezTo>
                    <a:cubicBezTo>
                      <a:pt x="2038" y="405"/>
                      <a:pt x="2427" y="505"/>
                      <a:pt x="2775" y="707"/>
                    </a:cubicBezTo>
                    <a:cubicBezTo>
                      <a:pt x="2802" y="730"/>
                      <a:pt x="2830" y="740"/>
                      <a:pt x="2858" y="740"/>
                    </a:cubicBezTo>
                    <a:cubicBezTo>
                      <a:pt x="3017" y="740"/>
                      <a:pt x="3159" y="414"/>
                      <a:pt x="2966" y="352"/>
                    </a:cubicBezTo>
                    <a:cubicBezTo>
                      <a:pt x="2560" y="117"/>
                      <a:pt x="2106" y="1"/>
                      <a:pt x="16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6482325" y="1280225"/>
                <a:ext cx="234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683" extrusionOk="0">
                    <a:moveTo>
                      <a:pt x="474" y="1"/>
                    </a:moveTo>
                    <a:cubicBezTo>
                      <a:pt x="210" y="1"/>
                      <a:pt x="1" y="164"/>
                      <a:pt x="1" y="346"/>
                    </a:cubicBezTo>
                    <a:cubicBezTo>
                      <a:pt x="1" y="528"/>
                      <a:pt x="219" y="683"/>
                      <a:pt x="474" y="683"/>
                    </a:cubicBezTo>
                    <a:cubicBezTo>
                      <a:pt x="719" y="683"/>
                      <a:pt x="937" y="528"/>
                      <a:pt x="937" y="346"/>
                    </a:cubicBezTo>
                    <a:cubicBezTo>
                      <a:pt x="937" y="155"/>
                      <a:pt x="728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6696525" y="1280225"/>
                <a:ext cx="230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683" extrusionOk="0">
                    <a:moveTo>
                      <a:pt x="464" y="1"/>
                    </a:moveTo>
                    <a:cubicBezTo>
                      <a:pt x="201" y="1"/>
                      <a:pt x="0" y="164"/>
                      <a:pt x="0" y="346"/>
                    </a:cubicBezTo>
                    <a:cubicBezTo>
                      <a:pt x="0" y="528"/>
                      <a:pt x="210" y="683"/>
                      <a:pt x="464" y="683"/>
                    </a:cubicBezTo>
                    <a:cubicBezTo>
                      <a:pt x="710" y="683"/>
                      <a:pt x="919" y="528"/>
                      <a:pt x="919" y="346"/>
                    </a:cubicBezTo>
                    <a:cubicBezTo>
                      <a:pt x="919" y="155"/>
                      <a:pt x="72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6708125" y="1058650"/>
                <a:ext cx="1025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407" extrusionOk="0">
                    <a:moveTo>
                      <a:pt x="205" y="0"/>
                    </a:moveTo>
                    <a:cubicBezTo>
                      <a:pt x="103" y="0"/>
                      <a:pt x="0" y="68"/>
                      <a:pt x="0" y="205"/>
                    </a:cubicBezTo>
                    <a:lnTo>
                      <a:pt x="0" y="3206"/>
                    </a:lnTo>
                    <a:cubicBezTo>
                      <a:pt x="0" y="3315"/>
                      <a:pt x="91" y="3406"/>
                      <a:pt x="200" y="3406"/>
                    </a:cubicBezTo>
                    <a:cubicBezTo>
                      <a:pt x="319" y="3406"/>
                      <a:pt x="410" y="3315"/>
                      <a:pt x="410" y="3206"/>
                    </a:cubicBezTo>
                    <a:lnTo>
                      <a:pt x="410" y="205"/>
                    </a:lnTo>
                    <a:cubicBezTo>
                      <a:pt x="410" y="68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6654225" y="1085250"/>
                <a:ext cx="10275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43" extrusionOk="0">
                    <a:moveTo>
                      <a:pt x="205" y="0"/>
                    </a:moveTo>
                    <a:cubicBezTo>
                      <a:pt x="103" y="0"/>
                      <a:pt x="1" y="69"/>
                      <a:pt x="1" y="205"/>
                    </a:cubicBezTo>
                    <a:lnTo>
                      <a:pt x="1" y="2142"/>
                    </a:lnTo>
                    <a:cubicBezTo>
                      <a:pt x="1" y="2251"/>
                      <a:pt x="101" y="2342"/>
                      <a:pt x="210" y="2342"/>
                    </a:cubicBezTo>
                    <a:cubicBezTo>
                      <a:pt x="319" y="2342"/>
                      <a:pt x="410" y="2251"/>
                      <a:pt x="410" y="2142"/>
                    </a:cubicBezTo>
                    <a:lnTo>
                      <a:pt x="410" y="205"/>
                    </a:lnTo>
                    <a:cubicBezTo>
                      <a:pt x="410" y="69"/>
                      <a:pt x="30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6226300" y="1494875"/>
                <a:ext cx="240600" cy="416050"/>
              </a:xfrm>
              <a:custGeom>
                <a:avLst/>
                <a:gdLst/>
                <a:ahLst/>
                <a:cxnLst/>
                <a:rect l="l" t="t" r="r" b="b"/>
                <a:pathLst>
                  <a:path w="9624" h="16642" extrusionOk="0">
                    <a:moveTo>
                      <a:pt x="1192" y="1"/>
                    </a:moveTo>
                    <a:cubicBezTo>
                      <a:pt x="601" y="1"/>
                      <a:pt x="118" y="483"/>
                      <a:pt x="118" y="1083"/>
                    </a:cubicBezTo>
                    <a:cubicBezTo>
                      <a:pt x="118" y="1674"/>
                      <a:pt x="601" y="2156"/>
                      <a:pt x="1192" y="2156"/>
                    </a:cubicBezTo>
                    <a:lnTo>
                      <a:pt x="4775" y="2156"/>
                    </a:lnTo>
                    <a:cubicBezTo>
                      <a:pt x="6258" y="2156"/>
                      <a:pt x="7468" y="3357"/>
                      <a:pt x="7468" y="4839"/>
                    </a:cubicBezTo>
                    <a:lnTo>
                      <a:pt x="7468" y="11788"/>
                    </a:lnTo>
                    <a:cubicBezTo>
                      <a:pt x="7468" y="13271"/>
                      <a:pt x="6258" y="14480"/>
                      <a:pt x="4775" y="14480"/>
                    </a:cubicBezTo>
                    <a:lnTo>
                      <a:pt x="1192" y="14480"/>
                    </a:lnTo>
                    <a:cubicBezTo>
                      <a:pt x="1155" y="14477"/>
                      <a:pt x="1118" y="14475"/>
                      <a:pt x="1082" y="14475"/>
                    </a:cubicBezTo>
                    <a:cubicBezTo>
                      <a:pt x="493" y="14475"/>
                      <a:pt x="0" y="14954"/>
                      <a:pt x="0" y="15554"/>
                    </a:cubicBezTo>
                    <a:cubicBezTo>
                      <a:pt x="0" y="16162"/>
                      <a:pt x="493" y="16642"/>
                      <a:pt x="1082" y="16642"/>
                    </a:cubicBezTo>
                    <a:cubicBezTo>
                      <a:pt x="1119" y="16642"/>
                      <a:pt x="1155" y="16640"/>
                      <a:pt x="1192" y="16636"/>
                    </a:cubicBezTo>
                    <a:lnTo>
                      <a:pt x="4775" y="16636"/>
                    </a:lnTo>
                    <a:cubicBezTo>
                      <a:pt x="7449" y="16636"/>
                      <a:pt x="9623" y="14462"/>
                      <a:pt x="9623" y="11788"/>
                    </a:cubicBezTo>
                    <a:lnTo>
                      <a:pt x="9623" y="4839"/>
                    </a:lnTo>
                    <a:cubicBezTo>
                      <a:pt x="9623" y="2165"/>
                      <a:pt x="7449" y="1"/>
                      <a:pt x="47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6221075" y="1490100"/>
                <a:ext cx="25082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7034" extrusionOk="0">
                    <a:moveTo>
                      <a:pt x="4984" y="392"/>
                    </a:moveTo>
                    <a:cubicBezTo>
                      <a:pt x="7549" y="392"/>
                      <a:pt x="9623" y="2475"/>
                      <a:pt x="9623" y="5030"/>
                    </a:cubicBezTo>
                    <a:lnTo>
                      <a:pt x="9623" y="11979"/>
                    </a:lnTo>
                    <a:cubicBezTo>
                      <a:pt x="9623" y="14544"/>
                      <a:pt x="7549" y="16618"/>
                      <a:pt x="4984" y="16618"/>
                    </a:cubicBezTo>
                    <a:lnTo>
                      <a:pt x="1401" y="16618"/>
                    </a:lnTo>
                    <a:cubicBezTo>
                      <a:pt x="919" y="16618"/>
                      <a:pt x="528" y="16227"/>
                      <a:pt x="528" y="15745"/>
                    </a:cubicBezTo>
                    <a:cubicBezTo>
                      <a:pt x="528" y="15263"/>
                      <a:pt x="919" y="14872"/>
                      <a:pt x="1401" y="14872"/>
                    </a:cubicBezTo>
                    <a:lnTo>
                      <a:pt x="4984" y="14872"/>
                    </a:lnTo>
                    <a:cubicBezTo>
                      <a:pt x="6576" y="14872"/>
                      <a:pt x="7877" y="13571"/>
                      <a:pt x="7877" y="11979"/>
                    </a:cubicBezTo>
                    <a:lnTo>
                      <a:pt x="7877" y="5030"/>
                    </a:lnTo>
                    <a:cubicBezTo>
                      <a:pt x="7877" y="3439"/>
                      <a:pt x="6576" y="2147"/>
                      <a:pt x="4984" y="2147"/>
                    </a:cubicBezTo>
                    <a:lnTo>
                      <a:pt x="1401" y="2147"/>
                    </a:lnTo>
                    <a:cubicBezTo>
                      <a:pt x="919" y="2147"/>
                      <a:pt x="528" y="1756"/>
                      <a:pt x="528" y="1274"/>
                    </a:cubicBezTo>
                    <a:cubicBezTo>
                      <a:pt x="528" y="783"/>
                      <a:pt x="919" y="392"/>
                      <a:pt x="1401" y="392"/>
                    </a:cubicBezTo>
                    <a:close/>
                    <a:moveTo>
                      <a:pt x="1384" y="1"/>
                    </a:moveTo>
                    <a:cubicBezTo>
                      <a:pt x="691" y="1"/>
                      <a:pt x="127" y="570"/>
                      <a:pt x="127" y="1274"/>
                    </a:cubicBezTo>
                    <a:cubicBezTo>
                      <a:pt x="127" y="1974"/>
                      <a:pt x="700" y="2547"/>
                      <a:pt x="1401" y="2547"/>
                    </a:cubicBezTo>
                    <a:lnTo>
                      <a:pt x="4984" y="2547"/>
                    </a:lnTo>
                    <a:cubicBezTo>
                      <a:pt x="6358" y="2547"/>
                      <a:pt x="7467" y="3657"/>
                      <a:pt x="7476" y="5030"/>
                    </a:cubicBezTo>
                    <a:lnTo>
                      <a:pt x="7476" y="11979"/>
                    </a:lnTo>
                    <a:cubicBezTo>
                      <a:pt x="7476" y="13353"/>
                      <a:pt x="6358" y="14471"/>
                      <a:pt x="4984" y="14471"/>
                    </a:cubicBezTo>
                    <a:lnTo>
                      <a:pt x="1401" y="14471"/>
                    </a:lnTo>
                    <a:cubicBezTo>
                      <a:pt x="1358" y="14467"/>
                      <a:pt x="1317" y="14465"/>
                      <a:pt x="1275" y="14465"/>
                    </a:cubicBezTo>
                    <a:cubicBezTo>
                      <a:pt x="576" y="14465"/>
                      <a:pt x="0" y="15032"/>
                      <a:pt x="0" y="15745"/>
                    </a:cubicBezTo>
                    <a:cubicBezTo>
                      <a:pt x="0" y="16466"/>
                      <a:pt x="576" y="17033"/>
                      <a:pt x="1275" y="17033"/>
                    </a:cubicBezTo>
                    <a:cubicBezTo>
                      <a:pt x="1317" y="17033"/>
                      <a:pt x="1358" y="17031"/>
                      <a:pt x="1401" y="17027"/>
                    </a:cubicBezTo>
                    <a:lnTo>
                      <a:pt x="4984" y="17027"/>
                    </a:lnTo>
                    <a:cubicBezTo>
                      <a:pt x="7777" y="17027"/>
                      <a:pt x="10032" y="14771"/>
                      <a:pt x="10032" y="11979"/>
                    </a:cubicBezTo>
                    <a:lnTo>
                      <a:pt x="10032" y="5030"/>
                    </a:lnTo>
                    <a:cubicBezTo>
                      <a:pt x="10023" y="2253"/>
                      <a:pt x="7777" y="1"/>
                      <a:pt x="5001" y="1"/>
                    </a:cubicBezTo>
                    <a:cubicBezTo>
                      <a:pt x="4995" y="1"/>
                      <a:pt x="4990" y="1"/>
                      <a:pt x="4984" y="1"/>
                    </a:cubicBezTo>
                    <a:lnTo>
                      <a:pt x="1401" y="1"/>
                    </a:lnTo>
                    <a:cubicBezTo>
                      <a:pt x="1395" y="1"/>
                      <a:pt x="1390" y="1"/>
                      <a:pt x="13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5405650" y="2277550"/>
                <a:ext cx="874775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34991" h="16208" extrusionOk="0">
                    <a:moveTo>
                      <a:pt x="18438" y="0"/>
                    </a:moveTo>
                    <a:cubicBezTo>
                      <a:pt x="16567" y="0"/>
                      <a:pt x="14702" y="521"/>
                      <a:pt x="13071" y="1546"/>
                    </a:cubicBezTo>
                    <a:cubicBezTo>
                      <a:pt x="12217" y="1121"/>
                      <a:pt x="11331" y="926"/>
                      <a:pt x="10468" y="926"/>
                    </a:cubicBezTo>
                    <a:cubicBezTo>
                      <a:pt x="7396" y="926"/>
                      <a:pt x="4614" y="3400"/>
                      <a:pt x="4621" y="6794"/>
                    </a:cubicBezTo>
                    <a:cubicBezTo>
                      <a:pt x="4612" y="7476"/>
                      <a:pt x="4740" y="8167"/>
                      <a:pt x="4985" y="8813"/>
                    </a:cubicBezTo>
                    <a:cubicBezTo>
                      <a:pt x="2011" y="9805"/>
                      <a:pt x="1" y="12579"/>
                      <a:pt x="1" y="15717"/>
                    </a:cubicBezTo>
                    <a:cubicBezTo>
                      <a:pt x="1" y="15871"/>
                      <a:pt x="19" y="16044"/>
                      <a:pt x="28" y="16199"/>
                    </a:cubicBezTo>
                    <a:lnTo>
                      <a:pt x="34736" y="16208"/>
                    </a:lnTo>
                    <a:cubicBezTo>
                      <a:pt x="34909" y="15671"/>
                      <a:pt x="34991" y="15107"/>
                      <a:pt x="34982" y="14543"/>
                    </a:cubicBezTo>
                    <a:cubicBezTo>
                      <a:pt x="34982" y="11442"/>
                      <a:pt x="32471" y="8931"/>
                      <a:pt x="29370" y="8931"/>
                    </a:cubicBezTo>
                    <a:cubicBezTo>
                      <a:pt x="29061" y="8931"/>
                      <a:pt x="28751" y="8959"/>
                      <a:pt x="28451" y="9004"/>
                    </a:cubicBezTo>
                    <a:cubicBezTo>
                      <a:pt x="28078" y="5548"/>
                      <a:pt x="25959" y="2528"/>
                      <a:pt x="22830" y="1009"/>
                    </a:cubicBezTo>
                    <a:cubicBezTo>
                      <a:pt x="21439" y="334"/>
                      <a:pt x="19936" y="0"/>
                      <a:pt x="18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31775" y="2277525"/>
                <a:ext cx="448650" cy="405225"/>
              </a:xfrm>
              <a:custGeom>
                <a:avLst/>
                <a:gdLst/>
                <a:ahLst/>
                <a:cxnLst/>
                <a:rect l="l" t="t" r="r" b="b"/>
                <a:pathLst>
                  <a:path w="17946" h="16209" extrusionOk="0">
                    <a:moveTo>
                      <a:pt x="1374" y="1"/>
                    </a:moveTo>
                    <a:cubicBezTo>
                      <a:pt x="919" y="1"/>
                      <a:pt x="455" y="37"/>
                      <a:pt x="1" y="110"/>
                    </a:cubicBezTo>
                    <a:cubicBezTo>
                      <a:pt x="4612" y="701"/>
                      <a:pt x="8214" y="4385"/>
                      <a:pt x="8714" y="9005"/>
                    </a:cubicBezTo>
                    <a:cubicBezTo>
                      <a:pt x="9014" y="8960"/>
                      <a:pt x="9323" y="8932"/>
                      <a:pt x="9633" y="8932"/>
                    </a:cubicBezTo>
                    <a:cubicBezTo>
                      <a:pt x="9638" y="8932"/>
                      <a:pt x="9644" y="8932"/>
                      <a:pt x="9649" y="8932"/>
                    </a:cubicBezTo>
                    <a:cubicBezTo>
                      <a:pt x="12743" y="8932"/>
                      <a:pt x="15254" y="11448"/>
                      <a:pt x="15263" y="14544"/>
                    </a:cubicBezTo>
                    <a:cubicBezTo>
                      <a:pt x="15254" y="15108"/>
                      <a:pt x="15172" y="15663"/>
                      <a:pt x="15008" y="16209"/>
                    </a:cubicBezTo>
                    <a:lnTo>
                      <a:pt x="17691" y="16209"/>
                    </a:lnTo>
                    <a:cubicBezTo>
                      <a:pt x="17864" y="15672"/>
                      <a:pt x="17946" y="15108"/>
                      <a:pt x="17946" y="14544"/>
                    </a:cubicBezTo>
                    <a:cubicBezTo>
                      <a:pt x="17946" y="11443"/>
                      <a:pt x="15426" y="8932"/>
                      <a:pt x="12325" y="8932"/>
                    </a:cubicBezTo>
                    <a:cubicBezTo>
                      <a:pt x="12016" y="8932"/>
                      <a:pt x="11706" y="8960"/>
                      <a:pt x="11406" y="9005"/>
                    </a:cubicBezTo>
                    <a:cubicBezTo>
                      <a:pt x="10852" y="3885"/>
                      <a:pt x="6522" y="10"/>
                      <a:pt x="1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5400425" y="2272500"/>
                <a:ext cx="907825" cy="415250"/>
              </a:xfrm>
              <a:custGeom>
                <a:avLst/>
                <a:gdLst/>
                <a:ahLst/>
                <a:cxnLst/>
                <a:rect l="l" t="t" r="r" b="b"/>
                <a:pathLst>
                  <a:path w="36313" h="16610" extrusionOk="0">
                    <a:moveTo>
                      <a:pt x="18638" y="409"/>
                    </a:moveTo>
                    <a:cubicBezTo>
                      <a:pt x="20108" y="409"/>
                      <a:pt x="21582" y="738"/>
                      <a:pt x="22948" y="1402"/>
                    </a:cubicBezTo>
                    <a:cubicBezTo>
                      <a:pt x="26014" y="2885"/>
                      <a:pt x="28096" y="5841"/>
                      <a:pt x="28451" y="9234"/>
                    </a:cubicBezTo>
                    <a:cubicBezTo>
                      <a:pt x="28460" y="9288"/>
                      <a:pt x="28488" y="9334"/>
                      <a:pt x="28533" y="9370"/>
                    </a:cubicBezTo>
                    <a:cubicBezTo>
                      <a:pt x="28578" y="9397"/>
                      <a:pt x="28624" y="9415"/>
                      <a:pt x="28679" y="9415"/>
                    </a:cubicBezTo>
                    <a:cubicBezTo>
                      <a:pt x="28979" y="9361"/>
                      <a:pt x="29279" y="9334"/>
                      <a:pt x="29579" y="9334"/>
                    </a:cubicBezTo>
                    <a:cubicBezTo>
                      <a:pt x="32571" y="9334"/>
                      <a:pt x="35000" y="11753"/>
                      <a:pt x="35000" y="14745"/>
                    </a:cubicBezTo>
                    <a:cubicBezTo>
                      <a:pt x="35000" y="15236"/>
                      <a:pt x="34936" y="15728"/>
                      <a:pt x="34800" y="16201"/>
                    </a:cubicBezTo>
                    <a:lnTo>
                      <a:pt x="419" y="16201"/>
                    </a:lnTo>
                    <a:cubicBezTo>
                      <a:pt x="419" y="16110"/>
                      <a:pt x="410" y="16010"/>
                      <a:pt x="410" y="15919"/>
                    </a:cubicBezTo>
                    <a:cubicBezTo>
                      <a:pt x="401" y="12863"/>
                      <a:pt x="2356" y="10161"/>
                      <a:pt x="5258" y="9206"/>
                    </a:cubicBezTo>
                    <a:cubicBezTo>
                      <a:pt x="5312" y="9188"/>
                      <a:pt x="5349" y="9152"/>
                      <a:pt x="5376" y="9106"/>
                    </a:cubicBezTo>
                    <a:cubicBezTo>
                      <a:pt x="5394" y="9052"/>
                      <a:pt x="5403" y="8997"/>
                      <a:pt x="5385" y="8952"/>
                    </a:cubicBezTo>
                    <a:cubicBezTo>
                      <a:pt x="5149" y="8324"/>
                      <a:pt x="5021" y="7660"/>
                      <a:pt x="5021" y="6996"/>
                    </a:cubicBezTo>
                    <a:cubicBezTo>
                      <a:pt x="5030" y="3867"/>
                      <a:pt x="7559" y="1339"/>
                      <a:pt x="10688" y="1339"/>
                    </a:cubicBezTo>
                    <a:cubicBezTo>
                      <a:pt x="11552" y="1339"/>
                      <a:pt x="12416" y="1539"/>
                      <a:pt x="13198" y="1930"/>
                    </a:cubicBezTo>
                    <a:cubicBezTo>
                      <a:pt x="13226" y="1946"/>
                      <a:pt x="13256" y="1953"/>
                      <a:pt x="13285" y="1953"/>
                    </a:cubicBezTo>
                    <a:cubicBezTo>
                      <a:pt x="13322" y="1953"/>
                      <a:pt x="13359" y="1941"/>
                      <a:pt x="13389" y="1921"/>
                    </a:cubicBezTo>
                    <a:cubicBezTo>
                      <a:pt x="14987" y="918"/>
                      <a:pt x="16809" y="409"/>
                      <a:pt x="18638" y="409"/>
                    </a:cubicBezTo>
                    <a:close/>
                    <a:moveTo>
                      <a:pt x="18635" y="0"/>
                    </a:moveTo>
                    <a:cubicBezTo>
                      <a:pt x="16767" y="0"/>
                      <a:pt x="14905" y="511"/>
                      <a:pt x="13262" y="1521"/>
                    </a:cubicBezTo>
                    <a:cubicBezTo>
                      <a:pt x="12461" y="1130"/>
                      <a:pt x="11579" y="929"/>
                      <a:pt x="10679" y="929"/>
                    </a:cubicBezTo>
                    <a:cubicBezTo>
                      <a:pt x="6559" y="929"/>
                      <a:pt x="3639" y="4968"/>
                      <a:pt x="4930" y="8888"/>
                    </a:cubicBezTo>
                    <a:cubicBezTo>
                      <a:pt x="1974" y="9961"/>
                      <a:pt x="1" y="12772"/>
                      <a:pt x="10" y="15919"/>
                    </a:cubicBezTo>
                    <a:cubicBezTo>
                      <a:pt x="10" y="16055"/>
                      <a:pt x="19" y="16201"/>
                      <a:pt x="28" y="16337"/>
                    </a:cubicBezTo>
                    <a:lnTo>
                      <a:pt x="28" y="16419"/>
                    </a:lnTo>
                    <a:cubicBezTo>
                      <a:pt x="37" y="16528"/>
                      <a:pt x="128" y="16610"/>
                      <a:pt x="237" y="16610"/>
                    </a:cubicBezTo>
                    <a:lnTo>
                      <a:pt x="34945" y="16610"/>
                    </a:lnTo>
                    <a:cubicBezTo>
                      <a:pt x="35036" y="16610"/>
                      <a:pt x="35118" y="16555"/>
                      <a:pt x="35136" y="16464"/>
                    </a:cubicBezTo>
                    <a:cubicBezTo>
                      <a:pt x="36312" y="12672"/>
                      <a:pt x="33440" y="8927"/>
                      <a:pt x="29608" y="8927"/>
                    </a:cubicBezTo>
                    <a:cubicBezTo>
                      <a:pt x="29351" y="8927"/>
                      <a:pt x="29089" y="8944"/>
                      <a:pt x="28824" y="8979"/>
                    </a:cubicBezTo>
                    <a:cubicBezTo>
                      <a:pt x="28387" y="5523"/>
                      <a:pt x="26223" y="2521"/>
                      <a:pt x="23076" y="1011"/>
                    </a:cubicBezTo>
                    <a:cubicBezTo>
                      <a:pt x="21667" y="336"/>
                      <a:pt x="20149" y="0"/>
                      <a:pt x="18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5400475" y="2483500"/>
                <a:ext cx="26462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10585" h="7670" extrusionOk="0">
                    <a:moveTo>
                      <a:pt x="7458" y="1"/>
                    </a:moveTo>
                    <a:cubicBezTo>
                      <a:pt x="3521" y="1"/>
                      <a:pt x="1" y="3182"/>
                      <a:pt x="8" y="7479"/>
                    </a:cubicBezTo>
                    <a:cubicBezTo>
                      <a:pt x="8" y="7588"/>
                      <a:pt x="99" y="7670"/>
                      <a:pt x="208" y="7670"/>
                    </a:cubicBezTo>
                    <a:cubicBezTo>
                      <a:pt x="317" y="7660"/>
                      <a:pt x="399" y="7579"/>
                      <a:pt x="408" y="7479"/>
                    </a:cubicBezTo>
                    <a:cubicBezTo>
                      <a:pt x="415" y="3414"/>
                      <a:pt x="3748" y="411"/>
                      <a:pt x="7477" y="411"/>
                    </a:cubicBezTo>
                    <a:cubicBezTo>
                      <a:pt x="8380" y="411"/>
                      <a:pt x="9306" y="587"/>
                      <a:pt x="10213" y="966"/>
                    </a:cubicBezTo>
                    <a:cubicBezTo>
                      <a:pt x="10242" y="978"/>
                      <a:pt x="10270" y="984"/>
                      <a:pt x="10296" y="984"/>
                    </a:cubicBezTo>
                    <a:cubicBezTo>
                      <a:pt x="10490" y="984"/>
                      <a:pt x="10585" y="691"/>
                      <a:pt x="10377" y="603"/>
                    </a:cubicBezTo>
                    <a:cubicBezTo>
                      <a:pt x="9409" y="191"/>
                      <a:pt x="8421" y="1"/>
                      <a:pt x="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5512300" y="2289125"/>
                <a:ext cx="31017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6532" extrusionOk="0">
                    <a:moveTo>
                      <a:pt x="6204" y="1"/>
                    </a:moveTo>
                    <a:cubicBezTo>
                      <a:pt x="2757" y="1"/>
                      <a:pt x="1" y="2884"/>
                      <a:pt x="146" y="6331"/>
                    </a:cubicBezTo>
                    <a:cubicBezTo>
                      <a:pt x="146" y="6440"/>
                      <a:pt x="237" y="6531"/>
                      <a:pt x="355" y="6531"/>
                    </a:cubicBezTo>
                    <a:cubicBezTo>
                      <a:pt x="465" y="6522"/>
                      <a:pt x="546" y="6431"/>
                      <a:pt x="546" y="6331"/>
                    </a:cubicBezTo>
                    <a:cubicBezTo>
                      <a:pt x="683" y="3302"/>
                      <a:pt x="3175" y="919"/>
                      <a:pt x="6204" y="919"/>
                    </a:cubicBezTo>
                    <a:cubicBezTo>
                      <a:pt x="9233" y="919"/>
                      <a:pt x="11725" y="3302"/>
                      <a:pt x="11861" y="6331"/>
                    </a:cubicBezTo>
                    <a:cubicBezTo>
                      <a:pt x="11861" y="6440"/>
                      <a:pt x="11952" y="6531"/>
                      <a:pt x="12061" y="6531"/>
                    </a:cubicBezTo>
                    <a:cubicBezTo>
                      <a:pt x="12170" y="6522"/>
                      <a:pt x="12261" y="6431"/>
                      <a:pt x="12261" y="6331"/>
                    </a:cubicBezTo>
                    <a:cubicBezTo>
                      <a:pt x="12407" y="2884"/>
                      <a:pt x="9651" y="1"/>
                      <a:pt x="6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012325" y="2495600"/>
                <a:ext cx="1344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3221" extrusionOk="0">
                    <a:moveTo>
                      <a:pt x="5103" y="0"/>
                    </a:moveTo>
                    <a:cubicBezTo>
                      <a:pt x="3020" y="9"/>
                      <a:pt x="1101" y="1119"/>
                      <a:pt x="55" y="2911"/>
                    </a:cubicBezTo>
                    <a:cubicBezTo>
                      <a:pt x="0" y="3011"/>
                      <a:pt x="37" y="3129"/>
                      <a:pt x="137" y="3184"/>
                    </a:cubicBezTo>
                    <a:cubicBezTo>
                      <a:pt x="155" y="3211"/>
                      <a:pt x="191" y="3220"/>
                      <a:pt x="228" y="3220"/>
                    </a:cubicBezTo>
                    <a:cubicBezTo>
                      <a:pt x="301" y="3220"/>
                      <a:pt x="364" y="3175"/>
                      <a:pt x="410" y="3120"/>
                    </a:cubicBezTo>
                    <a:cubicBezTo>
                      <a:pt x="1383" y="1437"/>
                      <a:pt x="3166" y="410"/>
                      <a:pt x="5103" y="410"/>
                    </a:cubicBezTo>
                    <a:cubicBezTo>
                      <a:pt x="5376" y="410"/>
                      <a:pt x="5376" y="0"/>
                      <a:pt x="5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200150" y="2677500"/>
                <a:ext cx="3415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3662" h="410" extrusionOk="0">
                    <a:moveTo>
                      <a:pt x="273" y="1"/>
                    </a:moveTo>
                    <a:cubicBezTo>
                      <a:pt x="0" y="1"/>
                      <a:pt x="0" y="410"/>
                      <a:pt x="273" y="410"/>
                    </a:cubicBezTo>
                    <a:lnTo>
                      <a:pt x="13398" y="410"/>
                    </a:lnTo>
                    <a:cubicBezTo>
                      <a:pt x="13662" y="410"/>
                      <a:pt x="13662" y="1"/>
                      <a:pt x="13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5558000" y="2099950"/>
                <a:ext cx="13237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4529" extrusionOk="0">
                    <a:moveTo>
                      <a:pt x="3030" y="0"/>
                    </a:moveTo>
                    <a:cubicBezTo>
                      <a:pt x="1010" y="0"/>
                      <a:pt x="1" y="2438"/>
                      <a:pt x="1429" y="3866"/>
                    </a:cubicBezTo>
                    <a:cubicBezTo>
                      <a:pt x="1890" y="4324"/>
                      <a:pt x="2456" y="4529"/>
                      <a:pt x="3011" y="4529"/>
                    </a:cubicBezTo>
                    <a:cubicBezTo>
                      <a:pt x="4176" y="4529"/>
                      <a:pt x="5294" y="3626"/>
                      <a:pt x="5294" y="2265"/>
                    </a:cubicBezTo>
                    <a:cubicBezTo>
                      <a:pt x="5294" y="1010"/>
                      <a:pt x="4276" y="0"/>
                      <a:pt x="3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5551175" y="2094700"/>
                <a:ext cx="144200" cy="123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4940" extrusionOk="0">
                    <a:moveTo>
                      <a:pt x="3291" y="401"/>
                    </a:moveTo>
                    <a:cubicBezTo>
                      <a:pt x="3295" y="401"/>
                      <a:pt x="3299" y="401"/>
                      <a:pt x="3303" y="401"/>
                    </a:cubicBezTo>
                    <a:cubicBezTo>
                      <a:pt x="4440" y="410"/>
                      <a:pt x="5358" y="1338"/>
                      <a:pt x="5358" y="2475"/>
                    </a:cubicBezTo>
                    <a:cubicBezTo>
                      <a:pt x="5358" y="3722"/>
                      <a:pt x="4338" y="4546"/>
                      <a:pt x="3274" y="4546"/>
                    </a:cubicBezTo>
                    <a:cubicBezTo>
                      <a:pt x="2763" y="4546"/>
                      <a:pt x="2242" y="4356"/>
                      <a:pt x="1820" y="3930"/>
                    </a:cubicBezTo>
                    <a:cubicBezTo>
                      <a:pt x="522" y="2623"/>
                      <a:pt x="1452" y="401"/>
                      <a:pt x="3291" y="401"/>
                    </a:cubicBezTo>
                    <a:close/>
                    <a:moveTo>
                      <a:pt x="3284" y="1"/>
                    </a:moveTo>
                    <a:cubicBezTo>
                      <a:pt x="2678" y="1"/>
                      <a:pt x="2059" y="226"/>
                      <a:pt x="1556" y="729"/>
                    </a:cubicBezTo>
                    <a:cubicBezTo>
                      <a:pt x="1" y="2284"/>
                      <a:pt x="1102" y="4940"/>
                      <a:pt x="3303" y="4940"/>
                    </a:cubicBezTo>
                    <a:cubicBezTo>
                      <a:pt x="4667" y="4940"/>
                      <a:pt x="5767" y="3839"/>
                      <a:pt x="5767" y="2475"/>
                    </a:cubicBezTo>
                    <a:cubicBezTo>
                      <a:pt x="5767" y="986"/>
                      <a:pt x="4552" y="1"/>
                      <a:pt x="3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1F470F-E7B9-48F5-8269-C545E1CF40A6}"/>
              </a:ext>
            </a:extLst>
          </p:cNvPr>
          <p:cNvSpPr/>
          <p:nvPr/>
        </p:nvSpPr>
        <p:spPr>
          <a:xfrm>
            <a:off x="703431" y="1867277"/>
            <a:ext cx="77333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NHÂN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,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CHIA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(TIẾT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1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)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10000"/>
                </a:schemeClr>
              </a:solidFill>
              <a:effectLst/>
              <a:latin typeface="Baloo 2 Medium" panose="020B0604020202020204" charset="0"/>
              <a:cs typeface="Baloo 2 Medium" panose="020B060402020202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6" name="Picture 17" descr="bckgrnd01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4" y="588320"/>
            <a:ext cx="7407302" cy="26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WordArt 6"/>
          <p:cNvSpPr>
            <a:spLocks noChangeArrowheads="1" noChangeShapeType="1" noTextEdit="1"/>
          </p:cNvSpPr>
          <p:nvPr/>
        </p:nvSpPr>
        <p:spPr bwMode="auto">
          <a:xfrm>
            <a:off x="2151869" y="1484675"/>
            <a:ext cx="4586596" cy="8051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lang="en-US" sz="27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lang="en-US" sz="2700" b="1" i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750" b="1" kern="1200">
                <a:solidFill>
                  <a:srgbClr val="000000"/>
                </a:solidFill>
                <a:ea typeface="+mn-ea"/>
                <a:cs typeface="+mn-cs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990099"/>
                </a:solidFill>
                <a:latin typeface="Vrinda" pitchFamily="2" charset="0"/>
                <a:ea typeface="Vrinda" pitchFamily="2" charset="0"/>
                <a:cs typeface="Vrinda" pitchFamily="2" charset="0"/>
              </a:rPr>
              <a:t>˜</a:t>
            </a:r>
            <a:endParaRPr lang="en-US" altLang="en-US" sz="1800" kern="1200">
              <a:solidFill>
                <a:srgbClr val="990099"/>
              </a:solidFill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462186" y="3860364"/>
            <a:ext cx="796596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89CF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 ĐỌC BẢNG NHÂN 8, BẢNG CHIA 8</a:t>
            </a:r>
            <a:endParaRPr lang="en-US" sz="32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89CF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596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93827E-6 L 0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/>
      <p:bldP spid="21" grpId="0"/>
      <p:bldP spid="21" grpId="1"/>
      <p:bldP spid="2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Vrinda" pitchFamily="2" charset="0"/>
                <a:ea typeface="Vrinda" pitchFamily="2" charset="0"/>
                <a:cs typeface="Vrinda" pitchFamily="2" charset="0"/>
                <a:sym typeface="Arial"/>
              </a:rPr>
              <a:t>˜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53" y="1416044"/>
            <a:ext cx="3879167" cy="31856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44104" y="2441605"/>
            <a:ext cx="1584024" cy="27764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21843" y="1145227"/>
            <a:ext cx="4023677" cy="1658241"/>
            <a:chOff x="2597185" y="2034904"/>
            <a:chExt cx="3163732" cy="1538596"/>
          </a:xfrm>
        </p:grpSpPr>
        <p:sp>
          <p:nvSpPr>
            <p:cNvPr id="24" name="Cloud Callout 23"/>
            <p:cNvSpPr/>
            <p:nvPr/>
          </p:nvSpPr>
          <p:spPr>
            <a:xfrm>
              <a:off x="2597185" y="2034904"/>
              <a:ext cx="3163732" cy="153859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86541" y="2127964"/>
              <a:ext cx="2122751" cy="115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nhiêu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 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51428" y="3032312"/>
            <a:ext cx="1715969" cy="469719"/>
          </a:xfrm>
          <a:prstGeom prst="roundRect">
            <a:avLst/>
          </a:prstGeom>
          <a:solidFill>
            <a:srgbClr val="FECC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?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34919" y="3624442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+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18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733871" y="4253290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18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143310" y="4269996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18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499337" y="4384911"/>
            <a:ext cx="484306" cy="23989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55" y="-53091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5982" y="330172"/>
            <a:ext cx="28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KHÁM PHÁ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65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9752" y="3560601"/>
            <a:ext cx="2672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2" name="Round Single Corner Rectangle 1"/>
          <p:cNvSpPr/>
          <p:nvPr/>
        </p:nvSpPr>
        <p:spPr bwMode="auto">
          <a:xfrm>
            <a:off x="362102" y="267324"/>
            <a:ext cx="5286719" cy="517242"/>
          </a:xfrm>
          <a:prstGeom prst="round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10131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52122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chia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710131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252122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  : 9 =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10131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252122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10131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6252122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29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710131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252122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710131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252122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10131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252122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710131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252122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10131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252122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710131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252122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710131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252122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686400" y="1041826"/>
            <a:ext cx="519777" cy="3516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632995" y="1423872"/>
            <a:ext cx="466677" cy="1749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80499" y="2936072"/>
            <a:ext cx="1301888" cy="2281907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187977" y="1038085"/>
            <a:ext cx="3292568" cy="1945743"/>
            <a:chOff x="2250490" y="1828979"/>
            <a:chExt cx="3481028" cy="2057226"/>
          </a:xfrm>
        </p:grpSpPr>
        <p:sp>
          <p:nvSpPr>
            <p:cNvPr id="70" name="Cloud Callout 69"/>
            <p:cNvSpPr/>
            <p:nvPr/>
          </p:nvSpPr>
          <p:spPr>
            <a:xfrm>
              <a:off x="2250490" y="1828979"/>
              <a:ext cx="3481028" cy="205722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21308" y="2296758"/>
              <a:ext cx="2656340" cy="126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 2 ta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x3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4632995" y="1727291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4621464" y="207379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616940" y="239640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4610359" y="279034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4608142" y="314156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605925" y="348087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644677" y="3832787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4786031" y="417145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7381323" y="1041635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7380948" y="132695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7363732" y="175447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7380948" y="210491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373092" y="240979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7380948" y="282670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7407650" y="319276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7405433" y="3532227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7391349" y="3836485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327008" y="4187849"/>
            <a:ext cx="604114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44356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HOẠT ĐỘNG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7414" y="1352596"/>
            <a:ext cx="22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nhẩm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0879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7 = 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2358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0879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4 = 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9217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8 = 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80696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2 =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9217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5 = 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638797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9 = 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653585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3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638797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6 = 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516006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 x 9 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530794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10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516006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0 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067312" y="3003539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102071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067312" y="3737815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940496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974957" y="2987054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951747" y="371334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866080" y="226915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878973" y="301756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54478" y="369442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7938907" y="228273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945657" y="295790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944001" y="372916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36019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HOẠT ĐỘNG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4950" y="1384624"/>
            <a:ext cx="696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phép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dưới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8" y="2141036"/>
            <a:ext cx="7771428" cy="22476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8975" y="2897436"/>
            <a:ext cx="3144037" cy="6169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2192357" y="2985571"/>
            <a:ext cx="1344057" cy="6499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5878778" y="2939988"/>
            <a:ext cx="1579641" cy="57439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6138525" y="2985570"/>
            <a:ext cx="1202102" cy="5591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95551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1CEACD9-3BDE-488C-823D-5391B9D7DE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="" xmlns:a16="http://schemas.microsoft.com/office/drawing/2014/main" id="{D3FDE357-21FD-445F-871F-63C508D0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04FE6AE-6562-4433-8A50-A5C54D3D63D2}"/>
              </a:ext>
            </a:extLst>
          </p:cNvPr>
          <p:cNvSpPr/>
          <p:nvPr/>
        </p:nvSpPr>
        <p:spPr>
          <a:xfrm>
            <a:off x="-346472" y="213361"/>
            <a:ext cx="98369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HÀNH CHĂM NGOAN</a:t>
            </a:r>
            <a:endParaRPr lang="en-US" sz="4950" b="1" kern="120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2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5th Grade: Decimals by Slidesgo">
  <a:themeElements>
    <a:clrScheme name="Simple Light">
      <a:dk1>
        <a:srgbClr val="FFFFFF"/>
      </a:dk1>
      <a:lt1>
        <a:srgbClr val="000000"/>
      </a:lt1>
      <a:dk2>
        <a:srgbClr val="BAB9C8"/>
      </a:dk2>
      <a:lt2>
        <a:srgbClr val="9F9FAA"/>
      </a:lt2>
      <a:accent1>
        <a:srgbClr val="8ED1F8"/>
      </a:accent1>
      <a:accent2>
        <a:srgbClr val="689CFD"/>
      </a:accent2>
      <a:accent3>
        <a:srgbClr val="F5A8D7"/>
      </a:accent3>
      <a:accent4>
        <a:srgbClr val="F05C64"/>
      </a:accent4>
      <a:accent5>
        <a:srgbClr val="DD4756"/>
      </a:accent5>
      <a:accent6>
        <a:srgbClr val="FBE37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298</Words>
  <Application>Microsoft Office PowerPoint</Application>
  <PresentationFormat>On-screen Show (16:9)</PresentationFormat>
  <Paragraphs>102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Vrinda</vt:lpstr>
      <vt:lpstr>Arial-Rounded</vt:lpstr>
      <vt:lpstr>Itim</vt:lpstr>
      <vt:lpstr>Times New Roman</vt:lpstr>
      <vt:lpstr>Calibri</vt:lpstr>
      <vt:lpstr>Baloo 2 Medium</vt:lpstr>
      <vt:lpstr>Tahoma</vt:lpstr>
      <vt:lpstr>Math Subject for Elementary - 5th Grade: Decimals by Slidesgo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Elementary: Decimals</dc:title>
  <cp:lastModifiedBy>A</cp:lastModifiedBy>
  <cp:revision>33</cp:revision>
  <dcterms:modified xsi:type="dcterms:W3CDTF">2024-06-06T08:41:46Z</dcterms:modified>
</cp:coreProperties>
</file>