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3"/>
  </p:notesMasterIdLst>
  <p:sldIdLst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322" r:id="rId16"/>
    <p:sldId id="2637" r:id="rId17"/>
    <p:sldId id="2638" r:id="rId18"/>
    <p:sldId id="2642" r:id="rId19"/>
    <p:sldId id="2640" r:id="rId20"/>
    <p:sldId id="264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10 năm 2022.</a:t>
            </a:r>
            <a:endParaRPr lang="en-US" sz="319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6783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3913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75168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19" y="1577841"/>
            <a:ext cx="45157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69" y="1624915"/>
            <a:ext cx="47349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 đồ chơi khéo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tay.</a:t>
            </a:r>
            <a:endParaRPr lang="en-US" sz="300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               (Phạm Anh Xuân)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550985" y="288470"/>
              <a:ext cx="10070123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3065" y="3867283"/>
            <a:ext cx="382027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ý khi trình 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05287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698</Words>
  <Application>Microsoft Office PowerPoint</Application>
  <PresentationFormat>Widescreen</PresentationFormat>
  <Paragraphs>98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Odibee Sans</vt:lpstr>
      <vt:lpstr>OpenSans</vt:lpstr>
      <vt:lpstr>Pattaya</vt:lpstr>
      <vt:lpstr>SVN-Hole Hearted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26</cp:revision>
  <dcterms:created xsi:type="dcterms:W3CDTF">2022-06-20T10:35:41Z</dcterms:created>
  <dcterms:modified xsi:type="dcterms:W3CDTF">2024-10-07T05:17:06Z</dcterms:modified>
</cp:coreProperties>
</file>