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1"/>
  </p:notesMasterIdLst>
  <p:sldIdLst>
    <p:sldId id="304" r:id="rId5"/>
    <p:sldId id="305" r:id="rId6"/>
    <p:sldId id="307" r:id="rId7"/>
    <p:sldId id="306" r:id="rId8"/>
    <p:sldId id="308" r:id="rId9"/>
    <p:sldId id="259" r:id="rId10"/>
    <p:sldId id="263" r:id="rId11"/>
    <p:sldId id="309" r:id="rId12"/>
    <p:sldId id="310" r:id="rId13"/>
    <p:sldId id="298" r:id="rId14"/>
    <p:sldId id="313" r:id="rId15"/>
    <p:sldId id="314" r:id="rId16"/>
    <p:sldId id="315" r:id="rId17"/>
    <p:sldId id="316" r:id="rId18"/>
    <p:sldId id="317"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06/10/2022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2022/10/6</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 xmlns:a16="http://schemas.microsoft.com/office/drawing/2014/main"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2022/10/6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2.png"/><Relationship Id="rId1" Type="http://schemas.openxmlformats.org/officeDocument/2006/relationships/audio" Target="NULL" TargetMode="Externa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xml"/><Relationship Id="rId15" Type="http://schemas.openxmlformats.org/officeDocument/2006/relationships/image" Target="../media/image9.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9.wdp"/><Relationship Id="rId4" Type="http://schemas.openxmlformats.org/officeDocument/2006/relationships/image" Target="../media/image30.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34.xml"/><Relationship Id="rId1" Type="http://schemas.openxmlformats.org/officeDocument/2006/relationships/themeOverride" Target="../theme/themeOverride4.xml"/><Relationship Id="rId6" Type="http://schemas.microsoft.com/office/2007/relationships/hdphoto" Target="../media/hdphoto7.wdp"/><Relationship Id="rId5" Type="http://schemas.openxmlformats.org/officeDocument/2006/relationships/image" Target="../media/image27.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hemeOverride" Target="../theme/themeOverride5.xml"/><Relationship Id="rId5" Type="http://schemas.openxmlformats.org/officeDocument/2006/relationships/image" Target="../media/image39.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hemeOverride" Target="../theme/themeOverride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slideLayout" Target="../slideLayouts/slideLayout31.xml"/><Relationship Id="rId21" Type="http://schemas.openxmlformats.org/officeDocument/2006/relationships/image" Target="../media/image16.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2.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5.png"/><Relationship Id="rId1" Type="http://schemas.openxmlformats.org/officeDocument/2006/relationships/audio" Target="NULL" TargetMode="Externa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5" Type="http://schemas.microsoft.com/office/2007/relationships/hdphoto" Target="../media/hdphoto4.wdp"/><Relationship Id="rId23"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slide" Target="slide3.xml"/><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7.png"/><Relationship Id="rId1" Type="http://schemas.openxmlformats.org/officeDocument/2006/relationships/audio" Target="NULL" TargetMode="External"/><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6.png"/><Relationship Id="rId2" Type="http://schemas.microsoft.com/office/2007/relationships/media" Target="../media/media1.mp3"/><Relationship Id="rId16" Type="http://schemas.openxmlformats.org/officeDocument/2006/relationships/image" Target="../media/image15.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9.png"/><Relationship Id="rId11" Type="http://schemas.microsoft.com/office/2007/relationships/hdphoto" Target="../media/hdphoto4.wdp"/><Relationship Id="rId5" Type="http://schemas.openxmlformats.org/officeDocument/2006/relationships/image" Target="../media/image6.png"/><Relationship Id="rId15" Type="http://schemas.openxmlformats.org/officeDocument/2006/relationships/slide" Target="slide3.xml"/><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 xmlns:a16="http://schemas.microsoft.com/office/drawing/2014/main"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 xmlns:a16="http://schemas.microsoft.com/office/drawing/2014/main"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 xmlns:a16="http://schemas.microsoft.com/office/drawing/2014/main" id="{64201B05-B816-4681-BCB7-1101CEEAB90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 xmlns:a16="http://schemas.microsoft.com/office/drawing/2014/main" id="{5CEB8DC6-03CC-47D0-B50A-56CCEDA26BC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2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 xmlns:a16="http://schemas.microsoft.com/office/drawing/2014/main" id="{EF3AA26E-A74C-4AE1-B0F4-658E140A928F}"/>
              </a:ext>
            </a:extLst>
          </p:cNvPr>
          <p:cNvGrpSpPr/>
          <p:nvPr/>
        </p:nvGrpSpPr>
        <p:grpSpPr>
          <a:xfrm>
            <a:off x="2479471" y="2140779"/>
            <a:ext cx="7074434"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5FF78B0F-28D5-4B8A-BB82-3642600A94AE}"/>
              </a:ext>
            </a:extLst>
          </p:cNvPr>
          <p:cNvPicPr>
            <a:picLocks noChangeAspect="1"/>
          </p:cNvPicPr>
          <p:nvPr/>
        </p:nvPicPr>
        <p:blipFill>
          <a:blip r:embed="rId7"/>
          <a:stretch>
            <a:fillRect/>
          </a:stretch>
        </p:blipFill>
        <p:spPr>
          <a:xfrm>
            <a:off x="2479471" y="2453893"/>
            <a:ext cx="7074434"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en-US"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62</TotalTime>
  <Words>704</Words>
  <Application>Microsoft Office PowerPoint</Application>
  <PresentationFormat>Widescreen</PresentationFormat>
  <Paragraphs>80</Paragraphs>
  <Slides>16</Slides>
  <Notes>11</Notes>
  <HiddenSlides>0</HiddenSlides>
  <MMClips>5</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Microsoft YaHei</vt:lpstr>
      <vt:lpstr>Microsoft YaHei</vt:lpstr>
      <vt:lpstr>宋体</vt:lpstr>
      <vt:lpstr>Arial</vt:lpstr>
      <vt:lpstr>Arial-Rounded</vt:lpstr>
      <vt:lpstr>Calibri</vt:lpstr>
      <vt:lpstr>Calibri Light</vt:lpstr>
      <vt:lpstr>Gloria Hallelujah</vt:lpstr>
      <vt:lpstr>MTD Anydore</vt:lpstr>
      <vt:lpstr>Pattaya</vt:lpstr>
      <vt:lpstr>Times New Roman</vt:lpstr>
      <vt:lpstr>等线</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MrsOanh</cp:lastModifiedBy>
  <cp:revision>11</cp:revision>
  <dcterms:created xsi:type="dcterms:W3CDTF">2022-06-21T08:03:24Z</dcterms:created>
  <dcterms:modified xsi:type="dcterms:W3CDTF">2022-10-06T01:30:27Z</dcterms:modified>
</cp:coreProperties>
</file>