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xmlns="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2552654"/>
            <a:ext cx="88160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</a:t>
            </a: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Bảng</a:t>
            </a:r>
            <a:r>
              <a:rPr kumimoji="0" lang="en-US" altLang="zh-CN" sz="54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nhân</a:t>
            </a:r>
            <a:r>
              <a:rPr kumimoji="0" lang="en-US" altLang="zh-CN" sz="54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9, </a:t>
            </a:r>
            <a:r>
              <a:rPr kumimoji="0" lang="en-US" altLang="zh-CN" sz="54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bảng</a:t>
            </a:r>
            <a:r>
              <a:rPr kumimoji="0" lang="en-US" altLang="zh-CN" sz="54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chia 9</a:t>
            </a:r>
            <a:endParaRPr kumimoji="0" lang="en-US" altLang="zh-CN" sz="54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                     ( </a:t>
            </a:r>
            <a:r>
              <a:rPr kumimoji="0" lang="en-US" altLang="zh-CN" sz="54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</a:t>
            </a: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3)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xmlns="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xmlns="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xmlns="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22272" y="1866644"/>
              <a:ext cx="5505682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sto MT" panose="0204060305050503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480820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xmlns="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xmlns="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xmlns="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xmlns="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xmlns="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xmlns="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xmlns="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xmlns="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xmlns="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xmlns="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xmlns="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xmlns="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575CC06-8E2D-4F82-A40C-F2822C6232B5}"/>
              </a:ext>
            </a:extLst>
          </p:cNvPr>
          <p:cNvGrpSpPr/>
          <p:nvPr/>
        </p:nvGrpSpPr>
        <p:grpSpPr>
          <a:xfrm>
            <a:off x="9011269" y="1057275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E3EA668-FE97-401E-8A99-D7E7ED16A699}"/>
              </a:ext>
            </a:extLst>
          </p:cNvPr>
          <p:cNvSpPr txBox="1"/>
          <p:nvPr/>
        </p:nvSpPr>
        <p:spPr>
          <a:xfrm>
            <a:off x="9788455" y="2032159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xmlns="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494</Words>
  <Application>Microsoft Office PowerPoint</Application>
  <PresentationFormat>Custom</PresentationFormat>
  <Paragraphs>192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</cp:lastModifiedBy>
  <cp:revision>31</cp:revision>
  <dcterms:created xsi:type="dcterms:W3CDTF">2022-07-01T06:48:54Z</dcterms:created>
  <dcterms:modified xsi:type="dcterms:W3CDTF">2024-06-10T09:55:06Z</dcterms:modified>
</cp:coreProperties>
</file>