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96" r:id="rId2"/>
    <p:sldMasterId id="2147483852" r:id="rId3"/>
  </p:sldMasterIdLst>
  <p:notesMasterIdLst>
    <p:notesMasterId r:id="rId24"/>
  </p:notesMasterIdLst>
  <p:handoutMasterIdLst>
    <p:handoutMasterId r:id="rId25"/>
  </p:handoutMasterIdLst>
  <p:sldIdLst>
    <p:sldId id="345" r:id="rId4"/>
    <p:sldId id="256" r:id="rId5"/>
    <p:sldId id="313" r:id="rId6"/>
    <p:sldId id="314" r:id="rId7"/>
    <p:sldId id="261" r:id="rId8"/>
    <p:sldId id="2649" r:id="rId9"/>
    <p:sldId id="2650" r:id="rId10"/>
    <p:sldId id="2651" r:id="rId11"/>
    <p:sldId id="2644" r:id="rId12"/>
    <p:sldId id="331" r:id="rId13"/>
    <p:sldId id="2645" r:id="rId14"/>
    <p:sldId id="333" r:id="rId15"/>
    <p:sldId id="344" r:id="rId16"/>
    <p:sldId id="262" r:id="rId17"/>
    <p:sldId id="263" r:id="rId18"/>
    <p:sldId id="346" r:id="rId19"/>
    <p:sldId id="2647" r:id="rId20"/>
    <p:sldId id="2646" r:id="rId21"/>
    <p:sldId id="350" r:id="rId22"/>
    <p:sldId id="351" r:id="rId23"/>
  </p:sldIdLst>
  <p:sldSz cx="9144000" cy="5143500" type="screen16x9"/>
  <p:notesSz cx="6858000" cy="9144000"/>
  <p:embeddedFontLst>
    <p:embeddedFont>
      <p:font typeface="Patrick Hand" charset="-93"/>
      <p:regular r:id="rId26"/>
    </p:embeddedFont>
    <p:embeddedFont>
      <p:font typeface="Lato" charset="0"/>
      <p:regular r:id="rId27"/>
      <p:bold r:id="rId28"/>
      <p:italic r:id="rId29"/>
      <p:boldItalic r:id="rId30"/>
    </p:embeddedFont>
    <p:embeddedFont>
      <p:font typeface="Livvic" charset="-93"/>
      <p:regular r:id="rId31"/>
      <p:bold r:id="rId32"/>
      <p:italic r:id="rId33"/>
      <p:boldItalic r:id="rId34"/>
    </p:embeddedFont>
    <p:embeddedFont>
      <p:font typeface="Coiny" charset="0"/>
      <p:regular r:id="rId35"/>
    </p:embeddedFont>
    <p:embeddedFont>
      <p:font typeface="iCiel Cadena" charset="-93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Berkshire Swash" charset="0"/>
      <p:regular r:id="rId41"/>
    </p:embeddedFont>
    <p:embeddedFont>
      <p:font typeface="Roboto Condensed Light" charset="0"/>
      <p:regular r:id="rId42"/>
      <p:italic r:id="rId43"/>
    </p:embeddedFont>
    <p:embeddedFont>
      <p:font typeface="Open Sans" charset="0"/>
      <p:regular r:id="rId44"/>
      <p:bold r:id="rId45"/>
      <p:italic r:id="rId46"/>
      <p:boldItalic r:id="rId47"/>
    </p:embeddedFont>
    <p:embeddedFont>
      <p:font typeface="Roboto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29" autoAdjust="0"/>
  </p:normalViewPr>
  <p:slideViewPr>
    <p:cSldViewPr snapToGrid="0">
      <p:cViewPr varScale="1">
        <p:scale>
          <a:sx n="89" d="100"/>
          <a:sy n="89" d="100"/>
        </p:scale>
        <p:origin x="-84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5967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3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22.svg"/><Relationship Id="rId5" Type="http://schemas.openxmlformats.org/officeDocument/2006/relationships/image" Target="../media/image51.sv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2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8.svg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svg"/><Relationship Id="rId12" Type="http://schemas.openxmlformats.org/officeDocument/2006/relationships/image" Target="../media/image28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11" Type="http://schemas.openxmlformats.org/officeDocument/2006/relationships/image" Target="../media/image22.svg"/><Relationship Id="rId5" Type="http://schemas.openxmlformats.org/officeDocument/2006/relationships/image" Target="../media/image51.svg"/><Relationship Id="rId1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59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9.svg"/><Relationship Id="rId3" Type="http://schemas.openxmlformats.org/officeDocument/2006/relationships/audio" Target="../media/audio2.wav"/><Relationship Id="rId7" Type="http://schemas.openxmlformats.org/officeDocument/2006/relationships/image" Target="../media/image65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slide" Target="slide19.xml"/><Relationship Id="rId5" Type="http://schemas.openxmlformats.org/officeDocument/2006/relationships/image" Target="../media/image63.svg"/><Relationship Id="rId10" Type="http://schemas.openxmlformats.org/officeDocument/2006/relationships/image" Target="../media/image73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svg"/><Relationship Id="rId5" Type="http://schemas.openxmlformats.org/officeDocument/2006/relationships/image" Target="../media/image44.png"/><Relationship Id="rId4" Type="http://schemas.openxmlformats.org/officeDocument/2006/relationships/image" Target="../media/image63.svg"/><Relationship Id="rId9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63.svg"/><Relationship Id="rId10" Type="http://schemas.openxmlformats.org/officeDocument/2006/relationships/slide" Target="slide19.xml"/><Relationship Id="rId4" Type="http://schemas.openxmlformats.org/officeDocument/2006/relationships/image" Target="../media/image38.png"/><Relationship Id="rId9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78.svg"/><Relationship Id="rId5" Type="http://schemas.openxmlformats.org/officeDocument/2006/relationships/image" Target="../media/image63.sv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69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2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25.sv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30.sv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sv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0.svg"/><Relationship Id="rId9" Type="http://schemas.openxmlformats.org/officeDocument/2006/relationships/image" Target="../media/image48.sv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0.sv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0.sv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xmlns="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4EC9B7-E4CF-4A21-988C-BFA3E32D4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467" y="1239517"/>
            <a:ext cx="6986622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xmlns="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xmlns="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xmlns="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xmlns="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xmlns="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xmlns="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xmlns="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xmlns="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xmlns="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xmlns="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xmlns="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xmlns="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xmlns="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166077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xmlns="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2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xmlns="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xmlns="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xmlns="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Số đĩa cam xếp được là: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00B050"/>
                </a:solidFill>
              </a:rPr>
              <a:t>35 : 5 = 7 (đĩa)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Đáp số: 7 đĩa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166077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xmlns="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2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>
                <a:solidFill>
                  <a:schemeClr val="tx1"/>
                </a:solidFill>
                <a:latin typeface="Coiny" panose="02000903060500060000" pitchFamily="2" charset="0"/>
              </a:rPr>
              <a:t>Hôm nay chúng mình tiếp tục công việc còn dang dở ở tiết học trước nhé!</a:t>
            </a:r>
            <a:endParaRPr sz="3600" dirty="0">
              <a:solidFill>
                <a:schemeClr val="tx1"/>
              </a:solidFill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xmlns="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xmlns="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xmlns="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xmlns="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tiết học trước chúng mình đã thực hiện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 thu hoạch được vườn cà rốt to. Giờ đây các </a:t>
              </a:r>
              <a:r>
                <a:rPr lang="en-US" sz="2800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hãy tiếp tục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xmlns="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F8A4C35-2CD4-4450-8F79-2B58D65BDAD5}"/>
              </a:ext>
            </a:extLst>
          </p:cNvPr>
          <p:cNvSpPr txBox="1"/>
          <p:nvPr/>
        </p:nvSpPr>
        <p:spPr>
          <a:xfrm>
            <a:off x="286434" y="4907268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xmlns="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xmlns="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xmlns="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xmlns="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6F33A27E-3D1B-42A5-A2EF-BA72E2DA445E}"/>
              </a:ext>
            </a:extLst>
          </p:cNvPr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xmlns="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xmlns="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xmlns="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xmlns="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xmlns="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xmlns="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xmlns="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xmlns="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xmlns="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xmlns="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xmlns="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xmlns="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xmlns="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2720</TotalTime>
  <Words>724</Words>
  <Application>Microsoft Office PowerPoint</Application>
  <PresentationFormat>On-screen Show (16:9)</PresentationFormat>
  <Paragraphs>123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Patrick Hand</vt:lpstr>
      <vt:lpstr>iCiel Panton Black</vt:lpstr>
      <vt:lpstr>Lato</vt:lpstr>
      <vt:lpstr>Livvic</vt:lpstr>
      <vt:lpstr>Arial-Rounded</vt:lpstr>
      <vt:lpstr>Coiny</vt:lpstr>
      <vt:lpstr>iCiel Cadena</vt:lpstr>
      <vt:lpstr>Calibri</vt:lpstr>
      <vt:lpstr>Berkshire Swash</vt:lpstr>
      <vt:lpstr>Roboto Condensed Light</vt:lpstr>
      <vt:lpstr>Open Sans</vt:lpstr>
      <vt:lpstr>Roboto</vt:lpstr>
      <vt:lpstr>Weltkindertag! by Slidego</vt:lpstr>
      <vt:lpstr>2_Weltkindertag! by Slidego</vt:lpstr>
      <vt:lpstr>1_Weltkindertag! by Slidego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</cp:lastModifiedBy>
  <cp:revision>30</cp:revision>
  <dcterms:modified xsi:type="dcterms:W3CDTF">2024-06-10T09:51:43Z</dcterms:modified>
</cp:coreProperties>
</file>