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39"/>
  </p:notesMasterIdLst>
  <p:sldIdLst>
    <p:sldId id="521" r:id="rId9"/>
    <p:sldId id="553" r:id="rId10"/>
    <p:sldId id="522" r:id="rId11"/>
    <p:sldId id="515" r:id="rId12"/>
    <p:sldId id="304" r:id="rId13"/>
    <p:sldId id="524" r:id="rId14"/>
    <p:sldId id="539" r:id="rId15"/>
    <p:sldId id="540" r:id="rId16"/>
    <p:sldId id="541" r:id="rId17"/>
    <p:sldId id="306" r:id="rId18"/>
    <p:sldId id="542" r:id="rId19"/>
    <p:sldId id="516" r:id="rId20"/>
    <p:sldId id="543" r:id="rId21"/>
    <p:sldId id="544" r:id="rId22"/>
    <p:sldId id="545" r:id="rId23"/>
    <p:sldId id="546" r:id="rId24"/>
    <p:sldId id="547" r:id="rId25"/>
    <p:sldId id="526" r:id="rId26"/>
    <p:sldId id="532" r:id="rId27"/>
    <p:sldId id="534" r:id="rId28"/>
    <p:sldId id="549" r:id="rId29"/>
    <p:sldId id="550" r:id="rId30"/>
    <p:sldId id="551" r:id="rId31"/>
    <p:sldId id="552" r:id="rId32"/>
    <p:sldId id="537" r:id="rId33"/>
    <p:sldId id="538" r:id="rId34"/>
    <p:sldId id="535" r:id="rId35"/>
    <p:sldId id="554" r:id="rId36"/>
    <p:sldId id="555"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2024/6/10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2024/6/10</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2024/6/10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microsoft.com/office/2007/relationships/hdphoto" Target="../media/hdphoto2.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pic>
        <p:nvPicPr>
          <p:cNvPr id="52" name="图片 4">
            <a:extLst>
              <a:ext uri="{FF2B5EF4-FFF2-40B4-BE49-F238E27FC236}">
                <a16:creationId xmlns=""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Times New Roman" panose="02020603050405020304" pitchFamily="18" charset="0"/>
                  <a:cs typeface="Times New Roman" panose="02020603050405020304" pitchFamily="18" charset="0"/>
                </a:rPr>
                <a:t>Em thích đề văn nào dưới đây? Vì sao?</a:t>
              </a:r>
              <a:endParaRPr lang="en-US" sz="3733" dirty="0">
                <a:solidFill>
                  <a:srgbClr val="000000"/>
                </a:solidFill>
                <a:latin typeface="Times New Roman" panose="02020603050405020304" pitchFamily="18" charset="0"/>
                <a:ea typeface="宋体" pitchFamily="2" charset="-122"/>
                <a:cs typeface="Times New Roman" panose="02020603050405020304" pitchFamily="18" charset="0"/>
              </a:endParaRPr>
            </a:p>
          </p:txBody>
        </p:sp>
      </p:grpSp>
      <p:grpSp>
        <p:nvGrpSpPr>
          <p:cNvPr id="13" name="Group 12">
            <a:extLst>
              <a:ext uri="{FF2B5EF4-FFF2-40B4-BE49-F238E27FC236}">
                <a16:creationId xmlns=""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dirty="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5" name="Rectangle 14">
              <a:extLst>
                <a:ext uri="{FF2B5EF4-FFF2-40B4-BE49-F238E27FC236}">
                  <a16:creationId xmlns=""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1.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về</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từng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làm</a:t>
              </a:r>
              <a:r>
                <a:rPr lang="en-US" sz="3200" b="0" i="0" dirty="0">
                  <a:solidFill>
                    <a:srgbClr val="002060"/>
                  </a:solidFill>
                  <a:effectLst/>
                  <a:latin typeface="Times New Roman" panose="02020603050405020304" pitchFamily="18" charset="0"/>
                  <a:cs typeface="Times New Roman" panose="02020603050405020304" pitchFamily="18" charset="0"/>
                </a:rPr>
                <a:t> ở </a:t>
              </a:r>
              <a:r>
                <a:rPr lang="en-US" sz="3200" b="0" i="0" dirty="0" err="1">
                  <a:solidFill>
                    <a:srgbClr val="002060"/>
                  </a:solidFill>
                  <a:effectLst/>
                  <a:latin typeface="Times New Roman" panose="02020603050405020304" pitchFamily="18" charset="0"/>
                  <a:cs typeface="Times New Roman" panose="02020603050405020304" pitchFamily="18" charset="0"/>
                </a:rPr>
                <a:t>nhà</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grpSp>
        <p:nvGrpSpPr>
          <p:cNvPr id="16" name="Group 15">
            <a:extLst>
              <a:ext uri="{FF2B5EF4-FFF2-40B4-BE49-F238E27FC236}">
                <a16:creationId xmlns=""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dirty="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8" name="Rectangle 17">
              <a:extLst>
                <a:ext uri="{FF2B5EF4-FFF2-40B4-BE49-F238E27FC236}">
                  <a16:creationId xmlns=""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2.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theo</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tưởng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tượng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của</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lia</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lịa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rửa</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bát</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đĩa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ngắn</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ngủn</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81260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grpSp>
      <p:sp>
        <p:nvSpPr>
          <p:cNvPr id="31" name="Rounded Rectangle 26">
            <a:extLst>
              <a:ext uri="{FF2B5EF4-FFF2-40B4-BE49-F238E27FC236}">
                <a16:creationId xmlns=""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Luyện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dài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 xmlns:a16="http://schemas.microsoft.com/office/drawing/2014/main" id="{86D01BB2-6B94-4175-BCB9-B64062DC98A4}"/>
              </a:ext>
            </a:extLst>
          </p:cNvPr>
          <p:cNvCxnSpPr>
            <a:cxnSpLocks/>
          </p:cNvCxnSpPr>
          <p:nvPr/>
        </p:nvCxnSpPr>
        <p:spPr>
          <a:xfrm flipH="1">
            <a:off x="3712030" y="1953491"/>
            <a:ext cx="190466" cy="6367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 xmlns:a16="http://schemas.microsoft.com/office/drawing/2014/main" id="{D02568BC-DEC4-4C4B-9F3E-A60291BF9AD6}"/>
              </a:ext>
            </a:extLst>
          </p:cNvPr>
          <p:cNvCxnSpPr>
            <a:cxnSpLocks/>
          </p:cNvCxnSpPr>
          <p:nvPr/>
        </p:nvCxnSpPr>
        <p:spPr>
          <a:xfrm flipH="1">
            <a:off x="5366758" y="1953491"/>
            <a:ext cx="95232" cy="5845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 xmlns:a16="http://schemas.microsoft.com/office/drawing/2014/main" id="{0A677237-1E6C-4224-9DC3-1B154BFE08C1}"/>
              </a:ext>
            </a:extLst>
          </p:cNvPr>
          <p:cNvCxnSpPr>
            <a:cxnSpLocks/>
          </p:cNvCxnSpPr>
          <p:nvPr/>
        </p:nvCxnSpPr>
        <p:spPr>
          <a:xfrm flipH="1">
            <a:off x="6466399" y="2594427"/>
            <a:ext cx="95232" cy="7568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rồi tôi vui vẻ nhận lời, vì đó là việc làm mà tôi đã nói trong bài tập làm văn.</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7" name="Straight Connector 46">
            <a:extLst>
              <a:ext uri="{FF2B5EF4-FFF2-40B4-BE49-F238E27FC236}">
                <a16:creationId xmlns=""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Times New Roman" panose="02020603050405020304" pitchFamily="18" charset="0"/>
                <a:cs typeface="Times New Roman" panose="02020603050405020304" pitchFamily="18" charset="0"/>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33" name="Rectangle 32">
              <a:extLst>
                <a:ext uri="{FF2B5EF4-FFF2-40B4-BE49-F238E27FC236}">
                  <a16:creationId xmlns=""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Luyện</a:t>
              </a:r>
              <a:r>
                <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rPr>
                <a:t> </a:t>
              </a: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đọc</a:t>
              </a:r>
              <a:r>
                <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rPr>
                <a:t> </a:t>
              </a:r>
              <a:r>
                <a:rPr lang="en-US" sz="4267" b="1" dirty="0" err="1">
                  <a:solidFill>
                    <a:prstClr val="black"/>
                  </a:solidFill>
                  <a:latin typeface="Times New Roman" panose="02020603050405020304" pitchFamily="18" charset="0"/>
                  <a:ea typeface="宋体" pitchFamily="2" charset="-122"/>
                  <a:cs typeface="Times New Roman" panose="02020603050405020304" pitchFamily="18" charset="0"/>
                  <a:sym typeface="Arial"/>
                </a:rPr>
                <a:t>nhóm</a:t>
              </a:r>
              <a:endParaRPr lang="en-US" sz="4267" b="1" dirty="0">
                <a:solidFill>
                  <a:prstClr val="black"/>
                </a:solidFill>
                <a:latin typeface="Times New Roman" panose="02020603050405020304" pitchFamily="18" charset="0"/>
                <a:ea typeface="宋体" pitchFamily="2" charset="-122"/>
                <a:cs typeface="Times New Roman" panose="02020603050405020304" pitchFamily="18" charset="0"/>
                <a:sym typeface="Arial"/>
              </a:endParaRPr>
            </a:p>
          </p:txBody>
        </p:sp>
      </p:grpSp>
      <p:pic>
        <p:nvPicPr>
          <p:cNvPr id="34" name="Picture 33">
            <a:extLst>
              <a:ext uri="{FF2B5EF4-FFF2-40B4-BE49-F238E27FC236}">
                <a16:creationId xmlns=""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Times New Roman" panose="02020603050405020304" pitchFamily="18" charset="0"/>
                <a:ea typeface="宋体" pitchFamily="2" charset="-122"/>
                <a:cs typeface="Times New Roman" panose="02020603050405020304" pitchFamily="18" charset="0"/>
              </a:rPr>
              <a:t>Yêu</a:t>
            </a:r>
            <a:r>
              <a:rPr lang="zh-CN" altLang="en-US" sz="3200" b="1" dirty="0">
                <a:solidFill>
                  <a:srgbClr val="FC291B"/>
                </a:solidFill>
                <a:latin typeface="Times New Roman" panose="02020603050405020304" pitchFamily="18" charset="0"/>
                <a:ea typeface="宋体" pitchFamily="2" charset="-122"/>
                <a:cs typeface="Times New Roman" panose="02020603050405020304" pitchFamily="18" charset="0"/>
              </a:rPr>
              <a:t> </a:t>
            </a:r>
            <a:r>
              <a:rPr lang="en-US" altLang="zh-CN" sz="3200" b="1" dirty="0" err="1">
                <a:solidFill>
                  <a:srgbClr val="FC291B"/>
                </a:solidFill>
                <a:latin typeface="Times New Roman" panose="02020603050405020304" pitchFamily="18" charset="0"/>
                <a:ea typeface="宋体" pitchFamily="2" charset="-122"/>
                <a:cs typeface="Times New Roman" panose="02020603050405020304" pitchFamily="18" charset="0"/>
              </a:rPr>
              <a:t>cầu</a:t>
            </a:r>
            <a:endParaRPr lang="zh-CN" altLang="en-US" sz="3200" b="1" dirty="0">
              <a:solidFill>
                <a:srgbClr val="FC291B"/>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Phân</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công</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đọc</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theo</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đoạn</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Tất</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cả</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thành</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viên</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đều</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đọc</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Giải</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nghĩa</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từ</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cùng</a:t>
            </a:r>
            <a:r>
              <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altLang="zh-CN" sz="3200" dirty="0" err="1">
                <a:solidFill>
                  <a:srgbClr val="000000"/>
                </a:solidFill>
                <a:latin typeface="Times New Roman" panose="02020603050405020304" pitchFamily="18" charset="0"/>
                <a:ea typeface="宋体" pitchFamily="2" charset="-122"/>
                <a:cs typeface="Times New Roman" panose="02020603050405020304" pitchFamily="18" charset="0"/>
              </a:rPr>
              <a:t>nhau</a:t>
            </a:r>
            <a:endParaRPr lang="zh-CN" altLang="en-US" sz="3200" dirty="0">
              <a:solidFill>
                <a:srgbClr val="00000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Times New Roman" panose="02020603050405020304" pitchFamily="18" charset="0"/>
                  <a:ea typeface="微软雅黑"/>
                  <a:cs typeface="Times New Roman" panose="02020603050405020304" pitchFamily="18" charset="0"/>
                </a:rPr>
                <a:t>Đọc</a:t>
              </a:r>
              <a:r>
                <a:rPr lang="en-US" sz="2800" dirty="0">
                  <a:solidFill>
                    <a:srgbClr val="000000"/>
                  </a:solidFill>
                  <a:latin typeface="Times New Roman" panose="02020603050405020304" pitchFamily="18" charset="0"/>
                  <a:ea typeface="微软雅黑"/>
                  <a:cs typeface="Times New Roman" panose="02020603050405020304" pitchFamily="18" charset="0"/>
                </a:rPr>
                <a:t> </a:t>
              </a:r>
              <a:r>
                <a:rPr lang="en-US" sz="2800" dirty="0" err="1">
                  <a:solidFill>
                    <a:srgbClr val="000000"/>
                  </a:solidFill>
                  <a:latin typeface="Times New Roman" panose="02020603050405020304" pitchFamily="18" charset="0"/>
                  <a:ea typeface="微软雅黑"/>
                  <a:cs typeface="Times New Roman" panose="02020603050405020304" pitchFamily="18" charset="0"/>
                </a:rPr>
                <a:t>theo</a:t>
              </a:r>
              <a:r>
                <a:rPr lang="en-US" sz="2800" dirty="0">
                  <a:solidFill>
                    <a:srgbClr val="000000"/>
                  </a:solidFill>
                  <a:latin typeface="Times New Roman" panose="02020603050405020304" pitchFamily="18" charset="0"/>
                  <a:ea typeface="微软雅黑"/>
                  <a:cs typeface="Times New Roman" panose="02020603050405020304" pitchFamily="18" charset="0"/>
                </a:rPr>
                <a:t> </a:t>
              </a:r>
              <a:r>
                <a:rPr lang="en-US" sz="2800" dirty="0" err="1">
                  <a:solidFill>
                    <a:srgbClr val="000000"/>
                  </a:solidFill>
                  <a:latin typeface="Times New Roman" panose="02020603050405020304" pitchFamily="18" charset="0"/>
                  <a:ea typeface="微软雅黑"/>
                  <a:cs typeface="Times New Roman" panose="02020603050405020304" pitchFamily="18" charset="0"/>
                </a:rPr>
                <a:t>nhóm</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15" name="Oval 14">
            <a:extLst>
              <a:ext uri="{FF2B5EF4-FFF2-40B4-BE49-F238E27FC236}">
                <a16:creationId xmlns=""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87226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a:t>
            </a:r>
          </a:p>
        </p:txBody>
      </p:sp>
      <p:sp>
        <p:nvSpPr>
          <p:cNvPr id="13" name="Oval 12">
            <a:extLst>
              <a:ext uri="{FF2B5EF4-FFF2-40B4-BE49-F238E27FC236}">
                <a16:creationId xmlns=""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8670252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grpSp>
      <p:pic>
        <p:nvPicPr>
          <p:cNvPr id="29" name="图片 1" descr="图片包含 浅色, 天空&#10;&#10;描述已自动生成">
            <a:extLst>
              <a:ext uri="{FF2B5EF4-FFF2-40B4-BE49-F238E27FC236}">
                <a16:creationId xmlns=""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33" name="Rectangle 32">
              <a:extLst>
                <a:ext uri="{FF2B5EF4-FFF2-40B4-BE49-F238E27FC236}">
                  <a16:creationId xmlns=""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Luyện</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đọc</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toàn</a:t>
              </a:r>
              <a:r>
                <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 </a:t>
              </a:r>
              <a:r>
                <a:rPr kumimoji="0" lang="en-US" sz="4267" b="1" i="0" u="none" strike="noStrike" kern="1200" cap="none" spc="0" normalizeH="0" baseline="0" noProof="0" dirty="0" err="1">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rPr>
                <a:t>bài</a:t>
              </a:r>
              <a:endParaRPr kumimoji="0" lang="en-US" sz="4267" b="1" i="0" u="none" strike="noStrike" kern="1200" cap="none" spc="0" normalizeH="0" baseline="0" noProof="0" dirty="0">
                <a:ln>
                  <a:noFill/>
                </a:ln>
                <a:solidFill>
                  <a:prstClr val="black"/>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grpSp>
      <p:pic>
        <p:nvPicPr>
          <p:cNvPr id="34" name="Picture 33">
            <a:extLst>
              <a:ext uri="{FF2B5EF4-FFF2-40B4-BE49-F238E27FC236}">
                <a16:creationId xmlns=""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 xmlns:a16="http://schemas.microsoft.com/office/drawing/2014/main" id="{1AC988DD-87C8-4E91-A0EC-0A9BAD1C6C71}"/>
              </a:ext>
            </a:extLst>
          </p:cNvPr>
          <p:cNvSpPr/>
          <p:nvPr/>
        </p:nvSpPr>
        <p:spPr>
          <a:xfrm>
            <a:off x="4440927" y="1421739"/>
            <a:ext cx="3600345" cy="665888"/>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 xmlns:a16="http://schemas.microsoft.com/office/drawing/2014/main" id="{11513825-B000-4663-922A-2891DED78076}"/>
                </a:ext>
              </a:extLst>
            </p:cNvPr>
            <p:cNvSpPr/>
            <p:nvPr/>
          </p:nvSpPr>
          <p:spPr>
            <a:xfrm>
              <a:off x="3082295" y="2472331"/>
              <a:ext cx="1792478" cy="602216"/>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47" name="Oval 46">
              <a:extLst>
                <a:ext uri="{FF2B5EF4-FFF2-40B4-BE49-F238E27FC236}">
                  <a16:creationId xmlns=""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ounded Rectangle 59">
              <a:extLst>
                <a:ext uri="{FF2B5EF4-FFF2-40B4-BE49-F238E27FC236}">
                  <a16:creationId xmlns=""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9" name="Rectangle 48">
              <a:extLst>
                <a:ext uri="{FF2B5EF4-FFF2-40B4-BE49-F238E27FC236}">
                  <a16:creationId xmlns="" xmlns:a16="http://schemas.microsoft.com/office/drawing/2014/main" id="{BB828B5E-BA94-44DA-AE66-C7475579A056}"/>
                </a:ext>
              </a:extLst>
            </p:cNvPr>
            <p:cNvSpPr/>
            <p:nvPr/>
          </p:nvSpPr>
          <p:spPr>
            <a:xfrm>
              <a:off x="3082295" y="3449319"/>
              <a:ext cx="1837362" cy="602216"/>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50" name="Oval 49">
              <a:extLst>
                <a:ext uri="{FF2B5EF4-FFF2-40B4-BE49-F238E27FC236}">
                  <a16:creationId xmlns=""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1" name="Rounded Rectangle 62">
              <a:extLst>
                <a:ext uri="{FF2B5EF4-FFF2-40B4-BE49-F238E27FC236}">
                  <a16:creationId xmlns=""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52" name="Rectangle 51">
              <a:extLst>
                <a:ext uri="{FF2B5EF4-FFF2-40B4-BE49-F238E27FC236}">
                  <a16:creationId xmlns="" xmlns:a16="http://schemas.microsoft.com/office/drawing/2014/main" id="{3719675D-8525-4084-A721-CAA2324A95C0}"/>
                </a:ext>
              </a:extLst>
            </p:cNvPr>
            <p:cNvSpPr/>
            <p:nvPr/>
          </p:nvSpPr>
          <p:spPr>
            <a:xfrm>
              <a:off x="3082295" y="4515061"/>
              <a:ext cx="34339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3" name="Oval 52">
              <a:extLst>
                <a:ext uri="{FF2B5EF4-FFF2-40B4-BE49-F238E27FC236}">
                  <a16:creationId xmlns=""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pic>
          <p:nvPicPr>
            <p:cNvPr id="54" name="Picture 2" descr="Star Cartoon Images, Stock Photos &amp;amp; Vectors | Shutterstock">
              <a:extLst>
                <a:ext uri="{FF2B5EF4-FFF2-40B4-BE49-F238E27FC236}">
                  <a16:creationId xmlns=""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2" name="Rectangle: Rounded Corners 43">
            <a:extLst>
              <a:ext uri="{FF2B5EF4-FFF2-40B4-BE49-F238E27FC236}">
                <a16:creationId xmlns=""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3" name="Rectangle: Rounded Corners 43">
            <a:extLst>
              <a:ext uri="{FF2B5EF4-FFF2-40B4-BE49-F238E27FC236}">
                <a16:creationId xmlns=""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4" name="Rectangle 33">
            <a:extLst>
              <a:ext uri="{FF2B5EF4-FFF2-40B4-BE49-F238E27FC236}">
                <a16:creationId xmlns="" xmlns:a16="http://schemas.microsoft.com/office/drawing/2014/main" id="{F8C5B692-59A4-499D-BF35-CB0CF4952DD5}"/>
              </a:ext>
            </a:extLst>
          </p:cNvPr>
          <p:cNvSpPr/>
          <p:nvPr/>
        </p:nvSpPr>
        <p:spPr>
          <a:xfrm>
            <a:off x="4377936" y="207524"/>
            <a:ext cx="3321743"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Cùng</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tìm</a:t>
            </a:r>
            <a:r>
              <a:rPr lang="en-US" altLang="zh-CN"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rPr>
              <a:t> </a:t>
            </a:r>
            <a:r>
              <a:rPr lang="en-US" altLang="zh-CN" sz="4000" b="1" kern="0" dirty="0" err="1">
                <a:solidFill>
                  <a:srgbClr val="663F0D">
                    <a:lumMod val="50000"/>
                  </a:srgbClr>
                </a:solidFill>
                <a:latin typeface="Times New Roman" panose="02020603050405020304" pitchFamily="18" charset="0"/>
                <a:ea typeface="inpin heiti" charset="-122"/>
                <a:cs typeface="Times New Roman" panose="02020603050405020304" pitchFamily="18" charset="0"/>
              </a:rPr>
              <a:t>hiểu</a:t>
            </a:r>
            <a:endParaRPr lang="zh-CN" altLang="en-US" sz="4000" b="1" kern="0" dirty="0">
              <a:solidFill>
                <a:srgbClr val="663F0D">
                  <a:lumMod val="50000"/>
                </a:srgbClr>
              </a:solidFill>
              <a:latin typeface="Times New Roman" panose="02020603050405020304" pitchFamily="18" charset="0"/>
              <a:ea typeface="inpin heiti" charset="-122"/>
              <a:cs typeface="Times New Roman" panose="02020603050405020304" pitchFamily="18" charset="0"/>
            </a:endParaRPr>
          </a:p>
        </p:txBody>
      </p:sp>
      <p:sp>
        <p:nvSpPr>
          <p:cNvPr id="35" name="Rectangle 34">
            <a:extLst>
              <a:ext uri="{FF2B5EF4-FFF2-40B4-BE49-F238E27FC236}">
                <a16:creationId xmlns=""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sp>
        <p:nvSpPr>
          <p:cNvPr id="36" name="Rectangle 35">
            <a:extLst>
              <a:ext uri="{FF2B5EF4-FFF2-40B4-BE49-F238E27FC236}">
                <a16:creationId xmlns=""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sp>
        <p:nvSpPr>
          <p:cNvPr id="37" name="Rectangle 36">
            <a:extLst>
              <a:ext uri="{FF2B5EF4-FFF2-40B4-BE49-F238E27FC236}">
                <a16:creationId xmlns=""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nvGrpSpPr>
          <p:cNvPr id="38" name="Group 37">
            <a:extLst>
              <a:ext uri="{FF2B5EF4-FFF2-40B4-BE49-F238E27FC236}">
                <a16:creationId xmlns=""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Rectangle 39">
              <a:extLst>
                <a:ext uri="{FF2B5EF4-FFF2-40B4-BE49-F238E27FC236}">
                  <a16:creationId xmlns=""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p>
          </p:txBody>
        </p:sp>
      </p:grpSp>
      <p:pic>
        <p:nvPicPr>
          <p:cNvPr id="41" name="Picture 40">
            <a:extLst>
              <a:ext uri="{FF2B5EF4-FFF2-40B4-BE49-F238E27FC236}">
                <a16:creationId xmlns=""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6" name="Picture 45" descr="Logo&#10;&#10;Description automatically generated">
            <a:extLst>
              <a:ext uri="{FF2B5EF4-FFF2-40B4-BE49-F238E27FC236}">
                <a16:creationId xmlns="" xmlns:a16="http://schemas.microsoft.com/office/drawing/2014/main" id="{BA638512-53C1-42C5-ACAC-578382642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ectangle 48">
              <a:extLst>
                <a:ext uri="{FF2B5EF4-FFF2-40B4-BE49-F238E27FC236}">
                  <a16:creationId xmlns="" xmlns:a16="http://schemas.microsoft.com/office/drawing/2014/main" id="{9815D1C8-E8EA-468E-B5D3-0FCD57D461A0}"/>
                </a:ext>
              </a:extLst>
            </p:cNvPr>
            <p:cNvSpPr/>
            <p:nvPr/>
          </p:nvSpPr>
          <p:spPr>
            <a:xfrm>
              <a:off x="1546146" y="4643710"/>
              <a:ext cx="8169634" cy="4229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Đề</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giao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lớp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gì</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đỡ</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19450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Em hãy giải thích vì sao Cô-li-a vui vẻ nhận lời mẹ làm việc nhà.</a:t>
              </a: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124200" y="3658037"/>
            <a:ext cx="8730345" cy="1870544"/>
            <a:chOff x="2051946" y="4887565"/>
            <a:chExt cx="7447303" cy="1532736"/>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7" y="5096282"/>
              <a:ext cx="7122189" cy="132401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Theo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-li-a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vẻ</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nhận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đó</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mà</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trong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tập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nộp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giáo</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3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 xmlns:a16="http://schemas.microsoft.com/office/drawing/2014/main" id="{129C5727-5202-45B3-A5EA-7EDA18E4C153}"/>
                </a:ext>
              </a:extLst>
            </p:cNvPr>
            <p:cNvSpPr txBox="1"/>
            <p:nvPr/>
          </p:nvSpPr>
          <p:spPr>
            <a:xfrm>
              <a:off x="2285178" y="4976927"/>
              <a:ext cx="7122189" cy="1154373"/>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 xmlns:a16="http://schemas.microsoft.com/office/drawing/2014/main" id="{684B3C8E-87C8-49CE-95A4-88478C758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4267"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3" name="TextBox 22">
            <a:extLst>
              <a:ext uri="{FF2B5EF4-FFF2-40B4-BE49-F238E27FC236}">
                <a16:creationId xmlns=""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rằng</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Group 10">
            <a:extLst>
              <a:ext uri="{FF2B5EF4-FFF2-40B4-BE49-F238E27FC236}">
                <a16:creationId xmlns=""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3" name="Rectangle 12">
              <a:extLst>
                <a:ext uri="{FF2B5EF4-FFF2-40B4-BE49-F238E27FC236}">
                  <a16:creationId xmlns=""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Sau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em</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rút</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ra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liên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hệ</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bản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thân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là</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gì</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a:t>
              </a:r>
            </a:p>
          </p:txBody>
        </p:sp>
      </p:grpSp>
      <p:sp>
        <p:nvSpPr>
          <p:cNvPr id="14" name="Rectangle 13">
            <a:extLst>
              <a:ext uri="{FF2B5EF4-FFF2-40B4-BE49-F238E27FC236}">
                <a16:creationId xmlns=""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Biết</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giúp</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đỡ</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mẹ</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các</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công</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việc</a:t>
            </a: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2060"/>
                </a:solidFill>
                <a:latin typeface="Times New Roman" panose="02020603050405020304" pitchFamily="18" charset="0"/>
                <a:ea typeface="宋体" pitchFamily="2" charset="-122"/>
                <a:cs typeface="Times New Roman" panose="02020603050405020304" pitchFamily="18" charset="0"/>
              </a:rPr>
              <a:t>nhà</a:t>
            </a:r>
            <a:endParaRPr lang="vi-VN" sz="4267" b="1"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
        <p:nvSpPr>
          <p:cNvPr id="16" name="Rectangle 15">
            <a:extLst>
              <a:ext uri="{FF2B5EF4-FFF2-40B4-BE49-F238E27FC236}">
                <a16:creationId xmlns=""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Times New Roman" panose="02020603050405020304" pitchFamily="18" charset="0"/>
                <a:ea typeface="宋体" pitchFamily="2" charset="-122"/>
                <a:cs typeface="Times New Roman" panose="02020603050405020304" pitchFamily="18" charset="0"/>
              </a:rPr>
              <a:t>- ...</a:t>
            </a:r>
          </a:p>
        </p:txBody>
      </p:sp>
      <p:pic>
        <p:nvPicPr>
          <p:cNvPr id="17" name="Picture 16">
            <a:extLst>
              <a:ext uri="{FF2B5EF4-FFF2-40B4-BE49-F238E27FC236}">
                <a16:creationId xmlns=""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2725886" y="2374663"/>
            <a:ext cx="6999467"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 xmlns:a16="http://schemas.microsoft.com/office/drawing/2014/main" id="{9D156DFC-69E6-46F4-B51E-7C1DB6509EF3}"/>
              </a:ext>
            </a:extLst>
          </p:cNvPr>
          <p:cNvSpPr txBox="1"/>
          <p:nvPr/>
        </p:nvSpPr>
        <p:spPr>
          <a:xfrm>
            <a:off x="4719354" y="1161927"/>
            <a:ext cx="415762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Times New Roman" panose="02020603050405020304" pitchFamily="18" charset="0"/>
                <a:ea typeface="Arial-Rounded" panose="020B0500000000000000" pitchFamily="34" charset="0"/>
                <a:cs typeface="Times New Roman" panose="02020603050405020304" pitchFamily="18" charset="0"/>
              </a:rPr>
              <a:t>   </a:t>
            </a:r>
            <a:r>
              <a:rPr lang="vi-VN" sz="2600" dirty="0">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Cùng chia đoạn</a:t>
              </a:r>
            </a:p>
          </p:txBody>
        </p:sp>
      </p:grpSp>
      <p:grpSp>
        <p:nvGrpSpPr>
          <p:cNvPr id="13" name="Group 12">
            <a:extLst>
              <a:ext uri="{FF2B5EF4-FFF2-40B4-BE49-F238E27FC236}">
                <a16:creationId xmlns=""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Times New Roman" panose="02020603050405020304" pitchFamily="18" charset="0"/>
                  <a:cs typeface="Times New Roman" panose="02020603050405020304" pitchFamily="18" charset="0"/>
                </a:rPr>
                <a:t>1</a:t>
              </a:r>
              <a:endParaRPr lang="en-US" sz="3200" dirty="0">
                <a:solidFill>
                  <a:srgbClr val="00000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2154707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3</a:t>
              </a:r>
            </a:p>
          </p:txBody>
        </p:sp>
      </p:grpSp>
      <p:grpSp>
        <p:nvGrpSpPr>
          <p:cNvPr id="10" name="Group 9">
            <a:extLst>
              <a:ext uri="{FF2B5EF4-FFF2-40B4-BE49-F238E27FC236}">
                <a16:creationId xmlns=""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3307424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2050</Words>
  <Application>Microsoft Office PowerPoint</Application>
  <PresentationFormat>Custom</PresentationFormat>
  <Paragraphs>151</Paragraphs>
  <Slides>30</Slides>
  <Notes>9</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30</cp:revision>
  <dcterms:created xsi:type="dcterms:W3CDTF">2022-06-25T06:18:34Z</dcterms:created>
  <dcterms:modified xsi:type="dcterms:W3CDTF">2024-06-10T09:59:02Z</dcterms:modified>
</cp:coreProperties>
</file>