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" Type="http://schemas.openxmlformats.org/officeDocument/2006/relationships/tags" Target="../tags/tag42.xml"/><Relationship Id="rId16" Type="http://schemas.openxmlformats.org/officeDocument/2006/relationships/image" Target="../media/image9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tags" Target="../tags/tag47.xml"/><Relationship Id="rId16" Type="http://schemas.openxmlformats.org/officeDocument/2006/relationships/image" Target="../media/image9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openxmlformats.org/officeDocument/2006/relationships/image" Target="../media/image22.png"/><Relationship Id="rId4" Type="http://schemas.openxmlformats.org/officeDocument/2006/relationships/tags" Target="../tags/tag4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8.png"/><Relationship Id="rId17" Type="http://schemas.openxmlformats.org/officeDocument/2006/relationships/image" Target="../media/image23.png"/><Relationship Id="rId2" Type="http://schemas.openxmlformats.org/officeDocument/2006/relationships/tags" Target="../tags/tag52.xml"/><Relationship Id="rId16" Type="http://schemas.openxmlformats.org/officeDocument/2006/relationships/image" Target="../media/image9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5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tags" Target="../tags/tag57.xml"/><Relationship Id="rId16" Type="http://schemas.openxmlformats.org/officeDocument/2006/relationships/image" Target="../media/image9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tags" Target="../tags/tag62.xml"/><Relationship Id="rId16" Type="http://schemas.openxmlformats.org/officeDocument/2006/relationships/image" Target="../media/image9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8.png"/><Relationship Id="rId2" Type="http://schemas.openxmlformats.org/officeDocument/2006/relationships/tags" Target="../tags/tag67.xml"/><Relationship Id="rId16" Type="http://schemas.openxmlformats.org/officeDocument/2006/relationships/image" Target="../media/image9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8.png"/><Relationship Id="rId17" Type="http://schemas.openxmlformats.org/officeDocument/2006/relationships/image" Target="../media/image28.png"/><Relationship Id="rId2" Type="http://schemas.openxmlformats.org/officeDocument/2006/relationships/tags" Target="../tags/tag72.xml"/><Relationship Id="rId16" Type="http://schemas.openxmlformats.org/officeDocument/2006/relationships/image" Target="../media/image9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8.png"/><Relationship Id="rId2" Type="http://schemas.openxmlformats.org/officeDocument/2006/relationships/tags" Target="../tags/tag77.xml"/><Relationship Id="rId16" Type="http://schemas.openxmlformats.org/officeDocument/2006/relationships/image" Target="../media/image9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8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7.xml"/><Relationship Id="rId16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22.xml"/><Relationship Id="rId16" Type="http://schemas.openxmlformats.org/officeDocument/2006/relationships/image" Target="../media/image9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tags" Target="../tags/tag27.xml"/><Relationship Id="rId16" Type="http://schemas.openxmlformats.org/officeDocument/2006/relationships/image" Target="../media/image9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tags" Target="../tags/tag32.xml"/><Relationship Id="rId16" Type="http://schemas.openxmlformats.org/officeDocument/2006/relationships/image" Target="../media/image9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" Type="http://schemas.openxmlformats.org/officeDocument/2006/relationships/tags" Target="../tags/tag37.xml"/><Relationship Id="rId16" Type="http://schemas.openxmlformats.org/officeDocument/2006/relationships/image" Target="../media/image9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105号-简雅黑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Cuốn sổ do tự tay mình làm sẽ là người bạn luôn ở bên chúng ta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việc cho ta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tra môn 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1528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34"/>
              <a:chOff x="7554" y="1933"/>
              <a:chExt cx="14623" cy="113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306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rao đổi nhóm đôi về những việc cần làm nhưng còn hay quên.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3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ếu hay quên chúng ta có thể kh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ắ</a:t>
              </a: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3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359</Words>
  <Application>Microsoft Office PowerPoint</Application>
  <PresentationFormat>Widescreen</PresentationFormat>
  <Paragraphs>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微软雅黑</vt:lpstr>
      <vt:lpstr>Arial</vt:lpstr>
      <vt:lpstr>Bauhaus 93</vt:lpstr>
      <vt:lpstr>Calibri</vt:lpstr>
      <vt:lpstr>Times New Roman</vt:lpstr>
      <vt:lpstr>三极准柔宋</vt:lpstr>
      <vt:lpstr>字魂105号-简雅黑</vt:lpstr>
      <vt:lpstr>思源宋体 CN Heavy</vt:lpstr>
      <vt:lpstr>思源黑体 CN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Minhthangpc.VN</cp:lastModifiedBy>
  <cp:revision>31</cp:revision>
  <dcterms:created xsi:type="dcterms:W3CDTF">2022-07-19T05:40:10Z</dcterms:created>
  <dcterms:modified xsi:type="dcterms:W3CDTF">2022-09-30T07:40:21Z</dcterms:modified>
</cp:coreProperties>
</file>