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8" r:id="rId4"/>
    <p:sldId id="278" r:id="rId5"/>
    <p:sldId id="257" r:id="rId6"/>
    <p:sldId id="270" r:id="rId7"/>
    <p:sldId id="280" r:id="rId8"/>
    <p:sldId id="283" r:id="rId9"/>
    <p:sldId id="285" r:id="rId10"/>
    <p:sldId id="286" r:id="rId11"/>
    <p:sldId id="273" r:id="rId12"/>
    <p:sldId id="290" r:id="rId13"/>
    <p:sldId id="259" r:id="rId14"/>
    <p:sldId id="291" r:id="rId15"/>
    <p:sldId id="269" r:id="rId16"/>
    <p:sldId id="272" r:id="rId17"/>
  </p:sldIdLst>
  <p:sldSz cx="12192000" cy="6858000"/>
  <p:notesSz cx="6858000" cy="9144000"/>
  <p:embeddedFontLst>
    <p:embeddedFont>
      <p:font typeface="Calibri Light" charset="0"/>
      <p:regular r:id="rId19"/>
      <p:italic r:id="rId20"/>
    </p:embeddedFont>
    <p:embeddedFont>
      <p:font typeface="#9Slide07 Altus" charset="-93"/>
      <p:regular r:id="rId21"/>
    </p:embeddedFont>
    <p:embeddedFont>
      <p:font typeface="#9Slide07 HoneyCream" charset="-93"/>
      <p:regular r:id="rId22"/>
    </p:embeddedFont>
    <p:embeddedFont>
      <p:font typeface="Cambria" pitchFamily="18" charset="0"/>
      <p:regular r:id="rId23"/>
      <p:bold r:id="rId24"/>
      <p:italic r:id="rId25"/>
      <p:bold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#9Slide05 Aphrodite Pro" charset="-93"/>
      <p:regular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8B9F"/>
    <a:srgbClr val="DC7092"/>
    <a:srgbClr val="EFA7BD"/>
    <a:srgbClr val="EBCDE7"/>
    <a:srgbClr val="C693CB"/>
    <a:srgbClr val="A37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B927A-365D-44EC-9EDC-EC0AFF40BA2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D72F5-3990-420F-BCDE-843F8BE3E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53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30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4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6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373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59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54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45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80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8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6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19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1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07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250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43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3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4FAB-DCB5-4E77-A26A-415CA48FEDC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0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E4FAB-DCB5-4E77-A26A-415CA48FEDC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E925D-1260-429E-B75D-4D78088C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5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2024/6/11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377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10365" y="4984115"/>
            <a:ext cx="1985450" cy="445770"/>
          </a:xfrm>
          <a:prstGeom prst="roundRect">
            <a:avLst>
              <a:gd name="adj" fmla="val 50000"/>
            </a:avLst>
          </a:prstGeom>
          <a:solidFill>
            <a:srgbClr val="F08A04"/>
          </a:solidFill>
          <a:ln>
            <a:solidFill>
              <a:schemeClr val="bg1"/>
            </a:solidFill>
          </a:ln>
          <a:effectLst>
            <a:outerShdw blurRad="50800" dist="38100" dir="18900000" algn="bl" rotWithShape="0">
              <a:schemeClr val="tx1">
                <a:alpha val="40000"/>
              </a:schemeClr>
            </a:outerShdw>
          </a:effectLst>
        </p:spPr>
        <p:txBody>
          <a:bodyPr wrap="square" tIns="71755" rtlCol="0" anchor="ctr" anchorCtr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</a:rPr>
              <a:t>Trang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</a:rPr>
              <a:t> 54, 55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图片 7" descr="588ku_8fce8f2a752e40fcc7345577636406eb_12548673"/>
          <p:cNvPicPr>
            <a:picLocks noChangeAspect="1"/>
          </p:cNvPicPr>
          <p:nvPr/>
        </p:nvPicPr>
        <p:blipFill>
          <a:blip r:embed="rId3"/>
          <a:srcRect t="7698" r="7698" b="12538"/>
          <a:stretch>
            <a:fillRect/>
          </a:stretch>
        </p:blipFill>
        <p:spPr>
          <a:xfrm>
            <a:off x="9592310" y="4518660"/>
            <a:ext cx="2482215" cy="2145030"/>
          </a:xfrm>
          <a:prstGeom prst="rect">
            <a:avLst/>
          </a:prstGeom>
        </p:spPr>
      </p:pic>
      <p:pic>
        <p:nvPicPr>
          <p:cNvPr id="9" name="图片 8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641985" y="4572635"/>
            <a:ext cx="1236980" cy="203708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693920" y="1356360"/>
            <a:ext cx="2340610" cy="957580"/>
            <a:chOff x="14655" y="600"/>
            <a:chExt cx="3686" cy="1508"/>
          </a:xfrm>
        </p:grpSpPr>
        <p:pic>
          <p:nvPicPr>
            <p:cNvPr id="18" name="图片 17" descr="45"/>
            <p:cNvPicPr>
              <a:picLocks noChangeAspect="1"/>
            </p:cNvPicPr>
            <p:nvPr/>
          </p:nvPicPr>
          <p:blipFill>
            <a:blip r:embed="rId5"/>
            <a:srcRect l="56250" t="57535" r="19753" b="25000"/>
            <a:stretch>
              <a:fillRect/>
            </a:stretch>
          </p:blipFill>
          <p:spPr>
            <a:xfrm>
              <a:off x="14655" y="600"/>
              <a:ext cx="3686" cy="1509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5553" y="916"/>
              <a:ext cx="1814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 w="2540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prstClr val="white">
                        <a:lumMod val="95000"/>
                        <a:alpha val="43137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TOÁN</a:t>
              </a:r>
              <a:r>
                <a:rPr kumimoji="0" lang="en-US" altLang="zh-CN" sz="1400" b="0" i="0" u="none" strike="noStrike" kern="1200" cap="none" spc="0" normalizeH="0" noProof="0" dirty="0">
                  <a:ln w="2540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prstClr val="white">
                        <a:lumMod val="95000"/>
                        <a:alpha val="43137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 3</a:t>
              </a:r>
              <a:endParaRPr kumimoji="0" lang="zh-CN" altLang="en-US" sz="14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prstClr val="white">
                      <a:lumMod val="95000"/>
                      <a:alpha val="43137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31" name="等腰三角形 30"/>
          <p:cNvSpPr/>
          <p:nvPr/>
        </p:nvSpPr>
        <p:spPr>
          <a:xfrm>
            <a:off x="2516505" y="6261735"/>
            <a:ext cx="347980" cy="347980"/>
          </a:xfrm>
          <a:prstGeom prst="triangle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/>
              <a:cs typeface="Arial" panose="020B0604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27710" y="131445"/>
            <a:ext cx="10490200" cy="5297805"/>
            <a:chOff x="1146" y="207"/>
            <a:chExt cx="16520" cy="8343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Arial" panose="020B0604020202020204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Arial" panose="020B0604020202020204" pitchFamily="34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Arial" panose="020B0604020202020204" pitchFamily="34" charset="0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Arial" panose="020B0604020202020204" pitchFamily="34" charset="0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Arial" panose="020B0604020202020204" pitchFamily="34" charset="0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516505" y="4572635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"/>
          <p:cNvSpPr txBox="1"/>
          <p:nvPr/>
        </p:nvSpPr>
        <p:spPr>
          <a:xfrm>
            <a:off x="1179195" y="2090320"/>
            <a:ext cx="9864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 w="136525">
                  <a:solidFill>
                    <a:schemeClr val="bg1">
                      <a:alpha val="93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GÓC,</a:t>
            </a:r>
            <a:r>
              <a:rPr kumimoji="0" lang="en-US" altLang="zh-CN" sz="7200" b="0" i="0" u="none" strike="noStrike" kern="1200" cap="none" spc="0" normalizeH="0" noProof="0" dirty="0">
                <a:ln w="136525">
                  <a:solidFill>
                    <a:schemeClr val="bg1">
                      <a:alpha val="93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  GÓC VUÔNG,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aseline="0" dirty="0">
                <a:ln w="136525">
                  <a:solidFill>
                    <a:schemeClr val="bg1">
                      <a:alpha val="93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GÓC</a:t>
            </a:r>
            <a:r>
              <a:rPr lang="en-US" altLang="zh-CN" sz="7200" dirty="0">
                <a:ln w="136525">
                  <a:solidFill>
                    <a:schemeClr val="bg1">
                      <a:alpha val="93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 KHÔNG VUÔNG</a:t>
            </a:r>
            <a:endParaRPr kumimoji="0" lang="zh-CN" altLang="en-US" sz="7200" b="0" i="0" u="none" strike="noStrike" kern="1200" cap="none" spc="0" normalizeH="0" baseline="0" noProof="0" dirty="0">
              <a:ln w="136525">
                <a:solidFill>
                  <a:schemeClr val="bg1">
                    <a:alpha val="93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思源黑体 CN Bold" panose="020B08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88601" y="2088415"/>
            <a:ext cx="9864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 w="25400">
                  <a:solidFill>
                    <a:schemeClr val="tx1"/>
                  </a:solidFill>
                  <a:prstDash val="sysDash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GÓC</a:t>
            </a:r>
            <a:r>
              <a:rPr kumimoji="0" lang="en-US" altLang="zh-CN" sz="7200" b="0" i="0" u="none" strike="noStrike" kern="1200" cap="none" spc="0" normalizeH="0" baseline="0" noProof="0" dirty="0">
                <a:ln w="25400"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,</a:t>
            </a:r>
            <a:r>
              <a:rPr kumimoji="0" lang="en-US" altLang="zh-CN" sz="7200" b="0" i="0" u="none" strike="noStrike" kern="1200" cap="none" spc="0" normalizeH="0" noProof="0" dirty="0">
                <a:ln w="25400">
                  <a:solidFill>
                    <a:srgbClr val="DC7092"/>
                  </a:solidFill>
                  <a:prstDash val="sysDash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  </a:t>
            </a:r>
            <a:r>
              <a:rPr kumimoji="0" lang="en-US" altLang="zh-CN" sz="7200" b="0" i="0" u="none" strike="noStrike" kern="1200" cap="none" spc="0" normalizeH="0" noProof="0" dirty="0">
                <a:ln w="25400">
                  <a:solidFill>
                    <a:schemeClr val="tx1"/>
                  </a:solidFill>
                  <a:prstDash val="sysDash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GÓC VUÔNG</a:t>
            </a:r>
            <a:r>
              <a:rPr kumimoji="0" lang="en-US" altLang="zh-CN" sz="7200" b="0" i="0" u="none" strike="noStrike" kern="1200" cap="none" spc="0" normalizeH="0" noProof="0" dirty="0">
                <a:ln w="25400"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,</a:t>
            </a:r>
            <a:r>
              <a:rPr kumimoji="0" lang="en-US" altLang="zh-CN" sz="7200" b="0" i="0" u="none" strike="noStrike" kern="1200" cap="none" spc="0" normalizeH="0" noProof="0" dirty="0">
                <a:ln w="25400">
                  <a:solidFill>
                    <a:srgbClr val="DC7092"/>
                  </a:solidFill>
                  <a:prstDash val="sysDash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aseline="0" dirty="0">
                <a:ln w="25400">
                  <a:solidFill>
                    <a:schemeClr val="tx1"/>
                  </a:solidFill>
                  <a:prstDash val="sysDash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GÓC</a:t>
            </a:r>
            <a:r>
              <a:rPr lang="en-US" altLang="zh-CN" sz="7200" dirty="0">
                <a:ln w="25400">
                  <a:solidFill>
                    <a:schemeClr val="tx1"/>
                  </a:solidFill>
                  <a:prstDash val="sysDash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 KHÔNG VUÔNG</a:t>
            </a:r>
            <a:endParaRPr kumimoji="0" lang="zh-CN" altLang="en-US" sz="7200" b="0" i="0" u="none" strike="noStrike" kern="1200" cap="none" spc="0" normalizeH="0" baseline="0" noProof="0" dirty="0">
              <a:ln w="25400">
                <a:solidFill>
                  <a:schemeClr val="tx1"/>
                </a:solidFill>
                <a:prstDash val="sysDash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思源黑体 CN Bold" panose="020B08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E41E46-516E-2E15-62DF-38E5062B770F}"/>
              </a:ext>
            </a:extLst>
          </p:cNvPr>
          <p:cNvSpPr txBox="1"/>
          <p:nvPr/>
        </p:nvSpPr>
        <p:spPr>
          <a:xfrm>
            <a:off x="3725235" y="0"/>
            <a:ext cx="4791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TRƯỜNG TIỂU HỌC ÁI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MỘ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4" name="圆角矩形 33"/>
          <p:cNvSpPr/>
          <p:nvPr/>
        </p:nvSpPr>
        <p:spPr bwMode="auto">
          <a:xfrm>
            <a:off x="579118" y="631954"/>
            <a:ext cx="1156970" cy="871726"/>
          </a:xfrm>
          <a:prstGeom prst="roundRect">
            <a:avLst/>
          </a:prstGeom>
          <a:solidFill>
            <a:srgbClr val="F08A04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917696" y="525651"/>
            <a:ext cx="9267825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20">
                <a:solidFill>
                  <a:schemeClr val="accent6">
                    <a:lumMod val="50000"/>
                  </a:schemeClr>
                </a:solidFill>
                <a:latin typeface="+mn-ea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vi-VN" altLang="zh-CN" sz="3200" dirty="0">
                <a:solidFill>
                  <a:srgbClr val="1E1F3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 ê ke, hãy tìm góc vuông, góc không vuông trong các hình dưới đây:</a:t>
            </a:r>
            <a:endParaRPr lang="zh-CN" altLang="en-US" sz="3200" spc="0" dirty="0">
              <a:solidFill>
                <a:srgbClr val="1E1F3B"/>
              </a:solidFill>
              <a:effectLst/>
              <a:latin typeface="Cambria" panose="02040503050406030204" pitchFamily="18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 descr="千库网_世界读书日卡通女孩趴着看书PNG素材_元素编号119407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095" y="2973070"/>
            <a:ext cx="4265295" cy="42652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DC252F3-DA3A-4A31-BF69-80765E462A37}"/>
              </a:ext>
            </a:extLst>
          </p:cNvPr>
          <p:cNvGrpSpPr/>
          <p:nvPr/>
        </p:nvGrpSpPr>
        <p:grpSpPr>
          <a:xfrm>
            <a:off x="677029" y="1913768"/>
            <a:ext cx="1927051" cy="1981259"/>
            <a:chOff x="1035238" y="1799751"/>
            <a:chExt cx="2481334" cy="249271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90C4250C-0CB3-487F-9E88-D9B43629BD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3847" y="1799751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8FD81DA2-2DAB-4772-844B-1FB88C0A87F9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1920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3A54383-7B89-4651-8B73-3ACB3B1DB78F}"/>
                </a:ext>
              </a:extLst>
            </p:cNvPr>
            <p:cNvSpPr txBox="1"/>
            <p:nvPr/>
          </p:nvSpPr>
          <p:spPr>
            <a:xfrm>
              <a:off x="1035238" y="1799751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34C1012-EE5D-442B-BC54-B712B45E9487}"/>
                </a:ext>
              </a:extLst>
            </p:cNvPr>
            <p:cNvSpPr txBox="1"/>
            <p:nvPr/>
          </p:nvSpPr>
          <p:spPr>
            <a:xfrm>
              <a:off x="1085887" y="3592081"/>
              <a:ext cx="476599" cy="658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F979110-5AC6-4E07-8B69-1D7AA75D011F}"/>
                </a:ext>
              </a:extLst>
            </p:cNvPr>
            <p:cNvSpPr txBox="1"/>
            <p:nvPr/>
          </p:nvSpPr>
          <p:spPr>
            <a:xfrm>
              <a:off x="3039973" y="3634178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59EA85F-6C6B-4B81-9D06-64121BF224E7}"/>
              </a:ext>
            </a:extLst>
          </p:cNvPr>
          <p:cNvGrpSpPr/>
          <p:nvPr/>
        </p:nvGrpSpPr>
        <p:grpSpPr>
          <a:xfrm>
            <a:off x="3461934" y="1789649"/>
            <a:ext cx="1905755" cy="2117155"/>
            <a:chOff x="1281082" y="1637866"/>
            <a:chExt cx="2453913" cy="266369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250F7A19-A1B1-4E9E-92DA-B6B866742A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8108" y="2063338"/>
              <a:ext cx="1301142" cy="164592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DCDED7C4-C97F-4074-8C23-E881C60F125E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20116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10C26D9-D84D-4F76-A6CB-D425CA9D699A}"/>
                </a:ext>
              </a:extLst>
            </p:cNvPr>
            <p:cNvSpPr txBox="1"/>
            <p:nvPr/>
          </p:nvSpPr>
          <p:spPr>
            <a:xfrm>
              <a:off x="2273454" y="1637866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CFC684A-69DF-4BB1-87B6-C01877C2B63D}"/>
                </a:ext>
              </a:extLst>
            </p:cNvPr>
            <p:cNvSpPr txBox="1"/>
            <p:nvPr/>
          </p:nvSpPr>
          <p:spPr>
            <a:xfrm>
              <a:off x="1281082" y="3643270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DFDF884-CB45-4E46-8870-370EC2A65499}"/>
                </a:ext>
              </a:extLst>
            </p:cNvPr>
            <p:cNvSpPr txBox="1"/>
            <p:nvPr/>
          </p:nvSpPr>
          <p:spPr>
            <a:xfrm>
              <a:off x="3258396" y="3643270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0870601-73E5-4C49-B05E-F3533B7FA673}"/>
              </a:ext>
            </a:extLst>
          </p:cNvPr>
          <p:cNvGrpSpPr/>
          <p:nvPr/>
        </p:nvGrpSpPr>
        <p:grpSpPr>
          <a:xfrm>
            <a:off x="5730998" y="1789649"/>
            <a:ext cx="2424312" cy="2123020"/>
            <a:chOff x="312911" y="1660155"/>
            <a:chExt cx="3121623" cy="267107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0CF35F2D-CA02-4CA7-9B06-F9307571DE36}"/>
                </a:ext>
              </a:extLst>
            </p:cNvPr>
            <p:cNvCxnSpPr>
              <a:cxnSpLocks/>
            </p:cNvCxnSpPr>
            <p:nvPr/>
          </p:nvCxnSpPr>
          <p:spPr>
            <a:xfrm>
              <a:off x="910553" y="2278066"/>
              <a:ext cx="643296" cy="141783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C3A643A7-43D4-4D5F-A5BE-EBD8023EEA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6435" y="3695900"/>
              <a:ext cx="16481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774F52D-2738-4237-B03A-453B74FB78D9}"/>
                </a:ext>
              </a:extLst>
            </p:cNvPr>
            <p:cNvSpPr txBox="1"/>
            <p:nvPr/>
          </p:nvSpPr>
          <p:spPr>
            <a:xfrm flipH="1">
              <a:off x="312911" y="1660155"/>
              <a:ext cx="498446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0812FF7-7EA7-4AC1-A592-C9FA7ABCBC12}"/>
                </a:ext>
              </a:extLst>
            </p:cNvPr>
            <p:cNvSpPr txBox="1"/>
            <p:nvPr/>
          </p:nvSpPr>
          <p:spPr>
            <a:xfrm>
              <a:off x="1146642" y="3644000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34FDA15-817F-4BD9-90F9-1E5903EF3F64}"/>
                </a:ext>
              </a:extLst>
            </p:cNvPr>
            <p:cNvSpPr txBox="1"/>
            <p:nvPr/>
          </p:nvSpPr>
          <p:spPr>
            <a:xfrm>
              <a:off x="2957935" y="3672941"/>
              <a:ext cx="476599" cy="658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59EA85F-6C6B-4B81-9D06-64121BF224E7}"/>
              </a:ext>
            </a:extLst>
          </p:cNvPr>
          <p:cNvGrpSpPr/>
          <p:nvPr/>
        </p:nvGrpSpPr>
        <p:grpSpPr>
          <a:xfrm rot="6970553">
            <a:off x="972963" y="4282917"/>
            <a:ext cx="2058839" cy="1902840"/>
            <a:chOff x="1182523" y="1811204"/>
            <a:chExt cx="2651029" cy="2394053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250F7A19-A1B1-4E9E-92DA-B6B866742A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8108" y="2063338"/>
              <a:ext cx="1301142" cy="164592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DCDED7C4-C97F-4074-8C23-E881C60F125E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20116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610C26D9-D84D-4F76-A6CB-D425CA9D699A}"/>
                </a:ext>
              </a:extLst>
            </p:cNvPr>
            <p:cNvSpPr txBox="1"/>
            <p:nvPr/>
          </p:nvSpPr>
          <p:spPr>
            <a:xfrm rot="14629447">
              <a:off x="2248029" y="1707189"/>
              <a:ext cx="465686" cy="673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CFC684A-69DF-4BB1-87B6-C01877C2B63D}"/>
                </a:ext>
              </a:extLst>
            </p:cNvPr>
            <p:cNvSpPr txBox="1"/>
            <p:nvPr/>
          </p:nvSpPr>
          <p:spPr>
            <a:xfrm rot="14629447">
              <a:off x="1286538" y="3635557"/>
              <a:ext cx="465685" cy="673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8DFDF884-CB45-4E46-8870-370EC2A65499}"/>
                </a:ext>
              </a:extLst>
            </p:cNvPr>
            <p:cNvSpPr txBox="1"/>
            <p:nvPr/>
          </p:nvSpPr>
          <p:spPr>
            <a:xfrm rot="14629447">
              <a:off x="3263852" y="3635557"/>
              <a:ext cx="465685" cy="673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DC252F3-DA3A-4A31-BF69-80765E462A37}"/>
              </a:ext>
            </a:extLst>
          </p:cNvPr>
          <p:cNvGrpSpPr/>
          <p:nvPr/>
        </p:nvGrpSpPr>
        <p:grpSpPr>
          <a:xfrm rot="6481862">
            <a:off x="3528124" y="4079376"/>
            <a:ext cx="2173487" cy="1965203"/>
            <a:chOff x="936679" y="1799751"/>
            <a:chExt cx="2798653" cy="24725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90C4250C-0CB3-487F-9E88-D9B43629BD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3847" y="1799751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8FD81DA2-2DAB-4772-844B-1FB88C0A87F9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1920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83A54383-7B89-4651-8B73-3ACB3B1DB78F}"/>
                </a:ext>
              </a:extLst>
            </p:cNvPr>
            <p:cNvSpPr txBox="1"/>
            <p:nvPr/>
          </p:nvSpPr>
          <p:spPr>
            <a:xfrm rot="15118138">
              <a:off x="1040694" y="1792037"/>
              <a:ext cx="465685" cy="673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434C1012-EE5D-442B-BC54-B712B45E9487}"/>
                </a:ext>
              </a:extLst>
            </p:cNvPr>
            <p:cNvSpPr txBox="1"/>
            <p:nvPr/>
          </p:nvSpPr>
          <p:spPr>
            <a:xfrm rot="15118138">
              <a:off x="1091344" y="3584366"/>
              <a:ext cx="465685" cy="673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CF979110-5AC6-4E07-8B69-1D7AA75D011F}"/>
                </a:ext>
              </a:extLst>
            </p:cNvPr>
            <p:cNvSpPr txBox="1"/>
            <p:nvPr/>
          </p:nvSpPr>
          <p:spPr>
            <a:xfrm rot="15118138">
              <a:off x="3165632" y="3702564"/>
              <a:ext cx="465686" cy="673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0870601-73E5-4C49-B05E-F3533B7FA673}"/>
              </a:ext>
            </a:extLst>
          </p:cNvPr>
          <p:cNvGrpSpPr/>
          <p:nvPr/>
        </p:nvGrpSpPr>
        <p:grpSpPr>
          <a:xfrm rot="10800000">
            <a:off x="6012289" y="3885202"/>
            <a:ext cx="2401166" cy="1830951"/>
            <a:chOff x="342715" y="2027621"/>
            <a:chExt cx="3091819" cy="230360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0CF35F2D-CA02-4CA7-9B06-F9307571DE36}"/>
                </a:ext>
              </a:extLst>
            </p:cNvPr>
            <p:cNvCxnSpPr>
              <a:cxnSpLocks/>
            </p:cNvCxnSpPr>
            <p:nvPr/>
          </p:nvCxnSpPr>
          <p:spPr>
            <a:xfrm>
              <a:off x="910553" y="2278066"/>
              <a:ext cx="643296" cy="141783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C3A643A7-43D4-4D5F-A5BE-EBD8023EEA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6435" y="3695900"/>
              <a:ext cx="16481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774F52D-2738-4237-B03A-453B74FB78D9}"/>
                </a:ext>
              </a:extLst>
            </p:cNvPr>
            <p:cNvSpPr txBox="1"/>
            <p:nvPr/>
          </p:nvSpPr>
          <p:spPr>
            <a:xfrm flipH="1" flipV="1">
              <a:off x="342715" y="2027621"/>
              <a:ext cx="498446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10812FF7-7EA7-4AC1-A592-C9FA7ABCBC12}"/>
                </a:ext>
              </a:extLst>
            </p:cNvPr>
            <p:cNvSpPr txBox="1"/>
            <p:nvPr/>
          </p:nvSpPr>
          <p:spPr>
            <a:xfrm flipV="1">
              <a:off x="1146641" y="3644000"/>
              <a:ext cx="476599" cy="65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34FDA15-817F-4BD9-90F9-1E5903EF3F64}"/>
                </a:ext>
              </a:extLst>
            </p:cNvPr>
            <p:cNvSpPr txBox="1"/>
            <p:nvPr/>
          </p:nvSpPr>
          <p:spPr>
            <a:xfrm flipV="1">
              <a:off x="2957935" y="3672940"/>
              <a:ext cx="476599" cy="65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</a:p>
          </p:txBody>
        </p:sp>
      </p:grpSp>
      <p:pic>
        <p:nvPicPr>
          <p:cNvPr id="47" name="Picture 4" descr="Set Square Vector Icon | Vector icons, Vector,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64" y="2047089"/>
            <a:ext cx="994134" cy="15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558972D-2BD7-47F5-BE6E-42A534D8C526}"/>
              </a:ext>
            </a:extLst>
          </p:cNvPr>
          <p:cNvSpPr txBox="1"/>
          <p:nvPr/>
        </p:nvSpPr>
        <p:spPr>
          <a:xfrm>
            <a:off x="1719904" y="2127777"/>
            <a:ext cx="1275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9" name="Picture 4" descr="Set Square Vector Icon | Vector icons, Vector,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380" y="2061804"/>
            <a:ext cx="994134" cy="15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558972D-2BD7-47F5-BE6E-42A534D8C526}"/>
              </a:ext>
            </a:extLst>
          </p:cNvPr>
          <p:cNvSpPr txBox="1"/>
          <p:nvPr/>
        </p:nvSpPr>
        <p:spPr>
          <a:xfrm>
            <a:off x="4405815" y="2150400"/>
            <a:ext cx="1275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1" name="Picture 4" descr="Set Square Vector Icon | Vector icons, Vector,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27" y="2030259"/>
            <a:ext cx="994134" cy="15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558972D-2BD7-47F5-BE6E-42A534D8C526}"/>
              </a:ext>
            </a:extLst>
          </p:cNvPr>
          <p:cNvSpPr txBox="1"/>
          <p:nvPr/>
        </p:nvSpPr>
        <p:spPr>
          <a:xfrm>
            <a:off x="7196594" y="2121447"/>
            <a:ext cx="1275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3" name="Picture 4" descr="Set Square Vector Icon | Vector icons, Vector,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6880">
            <a:off x="1685956" y="4110860"/>
            <a:ext cx="994134" cy="15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558972D-2BD7-47F5-BE6E-42A534D8C526}"/>
              </a:ext>
            </a:extLst>
          </p:cNvPr>
          <p:cNvSpPr txBox="1"/>
          <p:nvPr/>
        </p:nvSpPr>
        <p:spPr>
          <a:xfrm>
            <a:off x="1214880" y="5323734"/>
            <a:ext cx="1275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5" name="Picture 4" descr="Set Square Vector Icon | Vector icons, Vector,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34758">
            <a:off x="4254398" y="4085263"/>
            <a:ext cx="994134" cy="15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558972D-2BD7-47F5-BE6E-42A534D8C526}"/>
              </a:ext>
            </a:extLst>
          </p:cNvPr>
          <p:cNvSpPr txBox="1"/>
          <p:nvPr/>
        </p:nvSpPr>
        <p:spPr>
          <a:xfrm>
            <a:off x="4073267" y="5331514"/>
            <a:ext cx="1275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7" name="Picture 4" descr="Set Square Vector Icon | Vector icons, Vector,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09048" y="4204357"/>
            <a:ext cx="994134" cy="15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A558972D-2BD7-47F5-BE6E-42A534D8C526}"/>
              </a:ext>
            </a:extLst>
          </p:cNvPr>
          <p:cNvSpPr txBox="1"/>
          <p:nvPr/>
        </p:nvSpPr>
        <p:spPr>
          <a:xfrm>
            <a:off x="6136488" y="5323734"/>
            <a:ext cx="1275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5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01177" y="1679178"/>
            <a:ext cx="2549525" cy="54800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tIns="71755" numCol="1" spcCol="0" rtlCol="0" fromWordArt="0" anchor="ctr" anchorCtr="0" forceAA="0" compatLnSpc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03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413760" y="2304440"/>
            <a:ext cx="4456685" cy="30469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LUYỆN</a:t>
            </a:r>
            <a:r>
              <a:rPr kumimoji="0" lang="en-US" altLang="zh-CN" sz="9600" b="0" i="0" u="none" strike="noStrike" kern="1200" cap="none" spc="0" normalizeH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TẬP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2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2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471" y="364490"/>
            <a:ext cx="11946997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27651" name="文本框 13"/>
          <p:cNvSpPr>
            <a:spLocks noChangeArrowheads="1"/>
          </p:cNvSpPr>
          <p:nvPr/>
        </p:nvSpPr>
        <p:spPr bwMode="auto">
          <a:xfrm>
            <a:off x="672103" y="534262"/>
            <a:ext cx="1287780" cy="646331"/>
          </a:xfrm>
          <a:prstGeom prst="roundRect">
            <a:avLst>
              <a:gd name="adj" fmla="val 35369"/>
            </a:avLst>
          </a:prstGeom>
          <a:solidFill>
            <a:srgbClr val="F08A04"/>
          </a:solidFill>
        </p:spPr>
        <p:txBody>
          <a:bodyPr wrap="square" tIns="7175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7671" name="TextBox 24"/>
          <p:cNvSpPr txBox="1">
            <a:spLocks noChangeArrowheads="1"/>
          </p:cNvSpPr>
          <p:nvPr/>
        </p:nvSpPr>
        <p:spPr bwMode="auto">
          <a:xfrm>
            <a:off x="2075630" y="563929"/>
            <a:ext cx="903606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vẽ một góc vuông trên lưới ô vuông</a:t>
            </a:r>
            <a:endParaRPr lang="zh-CN" altLang="en-US" sz="3600" b="1" dirty="0">
              <a:effectLst/>
              <a:latin typeface="Cambria" panose="02040503050406030204" pitchFamily="18" charset="0"/>
              <a:ea typeface="Microsoft YaHei UI" panose="020B0503020204020204" pitchFamily="34" charset="-122"/>
            </a:endParaRPr>
          </a:p>
        </p:txBody>
      </p:sp>
      <p:pic>
        <p:nvPicPr>
          <p:cNvPr id="3074" name="Picture 2" descr="Grid Images – Browse 2,001,733 Stock Photos, Vectors, and Video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76" y="1649790"/>
            <a:ext cx="6498536" cy="406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-2355809" y="2642689"/>
            <a:ext cx="2907632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60992" y="4889574"/>
            <a:ext cx="35661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28349" y="4861135"/>
            <a:ext cx="439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32459" y="4861135"/>
            <a:ext cx="439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7690755" y="2592317"/>
            <a:ext cx="4325909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B2: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ê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ke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</a:t>
            </a:r>
            <a:endParaRPr lang="zh-CN" altLang="en-US" sz="2800" b="1" dirty="0">
              <a:effectLst/>
              <a:latin typeface="Cambria" panose="02040503050406030204" pitchFamily="18" charset="0"/>
              <a:ea typeface="Microsoft YaHei UI" panose="020B0503020204020204" pitchFamily="34" charset="-122"/>
            </a:endParaRP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7690756" y="1811183"/>
            <a:ext cx="432590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B1: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</a:t>
            </a:r>
            <a:endParaRPr lang="zh-CN" altLang="en-US" sz="2800" b="1" dirty="0">
              <a:effectLst/>
              <a:latin typeface="Cambria" panose="02040503050406030204" pitchFamily="18" charset="0"/>
              <a:ea typeface="Microsoft YaHei UI" panose="020B0503020204020204" pitchFamily="34" charset="-122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7690754" y="4180291"/>
            <a:ext cx="4325909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B3: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AC.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2800" b="1" dirty="0">
              <a:effectLst/>
              <a:latin typeface="Cambria" panose="02040503050406030204" pitchFamily="18" charset="0"/>
              <a:ea typeface="Microsoft YaHei UI" panose="020B0503020204020204" pitchFamily="34" charset="-122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1335112" y="3548454"/>
            <a:ext cx="26517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Pencil Handwriting Transparent - PNG A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292654" y="3285821"/>
            <a:ext cx="1687491" cy="15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191784" y="2418541"/>
            <a:ext cx="339741" cy="533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359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6146 -0.0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00482 -0.3446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724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71" grpId="0" animBg="1"/>
      <p:bldP spid="10" grpId="0"/>
      <p:bldP spid="14" grpId="0"/>
      <p:bldP spid="15" grpId="0" animBg="1"/>
      <p:bldP spid="16" grpId="0" animBg="1"/>
      <p:bldP spid="17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471" y="364490"/>
            <a:ext cx="11946997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27651" name="文本框 13"/>
          <p:cNvSpPr>
            <a:spLocks noChangeArrowheads="1"/>
          </p:cNvSpPr>
          <p:nvPr/>
        </p:nvSpPr>
        <p:spPr bwMode="auto">
          <a:xfrm>
            <a:off x="304873" y="840927"/>
            <a:ext cx="1616356" cy="646331"/>
          </a:xfrm>
          <a:prstGeom prst="roundRect">
            <a:avLst>
              <a:gd name="adj" fmla="val 35369"/>
            </a:avLst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tIns="7175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2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54097" r="76145"/>
          <a:stretch/>
        </p:blipFill>
        <p:spPr>
          <a:xfrm>
            <a:off x="577694" y="3221719"/>
            <a:ext cx="2668426" cy="2936005"/>
          </a:xfrm>
          <a:prstGeom prst="rect">
            <a:avLst/>
          </a:prstGeom>
        </p:spPr>
      </p:pic>
      <p:sp>
        <p:nvSpPr>
          <p:cNvPr id="27671" name="TextBox 24"/>
          <p:cNvSpPr txBox="1">
            <a:spLocks noChangeArrowheads="1"/>
          </p:cNvSpPr>
          <p:nvPr/>
        </p:nvSpPr>
        <p:spPr bwMode="auto">
          <a:xfrm>
            <a:off x="2075630" y="563929"/>
            <a:ext cx="9735370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6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6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Microsoft YaHei UI" panose="020B0503020204020204" pitchFamily="34" charset="-12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27023" t="42854" r="51864"/>
          <a:stretch/>
        </p:blipFill>
        <p:spPr>
          <a:xfrm>
            <a:off x="3688079" y="2941320"/>
            <a:ext cx="2032672" cy="3145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50450" t="42854" r="22956"/>
          <a:stretch/>
        </p:blipFill>
        <p:spPr>
          <a:xfrm>
            <a:off x="6245889" y="2959748"/>
            <a:ext cx="2560319" cy="31458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82931" t="3642" r="3614"/>
          <a:stretch/>
        </p:blipFill>
        <p:spPr>
          <a:xfrm>
            <a:off x="9471912" y="1963697"/>
            <a:ext cx="1470408" cy="4033286"/>
          </a:xfrm>
          <a:prstGeom prst="rect">
            <a:avLst/>
          </a:prstGeom>
        </p:spPr>
      </p:pic>
      <p:pic>
        <p:nvPicPr>
          <p:cNvPr id="24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1269443" y="4480191"/>
            <a:ext cx="1284928" cy="7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16280" y="2048414"/>
            <a:ext cx="3195544" cy="12003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ê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11906" y="6045983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27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>
            <a:off x="4325226" y="3236663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 flipH="1">
            <a:off x="3883267" y="3234631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 flipV="1">
            <a:off x="4149749" y="4621370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4046330" y="4619339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298922" y="6045983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34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7645184" y="4619339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6300621" y="4619339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239547" y="6051035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100567" y="6045982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pic>
        <p:nvPicPr>
          <p:cNvPr id="38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9838964" y="4650133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9391413" y="4665373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199682">
            <a:off x="9453964" y="2199824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 flipH="1">
            <a:off x="1218375" y="3938912"/>
            <a:ext cx="1284928" cy="7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2075529" y="4478160"/>
            <a:ext cx="1284928" cy="7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813566" y="2108926"/>
            <a:ext cx="793752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8403729" flipH="1">
            <a:off x="6756683" y="3604041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0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71" grpId="0" animBg="1"/>
      <p:bldP spid="12" grpId="0" animBg="1"/>
      <p:bldP spid="12" grpId="1" animBg="1"/>
      <p:bldP spid="26" grpId="0" animBg="1"/>
      <p:bldP spid="33" grpId="0" animBg="1"/>
      <p:bldP spid="36" grpId="0" animBg="1"/>
      <p:bldP spid="37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 bwMode="auto">
          <a:xfrm>
            <a:off x="2049144" y="1368425"/>
            <a:ext cx="5252085" cy="1183640"/>
          </a:xfrm>
          <a:prstGeom prst="roundRect">
            <a:avLst/>
          </a:prstGeom>
          <a:solidFill>
            <a:srgbClr val="F08A04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DẶN DÒ</a:t>
            </a:r>
            <a:endParaRPr lang="zh-CN" altLang="en-US" sz="4800" dirty="0">
              <a:solidFill>
                <a:schemeClr val="bg1"/>
              </a:solidFill>
              <a:latin typeface="Cambria" panose="02040503050406030204" pitchFamily="18" charset="0"/>
              <a:sym typeface="+mn-ea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76020" y="2971800"/>
            <a:ext cx="6998335" cy="2545080"/>
          </a:xfrm>
          <a:prstGeom prst="roundRect">
            <a:avLst>
              <a:gd name="adj" fmla="val 7939"/>
            </a:avLst>
          </a:prstGeom>
          <a:noFill/>
          <a:ln w="6350" cap="flat" cmpd="sng" algn="ctr">
            <a:solidFill>
              <a:srgbClr val="F08A04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思源黑体 CN Bold" panose="020B0800000000000000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/>
        </p:nvSpPr>
        <p:spPr>
          <a:xfrm>
            <a:off x="1270318" y="2956560"/>
            <a:ext cx="6809740" cy="1198880"/>
          </a:xfrm>
        </p:spPr>
        <p:txBody>
          <a:bodyPr wrap="square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Thực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hành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dùng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thước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ê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ke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đo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các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vật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dụng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trong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nhà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,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xác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định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góc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vuông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,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góc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không</a:t>
            </a: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vuông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 descr="千库网_教师节可爱专业女老师_元素编号12341583"/>
          <p:cNvPicPr>
            <a:picLocks noChangeAspect="1"/>
          </p:cNvPicPr>
          <p:nvPr/>
        </p:nvPicPr>
        <p:blipFill>
          <a:blip r:embed="rId2"/>
          <a:srcRect l="14759" t="-6195" r="22862" b="6195"/>
          <a:stretch>
            <a:fillRect/>
          </a:stretch>
        </p:blipFill>
        <p:spPr>
          <a:xfrm flipH="1">
            <a:off x="8174355" y="1246505"/>
            <a:ext cx="3177540" cy="50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3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bldLvl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789176" y="2419099"/>
            <a:ext cx="6613525" cy="15696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Normal" panose="020B0400000000000000" charset="-122"/>
                <a:sym typeface="+mn-ea"/>
              </a:rPr>
              <a:t>TẠM</a:t>
            </a:r>
            <a:r>
              <a:rPr kumimoji="0" lang="en-US" altLang="zh-CN" sz="9600" b="0" i="0" u="none" strike="noStrike" kern="1200" cap="none" spc="0" normalizeH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Normal" panose="020B0400000000000000" charset="-122"/>
                <a:sym typeface="+mn-ea"/>
              </a:rPr>
              <a:t> BIỆT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1" name="图片 10" descr="千库网_彩色美术画笔_元素编号12899755"/>
          <p:cNvPicPr>
            <a:picLocks noChangeAspect="1"/>
          </p:cNvPicPr>
          <p:nvPr/>
        </p:nvPicPr>
        <p:blipFill>
          <a:blip r:embed="rId2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520315" y="4177030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8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76168" y="643429"/>
            <a:ext cx="2549525" cy="54800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tIns="71755" numCol="1" spcCol="0" rtlCol="0" fromWordArt="0" anchor="ctr" anchorCtr="0" forceAA="0" compatLnSpc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01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945982" y="1394331"/>
            <a:ext cx="5732183" cy="30469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KHỞI</a:t>
            </a:r>
            <a:r>
              <a:rPr kumimoji="0" lang="en-US" altLang="zh-CN" sz="9600" b="0" i="0" u="none" strike="noStrike" kern="1200" cap="none" spc="0" normalizeH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ĐỘNG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2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21176" y="1735355"/>
            <a:ext cx="2549525" cy="54800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tIns="71755" numCol="1" spcCol="0" rtlCol="0" fromWordArt="0" anchor="ctr" anchorCtr="0" forceAA="0" compatLnSpc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02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91354" y="2304440"/>
            <a:ext cx="3779091" cy="30469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KHÁM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ln w="254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PHÁ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2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2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3" name="文本框 2"/>
          <p:cNvSpPr txBox="1"/>
          <p:nvPr/>
        </p:nvSpPr>
        <p:spPr>
          <a:xfrm>
            <a:off x="3030855" y="3471935"/>
            <a:ext cx="5908138" cy="548005"/>
          </a:xfrm>
          <a:prstGeom prst="round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lIns="91440" tIns="10795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GÓC</a:t>
            </a:r>
          </a:p>
        </p:txBody>
      </p:sp>
      <p:pic>
        <p:nvPicPr>
          <p:cNvPr id="10" name="图片 9" descr="588ku_8fce8f2a752e40fcc7345577636406eb_12548673"/>
          <p:cNvPicPr>
            <a:picLocks noChangeAspect="1"/>
          </p:cNvPicPr>
          <p:nvPr/>
        </p:nvPicPr>
        <p:blipFill>
          <a:blip r:embed="rId3"/>
          <a:srcRect t="7698" r="7698" b="12538"/>
          <a:stretch>
            <a:fillRect/>
          </a:stretch>
        </p:blipFill>
        <p:spPr>
          <a:xfrm rot="1920000" flipH="1">
            <a:off x="1332864" y="1175238"/>
            <a:ext cx="1784985" cy="154305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727710" y="131445"/>
            <a:ext cx="10490200" cy="5298440"/>
            <a:chOff x="1146" y="207"/>
            <a:chExt cx="16520" cy="8344"/>
          </a:xfrm>
        </p:grpSpPr>
        <p:sp>
          <p:nvSpPr>
            <p:cNvPr id="27" name="椭圆 26"/>
            <p:cNvSpPr/>
            <p:nvPr/>
          </p:nvSpPr>
          <p:spPr>
            <a:xfrm>
              <a:off x="2169" y="8241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47357" y="1217717"/>
            <a:ext cx="2340610" cy="1506220"/>
            <a:chOff x="14655" y="-263"/>
            <a:chExt cx="3686" cy="2372"/>
          </a:xfrm>
        </p:grpSpPr>
        <p:pic>
          <p:nvPicPr>
            <p:cNvPr id="18" name="图片 17" descr="45"/>
            <p:cNvPicPr>
              <a:picLocks noChangeAspect="1"/>
            </p:cNvPicPr>
            <p:nvPr/>
          </p:nvPicPr>
          <p:blipFill>
            <a:blip r:embed="rId4"/>
            <a:srcRect l="56250" t="57535" r="19753" b="25000"/>
            <a:stretch>
              <a:fillRect/>
            </a:stretch>
          </p:blipFill>
          <p:spPr>
            <a:xfrm>
              <a:off x="14655" y="-263"/>
              <a:ext cx="3686" cy="237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5511" y="-263"/>
              <a:ext cx="1814" cy="15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ln w="2540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prstClr val="white">
                        <a:lumMod val="95000"/>
                        <a:alpha val="43137"/>
                      </a:prstClr>
                    </a:outerShdw>
                  </a:effectLst>
                  <a:latin typeface="Arial" panose="020B0604020202020204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a</a:t>
              </a:r>
              <a:endParaRPr kumimoji="0" lang="zh-CN" altLang="en-US" sz="6000" b="0" i="0" u="none" strike="noStrike" kern="1200" cap="none" spc="0" normalizeH="0" baseline="0" noProof="0" dirty="0">
                <a:ln w="254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prstClr val="white">
                      <a:lumMod val="95000"/>
                      <a:alpha val="43137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5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7510" y="971550"/>
            <a:ext cx="8279765" cy="552132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" name="内容占位符 3"/>
          <p:cNvSpPr>
            <a:spLocks noGrp="1"/>
          </p:cNvSpPr>
          <p:nvPr/>
        </p:nvSpPr>
        <p:spPr>
          <a:xfrm>
            <a:off x="758520" y="5479347"/>
            <a:ext cx="8024531" cy="548640"/>
          </a:xfrm>
        </p:spPr>
        <p:txBody>
          <a:bodyPr wrap="square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Quan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sát</a:t>
            </a:r>
            <a:r>
              <a:rPr kumimoji="0" lang="en-US" altLang="zh-CN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tranh</a:t>
            </a:r>
            <a:r>
              <a:rPr kumimoji="0" lang="en-US" altLang="zh-CN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, </a:t>
            </a:r>
            <a:r>
              <a:rPr kumimoji="0" lang="en-US" altLang="zh-CN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hai</a:t>
            </a:r>
            <a:r>
              <a:rPr kumimoji="0" lang="en-US" altLang="zh-CN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tay</a:t>
            </a:r>
            <a:r>
              <a:rPr kumimoji="0" lang="en-US" altLang="zh-CN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của</a:t>
            </a:r>
            <a:r>
              <a:rPr kumimoji="0" lang="en-US" altLang="zh-CN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mỗi</a:t>
            </a:r>
            <a:r>
              <a:rPr kumimoji="0" lang="en-US" altLang="zh-CN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bạn</a:t>
            </a:r>
            <a:r>
              <a:rPr kumimoji="0" lang="en-US" altLang="zh-CN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cho</a:t>
            </a:r>
            <a:r>
              <a:rPr kumimoji="0" lang="en-US" altLang="zh-CN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ta </a:t>
            </a:r>
            <a:r>
              <a:rPr kumimoji="0" lang="en-US" altLang="zh-CN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hình</a:t>
            </a:r>
            <a:r>
              <a:rPr kumimoji="0" lang="en-US" altLang="zh-CN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ảnh</a:t>
            </a:r>
            <a:r>
              <a:rPr kumimoji="0" lang="en-US" altLang="zh-CN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về</a:t>
            </a:r>
            <a:r>
              <a:rPr kumimoji="0" lang="en-US" altLang="zh-CN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 </a:t>
            </a:r>
            <a:r>
              <a:rPr kumimoji="0" lang="en-US" altLang="zh-CN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góc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9" r="6861"/>
          <a:stretch/>
        </p:blipFill>
        <p:spPr>
          <a:xfrm>
            <a:off x="1294892" y="1629509"/>
            <a:ext cx="6951785" cy="3635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2039815" y="1793631"/>
            <a:ext cx="1143001" cy="1488831"/>
            <a:chOff x="2039815" y="1793631"/>
            <a:chExt cx="1143001" cy="1488831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039815" y="1793631"/>
              <a:ext cx="23447" cy="148883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2039815" y="3282462"/>
              <a:ext cx="114300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123592" y="2177503"/>
            <a:ext cx="1404949" cy="1104959"/>
            <a:chOff x="1777868" y="2177503"/>
            <a:chExt cx="1404949" cy="1104959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1777868" y="2177503"/>
              <a:ext cx="720970" cy="1104959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777868" y="3282462"/>
              <a:ext cx="1404949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925663" y="2369439"/>
            <a:ext cx="2088928" cy="913023"/>
            <a:chOff x="1093889" y="2369439"/>
            <a:chExt cx="2088928" cy="913023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093889" y="2369439"/>
              <a:ext cx="683979" cy="91302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777868" y="3282462"/>
              <a:ext cx="1404949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43" y="1629509"/>
            <a:ext cx="3647184" cy="54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6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2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3" name="文本框 2"/>
          <p:cNvSpPr txBox="1"/>
          <p:nvPr/>
        </p:nvSpPr>
        <p:spPr>
          <a:xfrm>
            <a:off x="2071907" y="3217024"/>
            <a:ext cx="7896958" cy="548005"/>
          </a:xfrm>
          <a:prstGeom prst="round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lIns="91440" tIns="10795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GÓC VUÔNG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GÓC KHÔNG VUÔNG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" name="图片 9" descr="588ku_8fce8f2a752e40fcc7345577636406eb_12548673"/>
          <p:cNvPicPr>
            <a:picLocks noChangeAspect="1"/>
          </p:cNvPicPr>
          <p:nvPr/>
        </p:nvPicPr>
        <p:blipFill>
          <a:blip r:embed="rId3"/>
          <a:srcRect t="7698" r="7698" b="12538"/>
          <a:stretch>
            <a:fillRect/>
          </a:stretch>
        </p:blipFill>
        <p:spPr>
          <a:xfrm rot="1920000" flipH="1">
            <a:off x="1332864" y="1175238"/>
            <a:ext cx="1784985" cy="154305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727710" y="131445"/>
            <a:ext cx="10490200" cy="5298440"/>
            <a:chOff x="1146" y="207"/>
            <a:chExt cx="16520" cy="8344"/>
          </a:xfrm>
        </p:grpSpPr>
        <p:sp>
          <p:nvSpPr>
            <p:cNvPr id="27" name="椭圆 26"/>
            <p:cNvSpPr/>
            <p:nvPr/>
          </p:nvSpPr>
          <p:spPr>
            <a:xfrm>
              <a:off x="2169" y="8241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47357" y="1217717"/>
            <a:ext cx="2340610" cy="1506220"/>
            <a:chOff x="14655" y="-263"/>
            <a:chExt cx="3686" cy="2372"/>
          </a:xfrm>
        </p:grpSpPr>
        <p:pic>
          <p:nvPicPr>
            <p:cNvPr id="18" name="图片 17" descr="45"/>
            <p:cNvPicPr>
              <a:picLocks noChangeAspect="1"/>
            </p:cNvPicPr>
            <p:nvPr/>
          </p:nvPicPr>
          <p:blipFill>
            <a:blip r:embed="rId4"/>
            <a:srcRect l="56250" t="57535" r="19753" b="25000"/>
            <a:stretch>
              <a:fillRect/>
            </a:stretch>
          </p:blipFill>
          <p:spPr>
            <a:xfrm>
              <a:off x="14655" y="-263"/>
              <a:ext cx="3686" cy="237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5511" y="-263"/>
              <a:ext cx="1814" cy="15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noProof="0" dirty="0">
                  <a:ln w="2540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prstClr val="white">
                        <a:lumMod val="95000"/>
                        <a:alpha val="43137"/>
                      </a:prstClr>
                    </a:outerShdw>
                  </a:effectLst>
                  <a:latin typeface="Arial" panose="020B0604020202020204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b</a:t>
              </a:r>
              <a:endParaRPr kumimoji="0" lang="zh-CN" altLang="en-US" sz="6000" b="0" i="0" u="none" strike="noStrike" kern="1200" cap="none" spc="0" normalizeH="0" baseline="0" noProof="0" dirty="0">
                <a:ln w="254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prstClr val="white">
                      <a:lumMod val="95000"/>
                      <a:alpha val="43137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6675" y="579120"/>
            <a:ext cx="12058651" cy="5913119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DC252F3-DA3A-4A31-BF69-80765E462A37}"/>
              </a:ext>
            </a:extLst>
          </p:cNvPr>
          <p:cNvGrpSpPr/>
          <p:nvPr/>
        </p:nvGrpSpPr>
        <p:grpSpPr>
          <a:xfrm>
            <a:off x="778063" y="1664496"/>
            <a:ext cx="2481334" cy="2357647"/>
            <a:chOff x="1035238" y="1799751"/>
            <a:chExt cx="2481334" cy="235764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90C4250C-0CB3-487F-9E88-D9B43629BD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3847" y="1799751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8FD81DA2-2DAB-4772-844B-1FB88C0A87F9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1920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3A54383-7B89-4651-8B73-3ACB3B1DB78F}"/>
                </a:ext>
              </a:extLst>
            </p:cNvPr>
            <p:cNvSpPr txBox="1"/>
            <p:nvPr/>
          </p:nvSpPr>
          <p:spPr>
            <a:xfrm>
              <a:off x="1035238" y="179975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34C1012-EE5D-442B-BC54-B712B45E9487}"/>
                </a:ext>
              </a:extLst>
            </p:cNvPr>
            <p:cNvSpPr txBox="1"/>
            <p:nvPr/>
          </p:nvSpPr>
          <p:spPr>
            <a:xfrm>
              <a:off x="1212723" y="363223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F979110-5AC6-4E07-8B69-1D7AA75D011F}"/>
                </a:ext>
              </a:extLst>
            </p:cNvPr>
            <p:cNvSpPr txBox="1"/>
            <p:nvPr/>
          </p:nvSpPr>
          <p:spPr>
            <a:xfrm>
              <a:off x="3039973" y="3634178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59EA85F-6C6B-4B81-9D06-64121BF224E7}"/>
              </a:ext>
            </a:extLst>
          </p:cNvPr>
          <p:cNvGrpSpPr/>
          <p:nvPr/>
        </p:nvGrpSpPr>
        <p:grpSpPr>
          <a:xfrm>
            <a:off x="4608768" y="1647731"/>
            <a:ext cx="2453913" cy="2372465"/>
            <a:chOff x="1281082" y="1794026"/>
            <a:chExt cx="2453913" cy="237246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250F7A19-A1B1-4E9E-92DA-B6B866742A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8108" y="2063338"/>
              <a:ext cx="1301142" cy="164592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DCDED7C4-C97F-4074-8C23-E881C60F125E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20116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10C26D9-D84D-4F76-A6CB-D425CA9D699A}"/>
                </a:ext>
              </a:extLst>
            </p:cNvPr>
            <p:cNvSpPr txBox="1"/>
            <p:nvPr/>
          </p:nvSpPr>
          <p:spPr>
            <a:xfrm>
              <a:off x="2336944" y="1794026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CFC684A-69DF-4BB1-87B6-C01877C2B63D}"/>
                </a:ext>
              </a:extLst>
            </p:cNvPr>
            <p:cNvSpPr txBox="1"/>
            <p:nvPr/>
          </p:nvSpPr>
          <p:spPr>
            <a:xfrm>
              <a:off x="1281082" y="364327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DFDF884-CB45-4E46-8870-370EC2A65499}"/>
                </a:ext>
              </a:extLst>
            </p:cNvPr>
            <p:cNvSpPr txBox="1"/>
            <p:nvPr/>
          </p:nvSpPr>
          <p:spPr>
            <a:xfrm>
              <a:off x="3258396" y="364327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0870601-73E5-4C49-B05E-F3533B7FA673}"/>
              </a:ext>
            </a:extLst>
          </p:cNvPr>
          <p:cNvGrpSpPr/>
          <p:nvPr/>
        </p:nvGrpSpPr>
        <p:grpSpPr>
          <a:xfrm>
            <a:off x="7961788" y="1647731"/>
            <a:ext cx="3588537" cy="2355700"/>
            <a:chOff x="72682" y="1811520"/>
            <a:chExt cx="3588537" cy="23557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0CF35F2D-CA02-4CA7-9B06-F9307571DE36}"/>
                </a:ext>
              </a:extLst>
            </p:cNvPr>
            <p:cNvCxnSpPr>
              <a:cxnSpLocks/>
            </p:cNvCxnSpPr>
            <p:nvPr/>
          </p:nvCxnSpPr>
          <p:spPr>
            <a:xfrm>
              <a:off x="447777" y="2167958"/>
              <a:ext cx="1106071" cy="152794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C3A643A7-43D4-4D5F-A5BE-EBD8023EEAB6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1920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774F52D-2738-4237-B03A-453B74FB78D9}"/>
                </a:ext>
              </a:extLst>
            </p:cNvPr>
            <p:cNvSpPr txBox="1"/>
            <p:nvPr/>
          </p:nvSpPr>
          <p:spPr>
            <a:xfrm flipH="1">
              <a:off x="72682" y="1811520"/>
              <a:ext cx="498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0812FF7-7EA7-4AC1-A592-C9FA7ABCBC12}"/>
                </a:ext>
              </a:extLst>
            </p:cNvPr>
            <p:cNvSpPr txBox="1"/>
            <p:nvPr/>
          </p:nvSpPr>
          <p:spPr>
            <a:xfrm>
              <a:off x="1146642" y="3644000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934FDA15-817F-4BD9-90F9-1E5903EF3F64}"/>
                </a:ext>
              </a:extLst>
            </p:cNvPr>
            <p:cNvSpPr txBox="1"/>
            <p:nvPr/>
          </p:nvSpPr>
          <p:spPr>
            <a:xfrm>
              <a:off x="3184620" y="3644000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6" name="Rectangle: Rounded Corners 15">
            <a:extLst>
              <a:ext uri="{FF2B5EF4-FFF2-40B4-BE49-F238E27FC236}">
                <a16:creationId xmlns:a16="http://schemas.microsoft.com/office/drawing/2014/main" xmlns="" id="{AABA9450-17C6-4616-9AD0-9D2707A7FAD3}"/>
              </a:ext>
            </a:extLst>
          </p:cNvPr>
          <p:cNvSpPr/>
          <p:nvPr/>
        </p:nvSpPr>
        <p:spPr>
          <a:xfrm>
            <a:off x="142876" y="4276887"/>
            <a:ext cx="3703162" cy="1022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OA, OB</a:t>
            </a:r>
          </a:p>
        </p:txBody>
      </p:sp>
      <p:sp>
        <p:nvSpPr>
          <p:cNvPr id="37" name="Rectangle: Rounded Corners 728">
            <a:extLst>
              <a:ext uri="{FF2B5EF4-FFF2-40B4-BE49-F238E27FC236}">
                <a16:creationId xmlns:a16="http://schemas.microsoft.com/office/drawing/2014/main" xmlns="" id="{22EF742C-FF48-4644-BC03-4D41609CFA2F}"/>
              </a:ext>
            </a:extLst>
          </p:cNvPr>
          <p:cNvSpPr/>
          <p:nvPr/>
        </p:nvSpPr>
        <p:spPr>
          <a:xfrm>
            <a:off x="4050942" y="4276887"/>
            <a:ext cx="3797658" cy="1022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P,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PM, PN</a:t>
            </a:r>
          </a:p>
        </p:txBody>
      </p:sp>
      <p:sp>
        <p:nvSpPr>
          <p:cNvPr id="38" name="Rectangle: Rounded Corners 729">
            <a:extLst>
              <a:ext uri="{FF2B5EF4-FFF2-40B4-BE49-F238E27FC236}">
                <a16:creationId xmlns:a16="http://schemas.microsoft.com/office/drawing/2014/main" xmlns="" id="{D4640161-66C3-4BDA-BC1A-622C686F0F4A}"/>
              </a:ext>
            </a:extLst>
          </p:cNvPr>
          <p:cNvSpPr/>
          <p:nvPr/>
        </p:nvSpPr>
        <p:spPr>
          <a:xfrm>
            <a:off x="8053504" y="4220302"/>
            <a:ext cx="3739421" cy="11360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E,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EC, ED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92">
                        <a14:foregroundMark x1="39973" y1="27862" x2="39225" y2="30709"/>
                        <a14:foregroundMark x1="56152" y1="25197" x2="52957" y2="28952"/>
                        <a14:foregroundMark x1="56900" y1="43186" x2="56900" y2="43186"/>
                        <a14:foregroundMark x1="39429" y1="44094" x2="39429" y2="44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135" y="-108313"/>
            <a:ext cx="2191943" cy="246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8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2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3" name="文本框 2"/>
          <p:cNvSpPr txBox="1"/>
          <p:nvPr/>
        </p:nvSpPr>
        <p:spPr>
          <a:xfrm>
            <a:off x="2071907" y="3217024"/>
            <a:ext cx="7896958" cy="548005"/>
          </a:xfrm>
          <a:prstGeom prst="round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lIns="91440" tIns="10795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Ê  KE</a:t>
            </a:r>
            <a:endParaRPr kumimoji="0" lang="en-US" altLang="zh-CN" sz="16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" name="图片 9" descr="588ku_8fce8f2a752e40fcc7345577636406eb_12548673"/>
          <p:cNvPicPr>
            <a:picLocks noChangeAspect="1"/>
          </p:cNvPicPr>
          <p:nvPr/>
        </p:nvPicPr>
        <p:blipFill>
          <a:blip r:embed="rId3"/>
          <a:srcRect t="7698" r="7698" b="12538"/>
          <a:stretch>
            <a:fillRect/>
          </a:stretch>
        </p:blipFill>
        <p:spPr>
          <a:xfrm rot="1920000" flipH="1">
            <a:off x="1332864" y="1175238"/>
            <a:ext cx="1784985" cy="154305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727710" y="131445"/>
            <a:ext cx="10490200" cy="5298440"/>
            <a:chOff x="1146" y="207"/>
            <a:chExt cx="16520" cy="8344"/>
          </a:xfrm>
        </p:grpSpPr>
        <p:sp>
          <p:nvSpPr>
            <p:cNvPr id="27" name="椭圆 26"/>
            <p:cNvSpPr/>
            <p:nvPr/>
          </p:nvSpPr>
          <p:spPr>
            <a:xfrm>
              <a:off x="2169" y="8241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47357" y="1217717"/>
            <a:ext cx="2340610" cy="1506220"/>
            <a:chOff x="14655" y="-263"/>
            <a:chExt cx="3686" cy="2372"/>
          </a:xfrm>
        </p:grpSpPr>
        <p:pic>
          <p:nvPicPr>
            <p:cNvPr id="18" name="图片 17" descr="45"/>
            <p:cNvPicPr>
              <a:picLocks noChangeAspect="1"/>
            </p:cNvPicPr>
            <p:nvPr/>
          </p:nvPicPr>
          <p:blipFill>
            <a:blip r:embed="rId4"/>
            <a:srcRect l="56250" t="57535" r="19753" b="25000"/>
            <a:stretch>
              <a:fillRect/>
            </a:stretch>
          </p:blipFill>
          <p:spPr>
            <a:xfrm>
              <a:off x="14655" y="-263"/>
              <a:ext cx="3686" cy="237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5511" y="-263"/>
              <a:ext cx="1814" cy="15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noProof="0" dirty="0">
                  <a:ln w="2540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prstClr val="white">
                        <a:lumMod val="95000"/>
                        <a:alpha val="43137"/>
                      </a:prstClr>
                    </a:outerShdw>
                  </a:effectLst>
                  <a:latin typeface="Arial" panose="020B0604020202020204" pitchFamily="34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c</a:t>
              </a:r>
              <a:endParaRPr kumimoji="0" lang="zh-CN" altLang="en-US" sz="6000" b="0" i="0" u="none" strike="noStrike" kern="1200" cap="none" spc="0" normalizeH="0" baseline="0" noProof="0" dirty="0">
                <a:ln w="254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prstClr val="white">
                      <a:lumMod val="95000"/>
                      <a:alpha val="43137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23" name="Picture 2" descr="Measure Vectors &amp; Illustrations for Free Download | Freepi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22641" r="38285" b="38256"/>
          <a:stretch/>
        </p:blipFill>
        <p:spPr bwMode="auto">
          <a:xfrm rot="15117238">
            <a:off x="7336085" y="2542107"/>
            <a:ext cx="3484881" cy="31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47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600" y="364490"/>
            <a:ext cx="11049000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xmlns="" id="{D4C2A671-1106-43BD-9D1D-19A08373DD7B}"/>
              </a:ext>
            </a:extLst>
          </p:cNvPr>
          <p:cNvSpPr txBox="1"/>
          <p:nvPr/>
        </p:nvSpPr>
        <p:spPr>
          <a:xfrm>
            <a:off x="2190453" y="3082294"/>
            <a:ext cx="1924347" cy="707886"/>
          </a:xfrm>
          <a:prstGeom prst="rect">
            <a:avLst/>
          </a:prstGeom>
          <a:solidFill>
            <a:srgbClr val="EE8B9F"/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ê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ke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431" name="Group 430">
            <a:extLst>
              <a:ext uri="{FF2B5EF4-FFF2-40B4-BE49-F238E27FC236}">
                <a16:creationId xmlns:a16="http://schemas.microsoft.com/office/drawing/2014/main" xmlns="" id="{788F3BCC-A20C-4B1E-BECD-232819E47319}"/>
              </a:ext>
            </a:extLst>
          </p:cNvPr>
          <p:cNvGrpSpPr/>
          <p:nvPr/>
        </p:nvGrpSpPr>
        <p:grpSpPr>
          <a:xfrm>
            <a:off x="7032564" y="1317990"/>
            <a:ext cx="3154646" cy="3040809"/>
            <a:chOff x="7032564" y="1317990"/>
            <a:chExt cx="3154646" cy="3040809"/>
          </a:xfrm>
        </p:grpSpPr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xmlns="" id="{FA955C32-1D9D-4D33-B358-63B4D55D71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7263" y="1317990"/>
              <a:ext cx="0" cy="256032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xmlns="" id="{59D5F3C4-37CA-4D54-99EF-92E418DC16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7263" y="3878310"/>
              <a:ext cx="201168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5" name="TextBox 434">
              <a:extLst>
                <a:ext uri="{FF2B5EF4-FFF2-40B4-BE49-F238E27FC236}">
                  <a16:creationId xmlns:a16="http://schemas.microsoft.com/office/drawing/2014/main" xmlns="" id="{5112059D-704F-465E-A87A-065C6BECEDEE}"/>
                </a:ext>
              </a:extLst>
            </p:cNvPr>
            <p:cNvSpPr txBox="1"/>
            <p:nvPr/>
          </p:nvSpPr>
          <p:spPr>
            <a:xfrm>
              <a:off x="7032564" y="1378164"/>
              <a:ext cx="657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436" name="TextBox 435">
              <a:extLst>
                <a:ext uri="{FF2B5EF4-FFF2-40B4-BE49-F238E27FC236}">
                  <a16:creationId xmlns:a16="http://schemas.microsoft.com/office/drawing/2014/main" xmlns="" id="{25220C55-131E-4DF3-AA11-DF63834D06CB}"/>
                </a:ext>
              </a:extLst>
            </p:cNvPr>
            <p:cNvSpPr txBox="1"/>
            <p:nvPr/>
          </p:nvSpPr>
          <p:spPr>
            <a:xfrm>
              <a:off x="7361400" y="3835579"/>
              <a:ext cx="657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437" name="TextBox 436">
              <a:extLst>
                <a:ext uri="{FF2B5EF4-FFF2-40B4-BE49-F238E27FC236}">
                  <a16:creationId xmlns:a16="http://schemas.microsoft.com/office/drawing/2014/main" xmlns="" id="{ABE664E2-2E64-4B4B-A9A9-0DCAF12B6F26}"/>
                </a:ext>
              </a:extLst>
            </p:cNvPr>
            <p:cNvSpPr txBox="1"/>
            <p:nvPr/>
          </p:nvSpPr>
          <p:spPr>
            <a:xfrm>
              <a:off x="9529537" y="3835579"/>
              <a:ext cx="657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</a:t>
              </a:r>
            </a:p>
          </p:txBody>
        </p:sp>
      </p:grpSp>
      <p:sp>
        <p:nvSpPr>
          <p:cNvPr id="438" name="TextBox 437">
            <a:extLst>
              <a:ext uri="{FF2B5EF4-FFF2-40B4-BE49-F238E27FC236}">
                <a16:creationId xmlns:a16="http://schemas.microsoft.com/office/drawing/2014/main" xmlns="" id="{A558972D-2BD7-47F5-BE6E-42A534D8C526}"/>
              </a:ext>
            </a:extLst>
          </p:cNvPr>
          <p:cNvSpPr txBox="1"/>
          <p:nvPr/>
        </p:nvSpPr>
        <p:spPr>
          <a:xfrm>
            <a:off x="6253922" y="4435367"/>
            <a:ext cx="5082907" cy="1077218"/>
          </a:xfrm>
          <a:prstGeom prst="rect">
            <a:avLst/>
          </a:prstGeom>
          <a:solidFill>
            <a:srgbClr val="EE8B9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ê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ke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Set Square Vector Icon | Vector icons, Vector, Ic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482" y="1461242"/>
            <a:ext cx="1787993" cy="281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" name="Picture 4" descr="Set Square Vector Icon | Vector icons, Vector,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74" y="966563"/>
            <a:ext cx="1787993" cy="19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1" name="Picture 4" descr="Set Square Vector Icon | Vector icons, Vector, Ic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08" y="250517"/>
            <a:ext cx="1787993" cy="281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ước êke với giá tốt nhất, khuyến mãi mỗi ngà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22" y="3950421"/>
            <a:ext cx="2612339" cy="2612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0" animBg="1"/>
      <p:bldP spid="4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532376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297</Words>
  <Application>Microsoft Office PowerPoint</Application>
  <PresentationFormat>Custom</PresentationFormat>
  <Paragraphs>89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思源黑体 CN Normal</vt:lpstr>
      <vt:lpstr>Microsoft YaHei UI</vt:lpstr>
      <vt:lpstr>Calibri Light</vt:lpstr>
      <vt:lpstr>Times New Roman</vt:lpstr>
      <vt:lpstr>思源黑体 CN Bold</vt:lpstr>
      <vt:lpstr>#9Slide07 Altus</vt:lpstr>
      <vt:lpstr>SVN-Newton</vt:lpstr>
      <vt:lpstr>#9Slide07 HoneyCream</vt:lpstr>
      <vt:lpstr>Cambria</vt:lpstr>
      <vt:lpstr>#9Slide05 Bodega Script</vt:lpstr>
      <vt:lpstr>Calibri</vt:lpstr>
      <vt:lpstr>#9Slide05 Aphrodite Pro</vt:lpstr>
      <vt:lpstr>等线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</cp:lastModifiedBy>
  <cp:revision>16</cp:revision>
  <dcterms:created xsi:type="dcterms:W3CDTF">2022-10-01T04:09:54Z</dcterms:created>
  <dcterms:modified xsi:type="dcterms:W3CDTF">2024-06-11T02:14:02Z</dcterms:modified>
</cp:coreProperties>
</file>