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4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5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6.png"/><Relationship Id="rId19" Type="http://schemas.openxmlformats.org/officeDocument/2006/relationships/image" Target="../media/image81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3.png"/><Relationship Id="rId15" Type="http://schemas.openxmlformats.org/officeDocument/2006/relationships/image" Target="../media/image70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openxmlformats.org/officeDocument/2006/relationships/audio" Target="../media/audio4.wav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3" Type="http://schemas.openxmlformats.org/officeDocument/2006/relationships/image" Target="../media/image67.png"/><Relationship Id="rId7" Type="http://schemas.openxmlformats.org/officeDocument/2006/relationships/image" Target="../media/image21.sv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99.svg"/><Relationship Id="rId4" Type="http://schemas.openxmlformats.org/officeDocument/2006/relationships/image" Target="../media/image19.sv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102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106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2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xmlns="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xmlns="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513</Words>
  <Application>Microsoft Office PowerPoint</Application>
  <PresentationFormat>Custom</PresentationFormat>
  <Paragraphs>87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24</cp:revision>
  <dcterms:created xsi:type="dcterms:W3CDTF">2022-06-30T08:03:45Z</dcterms:created>
  <dcterms:modified xsi:type="dcterms:W3CDTF">2024-06-10T09:44:22Z</dcterms:modified>
</cp:coreProperties>
</file>