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257" r:id="rId3"/>
    <p:sldId id="260" r:id="rId4"/>
    <p:sldId id="281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6" r:id="rId14"/>
    <p:sldId id="267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24" r:id="rId25"/>
    <p:sldId id="279" r:id="rId26"/>
    <p:sldId id="326" r:id="rId27"/>
    <p:sldId id="327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=""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=""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56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544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3680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07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386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688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91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2190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06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74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5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5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2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6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=""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=""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6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=""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=""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=""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=""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3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=""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=""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=""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=""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24"/>
                <a:ext cx="1568636" cy="64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4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=""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=""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9" y="3822705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=""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=""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=""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=""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=""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=""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=""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7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=""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92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=""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4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=""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7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=""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42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=""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=""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1" y="1498600"/>
            <a:ext cx="3094039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=""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5" y="1222375"/>
            <a:ext cx="334486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=""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2" y="2220918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41" y="3894143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=""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=""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9" y="3708400"/>
            <a:ext cx="2482851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=""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=""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=""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3" y="5127630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=""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=""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=""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=""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=""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6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=""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=""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=""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=""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3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=""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=""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=""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=""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24"/>
                <a:ext cx="1568636" cy="64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4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=""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=""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9" y="3822705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=""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=""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92"/>
            <a:ext cx="2234851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5" y="4046788"/>
            <a:ext cx="3021751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2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2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9" y="1335525"/>
            <a:ext cx="2271751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=""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3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6" y="1175594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8" y="6858005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2001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3" y="251460"/>
            <a:ext cx="9734551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=""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3" y="1074424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=""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6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=""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3" y="251460"/>
            <a:ext cx="9734551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=""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80" y="1420905"/>
            <a:ext cx="889930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=""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480407" y="1678674"/>
            <a:ext cx="1001672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=""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46630" y="1584101"/>
            <a:ext cx="1032847" cy="19704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=""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80350" y="1678673"/>
            <a:ext cx="1068946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=""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665128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480407" y="3812078"/>
            <a:ext cx="685273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267459" y="3812078"/>
            <a:ext cx="647410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4" y="3812078"/>
            <a:ext cx="687829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371268" y="3812078"/>
            <a:ext cx="592428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3" y="251460"/>
            <a:ext cx="9734551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=""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2" y="1074420"/>
            <a:ext cx="6797019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=""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6" y="1328133"/>
            <a:ext cx="853799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=""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1" y="1239377"/>
            <a:ext cx="853799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=""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2" y="1322396"/>
            <a:ext cx="853799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=""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3" y="1322397"/>
            <a:ext cx="853799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3" y="3037860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7" y="3037860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7" y="3084941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7" y="3084941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=""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1" y="4503905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=""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8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=""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1" y="5565015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=""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3" y="6102945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3" y="194310"/>
            <a:ext cx="9734551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71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6" y="3713927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4" y="2241275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=""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71" y="1597161"/>
            <a:ext cx="8644919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636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6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7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8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29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0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1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2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3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4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5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6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7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8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39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0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1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2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3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4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5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6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7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8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49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50"/>
                    </a:ext>
                  </a:extLst>
                </a:gridCol>
                <a:gridCol w="232743">
                  <a:extLst>
                    <a:ext uri="{9D8B030D-6E8A-4147-A177-3AD203B41FA5}">
                      <a16:colId xmlns="" xmlns:a16="http://schemas.microsoft.com/office/drawing/2014/main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1" marR="52751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7" name="Google Shape;67;p9"/>
          <p:cNvSpPr txBox="1"/>
          <p:nvPr/>
        </p:nvSpPr>
        <p:spPr>
          <a:xfrm>
            <a:off x="1031079" y="201531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6" y="3837023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4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80" y="4256926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3" y="3665306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7" y="5606834"/>
            <a:ext cx="1402687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3" y="4322665"/>
            <a:ext cx="2630923" cy="2630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3" y="194310"/>
            <a:ext cx="9734551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71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6" y="3713927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4" y="2241275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=""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71" y="1597161"/>
            <a:ext cx="8644919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=""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70" y="1978228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=""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2" y="1647671"/>
            <a:ext cx="1267891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=""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5" y="215080"/>
            <a:ext cx="11952499" cy="915639"/>
            <a:chOff x="658004" y="1702436"/>
            <a:chExt cx="11952498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=""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=""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=""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=""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1" y="1720011"/>
              <a:ext cx="1085409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=""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6" y="2048323"/>
            <a:ext cx="34853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=""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6" y="2895784"/>
            <a:ext cx="34853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1" y="1789909"/>
            <a:ext cx="4296579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=""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5" y="215080"/>
            <a:ext cx="11952499" cy="915639"/>
            <a:chOff x="658004" y="1702436"/>
            <a:chExt cx="11952498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=""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=""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=""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=""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1" y="1720011"/>
              <a:ext cx="10854091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1" y="1789909"/>
            <a:ext cx="4296579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=""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6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=""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7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30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6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3" y="194310"/>
            <a:ext cx="9734551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3" y="183114"/>
            <a:ext cx="100715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=""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319822"/>
            <a:ext cx="3825024" cy="263827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3992451" y="2894826"/>
            <a:ext cx="7521262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Bài giải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Số lít nước mắm trong mỗi can là: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         45 : 5 = 9 (l)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                 Đáp số: 9 </a:t>
            </a:r>
            <a:r>
              <a:rPr lang="nl-NL" sz="36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l </a:t>
            </a: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nước mắm.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35617" y="1013634"/>
            <a:ext cx="2189408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825803" y="946932"/>
            <a:ext cx="164334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26175" y="946932"/>
            <a:ext cx="137610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42269" y="1756155"/>
            <a:ext cx="4203985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3" y="194310"/>
            <a:ext cx="9734551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2" y="186256"/>
            <a:ext cx="104473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=""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6823" y="3187214"/>
            <a:ext cx="2150771" cy="1385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4" y="2171540"/>
            <a:ext cx="7853068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</a:t>
            </a:r>
            <a:r>
              <a:rPr lang="nl-NL" sz="360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 trên </a:t>
            </a: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thuyền là: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32946" y="946932"/>
            <a:ext cx="386785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54871" y="946932"/>
            <a:ext cx="137610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43420" y="1779766"/>
            <a:ext cx="3517977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8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3" y="370943"/>
            <a:ext cx="88201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7" y="4541846"/>
            <a:ext cx="11291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9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71" y="101363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=""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6" y="5012840"/>
            <a:ext cx="3157519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=""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91" y="276106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5" y="1731554"/>
            <a:ext cx="10482023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9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1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9" y="4997014"/>
            <a:ext cx="2234851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9" y="4491817"/>
            <a:ext cx="3021751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70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2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10" y="1533426"/>
            <a:ext cx="2271751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=""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3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8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89" y="0"/>
            <a:ext cx="12929191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5000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4" y="3688059"/>
            <a:ext cx="3807155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6" y="601913"/>
            <a:ext cx="10873411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=""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5" y="158567"/>
            <a:ext cx="4996071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=""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=""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=""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=""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=""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=""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7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=""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92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=""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4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=""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7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=""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42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=""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=""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1" y="1498600"/>
            <a:ext cx="3094039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=""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5" y="1222375"/>
            <a:ext cx="334486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=""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7" y="2238380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2" y="3492503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=""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=""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3" y="3613155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=""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=""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=""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=""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=""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=""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=""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=""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6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=""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=""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=""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=""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8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3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=""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=""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4" y="3598575"/>
              <a:ext cx="2200183" cy="1203763"/>
              <a:chOff x="9700312" y="3893312"/>
              <a:chExt cx="2200183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=""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=""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9" y="4202965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=""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=""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5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=""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=""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=""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=""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=""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=""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=""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7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=""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92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=""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4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=""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7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=""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42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=""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=""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1" y="1498600"/>
            <a:ext cx="3094039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=""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5" y="1222375"/>
            <a:ext cx="334486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=""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2" y="2220918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41" y="3894143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=""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=""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9" y="3708400"/>
            <a:ext cx="2482851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=""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=""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=""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3" y="5127630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=""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=""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=""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=""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=""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6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=""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=""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=""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=""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=""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=""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3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=""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=""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=""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=""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24"/>
                <a:ext cx="1568636" cy="64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4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=""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=""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9" y="3822705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=""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=""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=""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=""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=""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2" y="4343405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=""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=""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7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=""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92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=""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4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=""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7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=""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42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=""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3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=""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1" y="1498600"/>
            <a:ext cx="3094039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=""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5" y="1222375"/>
            <a:ext cx="3344863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=""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2" y="2220918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=""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41" y="3894143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=""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=""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=""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9" y="3708400"/>
            <a:ext cx="2482851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=""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=""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=""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3" y="5127630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=""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=""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=""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1093</Words>
  <Application>Microsoft Office PowerPoint</Application>
  <PresentationFormat>Custom</PresentationFormat>
  <Paragraphs>186</Paragraphs>
  <Slides>28</Slides>
  <Notes>19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A</cp:lastModifiedBy>
  <cp:revision>8</cp:revision>
  <dcterms:created xsi:type="dcterms:W3CDTF">2022-07-31T03:52:51Z</dcterms:created>
  <dcterms:modified xsi:type="dcterms:W3CDTF">2024-06-06T08:37:47Z</dcterms:modified>
</cp:coreProperties>
</file>