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24"/>
  </p:notesMasterIdLst>
  <p:sldIdLst>
    <p:sldId id="286" r:id="rId3"/>
    <p:sldId id="287" r:id="rId4"/>
    <p:sldId id="288" r:id="rId5"/>
    <p:sldId id="289" r:id="rId6"/>
    <p:sldId id="290" r:id="rId7"/>
    <p:sldId id="308" r:id="rId8"/>
    <p:sldId id="309" r:id="rId9"/>
    <p:sldId id="311" r:id="rId10"/>
    <p:sldId id="310" r:id="rId11"/>
    <p:sldId id="312" r:id="rId12"/>
    <p:sldId id="313" r:id="rId13"/>
    <p:sldId id="314" r:id="rId14"/>
    <p:sldId id="315" r:id="rId15"/>
    <p:sldId id="316" r:id="rId16"/>
    <p:sldId id="317" r:id="rId17"/>
    <p:sldId id="318" r:id="rId18"/>
    <p:sldId id="319" r:id="rId19"/>
    <p:sldId id="321" r:id="rId20"/>
    <p:sldId id="322" r:id="rId21"/>
    <p:sldId id="323" r:id="rId22"/>
    <p:sldId id="306" r:id="rId23"/>
  </p:sldIdLst>
  <p:sldSz cx="12192000" cy="6858000"/>
  <p:notesSz cx="6858000" cy="9144000"/>
  <p:embeddedFontLst>
    <p:embeddedFont>
      <p:font typeface="等线" charset="-122"/>
      <p:regular r:id="rId25"/>
      <p:bold r:id="rId26"/>
    </p:embeddedFont>
    <p:embeddedFont>
      <p:font typeface="Calibri Light" charset="0"/>
      <p:regular r:id="rId27"/>
      <p:italic r:id="rId28"/>
    </p:embeddedFont>
    <p:embeddedFont>
      <p:font typeface="Cambria" pitchFamily="18" charset="0"/>
      <p:regular r:id="rId29"/>
      <p:bold r:id="rId30"/>
      <p:italic r:id="rId31"/>
      <p:boldItalic r:id="rId32"/>
    </p:embeddedFont>
    <p:embeddedFont>
      <p:font typeface="Calibri" pitchFamily="34" charset="0"/>
      <p:regular r:id="rId33"/>
      <p:bold r:id="rId34"/>
      <p:italic r:id="rId35"/>
      <p:boldItalic r:id="rId36"/>
    </p:embeddedFont>
  </p:embeddedFontLst>
  <p:custDataLst>
    <p:tags r:id="rId3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E6C74"/>
    <a:srgbClr val="27858C"/>
    <a:srgbClr val="FEDC6E"/>
    <a:srgbClr val="FFF3CD"/>
    <a:srgbClr val="D3EAED"/>
    <a:srgbClr val="258A8E"/>
    <a:srgbClr val="50AEBA"/>
    <a:srgbClr val="D1050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188" autoAdjust="0"/>
    <p:restoredTop sz="94660"/>
  </p:normalViewPr>
  <p:slideViewPr>
    <p:cSldViewPr snapToGrid="0">
      <p:cViewPr varScale="1">
        <p:scale>
          <a:sx n="69" d="100"/>
          <a:sy n="69" d="100"/>
        </p:scale>
        <p:origin x="-972"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font" Target="fonts/font10.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5.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A9320A-B86D-4E64-BAA9-F344064A369C}" type="datetimeFigureOut">
              <a:rPr lang="en-US" smtClean="0"/>
              <a:t>6/11/2024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972436-B3A5-414B-9286-B5B6A728B735}" type="slidenum">
              <a:rPr lang="en-US" smtClean="0"/>
              <a:t>‹#›</a:t>
            </a:fld>
            <a:endParaRPr lang="en-US"/>
          </a:p>
        </p:txBody>
      </p:sp>
    </p:spTree>
    <p:extLst>
      <p:ext uri="{BB962C8B-B14F-4D97-AF65-F5344CB8AC3E}">
        <p14:creationId xmlns:p14="http://schemas.microsoft.com/office/powerpoint/2010/main" val="23638298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972436-B3A5-414B-9286-B5B6A728B735}" type="slidenum">
              <a:rPr lang="en-US" smtClean="0"/>
              <a:t>15</a:t>
            </a:fld>
            <a:endParaRPr lang="en-US"/>
          </a:p>
        </p:txBody>
      </p:sp>
    </p:spTree>
    <p:extLst>
      <p:ext uri="{BB962C8B-B14F-4D97-AF65-F5344CB8AC3E}">
        <p14:creationId xmlns:p14="http://schemas.microsoft.com/office/powerpoint/2010/main" val="18224414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12141E-D707-05F4-CBC3-0C90B50CFD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CCD00F2-BBC3-2A23-29AF-0F4A333ED1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B218FC72-B619-BDA1-8427-6E64FF833FF6}"/>
              </a:ext>
            </a:extLst>
          </p:cNvPr>
          <p:cNvSpPr>
            <a:spLocks noGrp="1"/>
          </p:cNvSpPr>
          <p:nvPr>
            <p:ph type="dt" sz="half" idx="10"/>
          </p:nvPr>
        </p:nvSpPr>
        <p:spPr/>
        <p:txBody>
          <a:bodyPr/>
          <a:lstStyle/>
          <a:p>
            <a:fld id="{6826ED18-2B3B-4A1A-9A2C-29384F2A8DC9}" type="datetimeFigureOut">
              <a:rPr lang="en-US" smtClean="0"/>
              <a:t>6/11/2024</a:t>
            </a:fld>
            <a:endParaRPr lang="en-US"/>
          </a:p>
        </p:txBody>
      </p:sp>
      <p:sp>
        <p:nvSpPr>
          <p:cNvPr id="5" name="Footer Placeholder 4">
            <a:extLst>
              <a:ext uri="{FF2B5EF4-FFF2-40B4-BE49-F238E27FC236}">
                <a16:creationId xmlns:a16="http://schemas.microsoft.com/office/drawing/2014/main" xmlns="" id="{2AC7735B-C34C-4412-0477-2B25E1D97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671F81F-995C-C6FC-68F4-2085B327B01E}"/>
              </a:ext>
            </a:extLst>
          </p:cNvPr>
          <p:cNvSpPr>
            <a:spLocks noGrp="1"/>
          </p:cNvSpPr>
          <p:nvPr>
            <p:ph type="sldNum" sz="quarter" idx="12"/>
          </p:nvPr>
        </p:nvSpPr>
        <p:spPr/>
        <p:txBody>
          <a:bodyPr/>
          <a:lstStyle/>
          <a:p>
            <a:fld id="{B0BDC7C9-860E-4558-A233-5F4A757B7500}" type="slidenum">
              <a:rPr lang="en-US" smtClean="0"/>
              <a:t>‹#›</a:t>
            </a:fld>
            <a:endParaRPr lang="en-US"/>
          </a:p>
        </p:txBody>
      </p:sp>
    </p:spTree>
    <p:extLst>
      <p:ext uri="{BB962C8B-B14F-4D97-AF65-F5344CB8AC3E}">
        <p14:creationId xmlns:p14="http://schemas.microsoft.com/office/powerpoint/2010/main" val="23704735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11939B-B6FE-27F8-9BAF-20EE2002023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F2FEE1D-8151-6FB2-FF3B-8B63158CD4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D057F17-E74B-09BE-1708-32C04C829396}"/>
              </a:ext>
            </a:extLst>
          </p:cNvPr>
          <p:cNvSpPr>
            <a:spLocks noGrp="1"/>
          </p:cNvSpPr>
          <p:nvPr>
            <p:ph type="dt" sz="half" idx="10"/>
          </p:nvPr>
        </p:nvSpPr>
        <p:spPr/>
        <p:txBody>
          <a:bodyPr/>
          <a:lstStyle/>
          <a:p>
            <a:fld id="{6826ED18-2B3B-4A1A-9A2C-29384F2A8DC9}" type="datetimeFigureOut">
              <a:rPr lang="en-US" smtClean="0"/>
              <a:t>6/11/2024</a:t>
            </a:fld>
            <a:endParaRPr lang="en-US"/>
          </a:p>
        </p:txBody>
      </p:sp>
      <p:sp>
        <p:nvSpPr>
          <p:cNvPr id="5" name="Footer Placeholder 4">
            <a:extLst>
              <a:ext uri="{FF2B5EF4-FFF2-40B4-BE49-F238E27FC236}">
                <a16:creationId xmlns:a16="http://schemas.microsoft.com/office/drawing/2014/main" xmlns="" id="{D7398DD1-B65F-6BFE-BE67-36331CBCD4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8F549E4-FB5B-A87E-89DE-9B8F50912926}"/>
              </a:ext>
            </a:extLst>
          </p:cNvPr>
          <p:cNvSpPr>
            <a:spLocks noGrp="1"/>
          </p:cNvSpPr>
          <p:nvPr>
            <p:ph type="sldNum" sz="quarter" idx="12"/>
          </p:nvPr>
        </p:nvSpPr>
        <p:spPr/>
        <p:txBody>
          <a:bodyPr/>
          <a:lstStyle/>
          <a:p>
            <a:fld id="{B0BDC7C9-860E-4558-A233-5F4A757B7500}" type="slidenum">
              <a:rPr lang="en-US" smtClean="0"/>
              <a:t>‹#›</a:t>
            </a:fld>
            <a:endParaRPr lang="en-US"/>
          </a:p>
        </p:txBody>
      </p:sp>
    </p:spTree>
    <p:extLst>
      <p:ext uri="{BB962C8B-B14F-4D97-AF65-F5344CB8AC3E}">
        <p14:creationId xmlns:p14="http://schemas.microsoft.com/office/powerpoint/2010/main" val="1308520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57A251C-2ACA-CE1D-A1F9-5131EF7ED6B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96E94ABE-EA91-D74A-AFE9-385215DCCB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9ABE9C0-906E-8DC6-962F-49FC83E4893E}"/>
              </a:ext>
            </a:extLst>
          </p:cNvPr>
          <p:cNvSpPr>
            <a:spLocks noGrp="1"/>
          </p:cNvSpPr>
          <p:nvPr>
            <p:ph type="dt" sz="half" idx="10"/>
          </p:nvPr>
        </p:nvSpPr>
        <p:spPr/>
        <p:txBody>
          <a:bodyPr/>
          <a:lstStyle/>
          <a:p>
            <a:fld id="{6826ED18-2B3B-4A1A-9A2C-29384F2A8DC9}" type="datetimeFigureOut">
              <a:rPr lang="en-US" smtClean="0"/>
              <a:t>6/11/2024</a:t>
            </a:fld>
            <a:endParaRPr lang="en-US"/>
          </a:p>
        </p:txBody>
      </p:sp>
      <p:sp>
        <p:nvSpPr>
          <p:cNvPr id="5" name="Footer Placeholder 4">
            <a:extLst>
              <a:ext uri="{FF2B5EF4-FFF2-40B4-BE49-F238E27FC236}">
                <a16:creationId xmlns:a16="http://schemas.microsoft.com/office/drawing/2014/main" xmlns="" id="{DDA24C10-8DF4-6829-F5C4-F1A9D64B72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FA38FFB-D836-0393-97B0-943374C1FAE0}"/>
              </a:ext>
            </a:extLst>
          </p:cNvPr>
          <p:cNvSpPr>
            <a:spLocks noGrp="1"/>
          </p:cNvSpPr>
          <p:nvPr>
            <p:ph type="sldNum" sz="quarter" idx="12"/>
          </p:nvPr>
        </p:nvSpPr>
        <p:spPr/>
        <p:txBody>
          <a:bodyPr/>
          <a:lstStyle/>
          <a:p>
            <a:fld id="{B0BDC7C9-860E-4558-A233-5F4A757B7500}" type="slidenum">
              <a:rPr lang="en-US" smtClean="0"/>
              <a:t>‹#›</a:t>
            </a:fld>
            <a:endParaRPr lang="en-US"/>
          </a:p>
        </p:txBody>
      </p:sp>
    </p:spTree>
    <p:extLst>
      <p:ext uri="{BB962C8B-B14F-4D97-AF65-F5344CB8AC3E}">
        <p14:creationId xmlns:p14="http://schemas.microsoft.com/office/powerpoint/2010/main" val="42776674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35090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2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6995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00441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6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20484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5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2782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4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63076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2_标题幻灯片">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18423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13_标题幻灯片">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0367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04C209-9FF6-7FE1-5898-8CB8AD8A62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2B4A70F-1E8A-9BCB-2C44-E764D5265B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E96C836-BC9D-D4ED-1FCB-568D6154FD45}"/>
              </a:ext>
            </a:extLst>
          </p:cNvPr>
          <p:cNvSpPr>
            <a:spLocks noGrp="1"/>
          </p:cNvSpPr>
          <p:nvPr>
            <p:ph type="dt" sz="half" idx="10"/>
          </p:nvPr>
        </p:nvSpPr>
        <p:spPr/>
        <p:txBody>
          <a:bodyPr/>
          <a:lstStyle/>
          <a:p>
            <a:fld id="{6826ED18-2B3B-4A1A-9A2C-29384F2A8DC9}" type="datetimeFigureOut">
              <a:rPr lang="en-US" smtClean="0"/>
              <a:t>6/11/2024</a:t>
            </a:fld>
            <a:endParaRPr lang="en-US"/>
          </a:p>
        </p:txBody>
      </p:sp>
      <p:sp>
        <p:nvSpPr>
          <p:cNvPr id="5" name="Footer Placeholder 4">
            <a:extLst>
              <a:ext uri="{FF2B5EF4-FFF2-40B4-BE49-F238E27FC236}">
                <a16:creationId xmlns:a16="http://schemas.microsoft.com/office/drawing/2014/main" xmlns="" id="{3DAE8252-54CA-FC6B-ABE6-30DD07669C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1F4E6BE-6666-F210-1065-EFF883497440}"/>
              </a:ext>
            </a:extLst>
          </p:cNvPr>
          <p:cNvSpPr>
            <a:spLocks noGrp="1"/>
          </p:cNvSpPr>
          <p:nvPr>
            <p:ph type="sldNum" sz="quarter" idx="12"/>
          </p:nvPr>
        </p:nvSpPr>
        <p:spPr/>
        <p:txBody>
          <a:bodyPr/>
          <a:lstStyle/>
          <a:p>
            <a:fld id="{B0BDC7C9-860E-4558-A233-5F4A757B7500}" type="slidenum">
              <a:rPr lang="en-US" smtClean="0"/>
              <a:t>‹#›</a:t>
            </a:fld>
            <a:endParaRPr lang="en-US"/>
          </a:p>
        </p:txBody>
      </p:sp>
    </p:spTree>
    <p:extLst>
      <p:ext uri="{BB962C8B-B14F-4D97-AF65-F5344CB8AC3E}">
        <p14:creationId xmlns:p14="http://schemas.microsoft.com/office/powerpoint/2010/main" val="32218311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10_标题幻灯片">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62765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7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87144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8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86037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9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99518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3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04648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4E667D-EE9E-7C64-15BF-AD8E014326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40EE875F-C4D6-279F-750D-5C2A4CA27B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4E82138-BE8D-9DB3-EA65-9395575CA8F3}"/>
              </a:ext>
            </a:extLst>
          </p:cNvPr>
          <p:cNvSpPr>
            <a:spLocks noGrp="1"/>
          </p:cNvSpPr>
          <p:nvPr>
            <p:ph type="dt" sz="half" idx="10"/>
          </p:nvPr>
        </p:nvSpPr>
        <p:spPr/>
        <p:txBody>
          <a:bodyPr/>
          <a:lstStyle/>
          <a:p>
            <a:fld id="{6826ED18-2B3B-4A1A-9A2C-29384F2A8DC9}" type="datetimeFigureOut">
              <a:rPr lang="en-US" smtClean="0"/>
              <a:t>6/11/2024</a:t>
            </a:fld>
            <a:endParaRPr lang="en-US"/>
          </a:p>
        </p:txBody>
      </p:sp>
      <p:sp>
        <p:nvSpPr>
          <p:cNvPr id="5" name="Footer Placeholder 4">
            <a:extLst>
              <a:ext uri="{FF2B5EF4-FFF2-40B4-BE49-F238E27FC236}">
                <a16:creationId xmlns:a16="http://schemas.microsoft.com/office/drawing/2014/main" xmlns="" id="{FB7D08B3-631D-D19E-B1A2-AE9A47B637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4715407-88B2-FB1B-8B9C-6975A60A60B7}"/>
              </a:ext>
            </a:extLst>
          </p:cNvPr>
          <p:cNvSpPr>
            <a:spLocks noGrp="1"/>
          </p:cNvSpPr>
          <p:nvPr>
            <p:ph type="sldNum" sz="quarter" idx="12"/>
          </p:nvPr>
        </p:nvSpPr>
        <p:spPr/>
        <p:txBody>
          <a:bodyPr/>
          <a:lstStyle/>
          <a:p>
            <a:fld id="{B0BDC7C9-860E-4558-A233-5F4A757B7500}" type="slidenum">
              <a:rPr lang="en-US" smtClean="0"/>
              <a:t>‹#›</a:t>
            </a:fld>
            <a:endParaRPr lang="en-US"/>
          </a:p>
        </p:txBody>
      </p:sp>
    </p:spTree>
    <p:extLst>
      <p:ext uri="{BB962C8B-B14F-4D97-AF65-F5344CB8AC3E}">
        <p14:creationId xmlns:p14="http://schemas.microsoft.com/office/powerpoint/2010/main" val="36256839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49DE75-73FE-8CDA-A649-6AA77FD722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C696E88-E319-1240-E7D6-B9DF5066AAB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E722207-825D-F715-7415-CF257D86F5F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466430C-E738-E794-1CAA-5811722C5772}"/>
              </a:ext>
            </a:extLst>
          </p:cNvPr>
          <p:cNvSpPr>
            <a:spLocks noGrp="1"/>
          </p:cNvSpPr>
          <p:nvPr>
            <p:ph type="dt" sz="half" idx="10"/>
          </p:nvPr>
        </p:nvSpPr>
        <p:spPr/>
        <p:txBody>
          <a:bodyPr/>
          <a:lstStyle/>
          <a:p>
            <a:fld id="{6826ED18-2B3B-4A1A-9A2C-29384F2A8DC9}" type="datetimeFigureOut">
              <a:rPr lang="en-US" smtClean="0"/>
              <a:t>6/11/2024</a:t>
            </a:fld>
            <a:endParaRPr lang="en-US"/>
          </a:p>
        </p:txBody>
      </p:sp>
      <p:sp>
        <p:nvSpPr>
          <p:cNvPr id="6" name="Footer Placeholder 5">
            <a:extLst>
              <a:ext uri="{FF2B5EF4-FFF2-40B4-BE49-F238E27FC236}">
                <a16:creationId xmlns:a16="http://schemas.microsoft.com/office/drawing/2014/main" xmlns="" id="{2A5852CC-246B-B58B-D646-906E145E54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28F25D2-4AA6-D7DF-FF0A-A1FCDD4A1720}"/>
              </a:ext>
            </a:extLst>
          </p:cNvPr>
          <p:cNvSpPr>
            <a:spLocks noGrp="1"/>
          </p:cNvSpPr>
          <p:nvPr>
            <p:ph type="sldNum" sz="quarter" idx="12"/>
          </p:nvPr>
        </p:nvSpPr>
        <p:spPr/>
        <p:txBody>
          <a:bodyPr/>
          <a:lstStyle/>
          <a:p>
            <a:fld id="{B0BDC7C9-860E-4558-A233-5F4A757B7500}" type="slidenum">
              <a:rPr lang="en-US" smtClean="0"/>
              <a:t>‹#›</a:t>
            </a:fld>
            <a:endParaRPr lang="en-US"/>
          </a:p>
        </p:txBody>
      </p:sp>
    </p:spTree>
    <p:extLst>
      <p:ext uri="{BB962C8B-B14F-4D97-AF65-F5344CB8AC3E}">
        <p14:creationId xmlns:p14="http://schemas.microsoft.com/office/powerpoint/2010/main" val="1035109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E44ED4-2694-4E26-02E6-EE3DB38863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BEE3C8FE-132B-4DEC-8250-D4D95EF8DB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00C23FB-7B95-51F2-743E-724EC0AE36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9514288-9867-55E2-95A2-9E556DCFCF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531E622E-970D-36E6-13FC-45E2AF716A1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83B369B-15A2-9A28-B808-4F2064D59993}"/>
              </a:ext>
            </a:extLst>
          </p:cNvPr>
          <p:cNvSpPr>
            <a:spLocks noGrp="1"/>
          </p:cNvSpPr>
          <p:nvPr>
            <p:ph type="dt" sz="half" idx="10"/>
          </p:nvPr>
        </p:nvSpPr>
        <p:spPr/>
        <p:txBody>
          <a:bodyPr/>
          <a:lstStyle/>
          <a:p>
            <a:fld id="{6826ED18-2B3B-4A1A-9A2C-29384F2A8DC9}" type="datetimeFigureOut">
              <a:rPr lang="en-US" smtClean="0"/>
              <a:t>6/11/2024</a:t>
            </a:fld>
            <a:endParaRPr lang="en-US"/>
          </a:p>
        </p:txBody>
      </p:sp>
      <p:sp>
        <p:nvSpPr>
          <p:cNvPr id="8" name="Footer Placeholder 7">
            <a:extLst>
              <a:ext uri="{FF2B5EF4-FFF2-40B4-BE49-F238E27FC236}">
                <a16:creationId xmlns:a16="http://schemas.microsoft.com/office/drawing/2014/main" xmlns="" id="{6E8DEE3E-34DC-AD9E-F535-E19533AAE02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4A88DB6D-CF33-9EFC-8F40-EAB2E90E5D09}"/>
              </a:ext>
            </a:extLst>
          </p:cNvPr>
          <p:cNvSpPr>
            <a:spLocks noGrp="1"/>
          </p:cNvSpPr>
          <p:nvPr>
            <p:ph type="sldNum" sz="quarter" idx="12"/>
          </p:nvPr>
        </p:nvSpPr>
        <p:spPr/>
        <p:txBody>
          <a:bodyPr/>
          <a:lstStyle/>
          <a:p>
            <a:fld id="{B0BDC7C9-860E-4558-A233-5F4A757B7500}" type="slidenum">
              <a:rPr lang="en-US" smtClean="0"/>
              <a:t>‹#›</a:t>
            </a:fld>
            <a:endParaRPr lang="en-US"/>
          </a:p>
        </p:txBody>
      </p:sp>
    </p:spTree>
    <p:extLst>
      <p:ext uri="{BB962C8B-B14F-4D97-AF65-F5344CB8AC3E}">
        <p14:creationId xmlns:p14="http://schemas.microsoft.com/office/powerpoint/2010/main" val="3202314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515B29-0F37-3BA0-0BAA-88AE6C0A6E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699C614E-F666-998A-91B9-B5F994920FBB}"/>
              </a:ext>
            </a:extLst>
          </p:cNvPr>
          <p:cNvSpPr>
            <a:spLocks noGrp="1"/>
          </p:cNvSpPr>
          <p:nvPr>
            <p:ph type="dt" sz="half" idx="10"/>
          </p:nvPr>
        </p:nvSpPr>
        <p:spPr/>
        <p:txBody>
          <a:bodyPr/>
          <a:lstStyle/>
          <a:p>
            <a:fld id="{6826ED18-2B3B-4A1A-9A2C-29384F2A8DC9}" type="datetimeFigureOut">
              <a:rPr lang="en-US" smtClean="0"/>
              <a:t>6/11/2024</a:t>
            </a:fld>
            <a:endParaRPr lang="en-US"/>
          </a:p>
        </p:txBody>
      </p:sp>
      <p:sp>
        <p:nvSpPr>
          <p:cNvPr id="4" name="Footer Placeholder 3">
            <a:extLst>
              <a:ext uri="{FF2B5EF4-FFF2-40B4-BE49-F238E27FC236}">
                <a16:creationId xmlns:a16="http://schemas.microsoft.com/office/drawing/2014/main" xmlns="" id="{41A3852A-B7B0-3251-B81E-F7343D144D6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C82A40F1-0ED5-1048-F494-41752721E6BD}"/>
              </a:ext>
            </a:extLst>
          </p:cNvPr>
          <p:cNvSpPr>
            <a:spLocks noGrp="1"/>
          </p:cNvSpPr>
          <p:nvPr>
            <p:ph type="sldNum" sz="quarter" idx="12"/>
          </p:nvPr>
        </p:nvSpPr>
        <p:spPr/>
        <p:txBody>
          <a:bodyPr/>
          <a:lstStyle/>
          <a:p>
            <a:fld id="{B0BDC7C9-860E-4558-A233-5F4A757B7500}" type="slidenum">
              <a:rPr lang="en-US" smtClean="0"/>
              <a:t>‹#›</a:t>
            </a:fld>
            <a:endParaRPr lang="en-US"/>
          </a:p>
        </p:txBody>
      </p:sp>
    </p:spTree>
    <p:extLst>
      <p:ext uri="{BB962C8B-B14F-4D97-AF65-F5344CB8AC3E}">
        <p14:creationId xmlns:p14="http://schemas.microsoft.com/office/powerpoint/2010/main" val="1201758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956C06C-ACFC-9DCE-0AF7-15159BC3F541}"/>
              </a:ext>
            </a:extLst>
          </p:cNvPr>
          <p:cNvSpPr>
            <a:spLocks noGrp="1"/>
          </p:cNvSpPr>
          <p:nvPr>
            <p:ph type="dt" sz="half" idx="10"/>
          </p:nvPr>
        </p:nvSpPr>
        <p:spPr/>
        <p:txBody>
          <a:bodyPr/>
          <a:lstStyle/>
          <a:p>
            <a:fld id="{6826ED18-2B3B-4A1A-9A2C-29384F2A8DC9}" type="datetimeFigureOut">
              <a:rPr lang="en-US" smtClean="0"/>
              <a:t>6/11/2024</a:t>
            </a:fld>
            <a:endParaRPr lang="en-US"/>
          </a:p>
        </p:txBody>
      </p:sp>
      <p:sp>
        <p:nvSpPr>
          <p:cNvPr id="3" name="Footer Placeholder 2">
            <a:extLst>
              <a:ext uri="{FF2B5EF4-FFF2-40B4-BE49-F238E27FC236}">
                <a16:creationId xmlns:a16="http://schemas.microsoft.com/office/drawing/2014/main" xmlns="" id="{120F742B-4E09-7449-8C73-A596FA545E5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F6737E7E-A07E-6323-3EE1-79C05DA0DA7A}"/>
              </a:ext>
            </a:extLst>
          </p:cNvPr>
          <p:cNvSpPr>
            <a:spLocks noGrp="1"/>
          </p:cNvSpPr>
          <p:nvPr>
            <p:ph type="sldNum" sz="quarter" idx="12"/>
          </p:nvPr>
        </p:nvSpPr>
        <p:spPr/>
        <p:txBody>
          <a:bodyPr/>
          <a:lstStyle/>
          <a:p>
            <a:fld id="{B0BDC7C9-860E-4558-A233-5F4A757B7500}" type="slidenum">
              <a:rPr lang="en-US" smtClean="0"/>
              <a:t>‹#›</a:t>
            </a:fld>
            <a:endParaRPr lang="en-US"/>
          </a:p>
        </p:txBody>
      </p:sp>
    </p:spTree>
    <p:extLst>
      <p:ext uri="{BB962C8B-B14F-4D97-AF65-F5344CB8AC3E}">
        <p14:creationId xmlns:p14="http://schemas.microsoft.com/office/powerpoint/2010/main" val="37898006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E0C791-D4EC-28EE-6EF6-5682E72E12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D2E2F54B-1028-25E7-AFF7-0DCACB2222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1C24FE22-B97A-D145-D2B8-A1C1F16A7C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D711E3D-F1E0-D824-1AA1-998D2676184D}"/>
              </a:ext>
            </a:extLst>
          </p:cNvPr>
          <p:cNvSpPr>
            <a:spLocks noGrp="1"/>
          </p:cNvSpPr>
          <p:nvPr>
            <p:ph type="dt" sz="half" idx="10"/>
          </p:nvPr>
        </p:nvSpPr>
        <p:spPr/>
        <p:txBody>
          <a:bodyPr/>
          <a:lstStyle/>
          <a:p>
            <a:fld id="{6826ED18-2B3B-4A1A-9A2C-29384F2A8DC9}" type="datetimeFigureOut">
              <a:rPr lang="en-US" smtClean="0"/>
              <a:t>6/11/2024</a:t>
            </a:fld>
            <a:endParaRPr lang="en-US"/>
          </a:p>
        </p:txBody>
      </p:sp>
      <p:sp>
        <p:nvSpPr>
          <p:cNvPr id="6" name="Footer Placeholder 5">
            <a:extLst>
              <a:ext uri="{FF2B5EF4-FFF2-40B4-BE49-F238E27FC236}">
                <a16:creationId xmlns:a16="http://schemas.microsoft.com/office/drawing/2014/main" xmlns="" id="{7A681D10-52FD-F243-8104-60C296A914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0F05931-9B13-D6FC-F0EB-1CA3C8A506AD}"/>
              </a:ext>
            </a:extLst>
          </p:cNvPr>
          <p:cNvSpPr>
            <a:spLocks noGrp="1"/>
          </p:cNvSpPr>
          <p:nvPr>
            <p:ph type="sldNum" sz="quarter" idx="12"/>
          </p:nvPr>
        </p:nvSpPr>
        <p:spPr/>
        <p:txBody>
          <a:bodyPr/>
          <a:lstStyle/>
          <a:p>
            <a:fld id="{B0BDC7C9-860E-4558-A233-5F4A757B7500}" type="slidenum">
              <a:rPr lang="en-US" smtClean="0"/>
              <a:t>‹#›</a:t>
            </a:fld>
            <a:endParaRPr lang="en-US"/>
          </a:p>
        </p:txBody>
      </p:sp>
    </p:spTree>
    <p:extLst>
      <p:ext uri="{BB962C8B-B14F-4D97-AF65-F5344CB8AC3E}">
        <p14:creationId xmlns:p14="http://schemas.microsoft.com/office/powerpoint/2010/main" val="31835442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B00BE7-8400-2C08-69DA-E533EAA10F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833DF5E-BB1B-75F5-754C-F33F418261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31832DF9-7415-FC87-6BF0-4BD852468B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F8AC229-D4A7-8F85-FBBA-F982D41436A1}"/>
              </a:ext>
            </a:extLst>
          </p:cNvPr>
          <p:cNvSpPr>
            <a:spLocks noGrp="1"/>
          </p:cNvSpPr>
          <p:nvPr>
            <p:ph type="dt" sz="half" idx="10"/>
          </p:nvPr>
        </p:nvSpPr>
        <p:spPr/>
        <p:txBody>
          <a:bodyPr/>
          <a:lstStyle/>
          <a:p>
            <a:fld id="{6826ED18-2B3B-4A1A-9A2C-29384F2A8DC9}" type="datetimeFigureOut">
              <a:rPr lang="en-US" smtClean="0"/>
              <a:t>6/11/2024</a:t>
            </a:fld>
            <a:endParaRPr lang="en-US"/>
          </a:p>
        </p:txBody>
      </p:sp>
      <p:sp>
        <p:nvSpPr>
          <p:cNvPr id="6" name="Footer Placeholder 5">
            <a:extLst>
              <a:ext uri="{FF2B5EF4-FFF2-40B4-BE49-F238E27FC236}">
                <a16:creationId xmlns:a16="http://schemas.microsoft.com/office/drawing/2014/main" xmlns="" id="{DB964EDC-86EF-856D-C926-21CE0C46E9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75E7C4F-B81F-C139-0F2C-5FB08AC815A5}"/>
              </a:ext>
            </a:extLst>
          </p:cNvPr>
          <p:cNvSpPr>
            <a:spLocks noGrp="1"/>
          </p:cNvSpPr>
          <p:nvPr>
            <p:ph type="sldNum" sz="quarter" idx="12"/>
          </p:nvPr>
        </p:nvSpPr>
        <p:spPr/>
        <p:txBody>
          <a:bodyPr/>
          <a:lstStyle/>
          <a:p>
            <a:fld id="{B0BDC7C9-860E-4558-A233-5F4A757B7500}" type="slidenum">
              <a:rPr lang="en-US" smtClean="0"/>
              <a:t>‹#›</a:t>
            </a:fld>
            <a:endParaRPr lang="en-US"/>
          </a:p>
        </p:txBody>
      </p:sp>
    </p:spTree>
    <p:extLst>
      <p:ext uri="{BB962C8B-B14F-4D97-AF65-F5344CB8AC3E}">
        <p14:creationId xmlns:p14="http://schemas.microsoft.com/office/powerpoint/2010/main" val="1803316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6574CE5A-F68F-093C-00A6-4F6632AEA2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5250B43-5926-A372-8BC9-8DE40D8A41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9F1AA8E-FA52-34F2-D677-F71F0EA27A9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26ED18-2B3B-4A1A-9A2C-29384F2A8DC9}" type="datetimeFigureOut">
              <a:rPr lang="en-US" smtClean="0"/>
              <a:t>6/11/2024</a:t>
            </a:fld>
            <a:endParaRPr lang="en-US"/>
          </a:p>
        </p:txBody>
      </p:sp>
      <p:sp>
        <p:nvSpPr>
          <p:cNvPr id="5" name="Footer Placeholder 4">
            <a:extLst>
              <a:ext uri="{FF2B5EF4-FFF2-40B4-BE49-F238E27FC236}">
                <a16:creationId xmlns:a16="http://schemas.microsoft.com/office/drawing/2014/main" xmlns="" id="{AED8897C-6449-9703-BA72-BB5CBF9266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44171BBA-FEE8-87DA-61A0-2BFDCE26C9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BDC7C9-860E-4558-A233-5F4A757B7500}" type="slidenum">
              <a:rPr lang="en-US" smtClean="0"/>
              <a:t>‹#›</a:t>
            </a:fld>
            <a:endParaRPr lang="en-US"/>
          </a:p>
        </p:txBody>
      </p:sp>
      <p:sp>
        <p:nvSpPr>
          <p:cNvPr id="8" name="TextBox 3">
            <a:extLst>
              <a:ext uri="{FF2B5EF4-FFF2-40B4-BE49-F238E27FC236}">
                <a16:creationId xmlns:a16="http://schemas.microsoft.com/office/drawing/2014/main" xmlns="" id="{12DAADD3-2BA9-7908-5FBF-01D0B360F31C}"/>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xmlns="" id="{8D8275C1-D439-4B9F-F033-C82B87FE41E8}"/>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xmlns="" id="{7FE783C5-4288-EA98-3C1A-EFB46B71932E}"/>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4" name="Picture 13">
            <a:extLst>
              <a:ext uri="{FF2B5EF4-FFF2-40B4-BE49-F238E27FC236}">
                <a16:creationId xmlns:a16="http://schemas.microsoft.com/office/drawing/2014/main" xmlns="" id="{CC60C5B2-D306-B57F-F5DC-8A6E355821FE}"/>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6" name="Picture 15">
            <a:extLst>
              <a:ext uri="{FF2B5EF4-FFF2-40B4-BE49-F238E27FC236}">
                <a16:creationId xmlns:a16="http://schemas.microsoft.com/office/drawing/2014/main" xmlns="" id="{74C95222-211B-87AB-7587-A88176C770D3}"/>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8" name="Title 1">
            <a:extLst>
              <a:ext uri="{FF2B5EF4-FFF2-40B4-BE49-F238E27FC236}">
                <a16:creationId xmlns:a16="http://schemas.microsoft.com/office/drawing/2014/main" xmlns="" id="{B77FCFA1-BD3B-55DA-09CE-A00190DE4154}"/>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20" name="Picture 19">
            <a:extLst>
              <a:ext uri="{FF2B5EF4-FFF2-40B4-BE49-F238E27FC236}">
                <a16:creationId xmlns:a16="http://schemas.microsoft.com/office/drawing/2014/main" xmlns="" id="{80A91E1F-CD33-58FE-13A4-EFF89996830D}"/>
              </a:ext>
            </a:extLst>
          </p:cNvPr>
          <p:cNvPicPr>
            <a:picLocks noChangeAspect="1"/>
          </p:cNvPicPr>
          <p:nvPr userDrawn="1"/>
        </p:nvPicPr>
        <p:blipFill>
          <a:blip r:embed="rId15"/>
          <a:stretch>
            <a:fillRect/>
          </a:stretch>
        </p:blipFill>
        <p:spPr>
          <a:xfrm>
            <a:off x="523006" y="7903349"/>
            <a:ext cx="2188654" cy="2658086"/>
          </a:xfrm>
          <a:prstGeom prst="rect">
            <a:avLst/>
          </a:prstGeom>
        </p:spPr>
      </p:pic>
      <p:pic>
        <p:nvPicPr>
          <p:cNvPr id="22" name="Picture 21">
            <a:extLst>
              <a:ext uri="{FF2B5EF4-FFF2-40B4-BE49-F238E27FC236}">
                <a16:creationId xmlns:a16="http://schemas.microsoft.com/office/drawing/2014/main" xmlns="" id="{225CCD78-95CA-29BB-EF4F-18A0B3C78238}"/>
              </a:ext>
            </a:extLst>
          </p:cNvPr>
          <p:cNvPicPr>
            <a:picLocks noChangeAspect="1"/>
          </p:cNvPicPr>
          <p:nvPr userDrawn="1"/>
        </p:nvPicPr>
        <p:blipFill>
          <a:blip r:embed="rId15"/>
          <a:stretch>
            <a:fillRect/>
          </a:stretch>
        </p:blipFill>
        <p:spPr>
          <a:xfrm>
            <a:off x="-8487112" y="-76200"/>
            <a:ext cx="2188654" cy="2658086"/>
          </a:xfrm>
          <a:prstGeom prst="rect">
            <a:avLst/>
          </a:prstGeom>
        </p:spPr>
      </p:pic>
      <p:pic>
        <p:nvPicPr>
          <p:cNvPr id="24" name="Picture 23">
            <a:extLst>
              <a:ext uri="{FF2B5EF4-FFF2-40B4-BE49-F238E27FC236}">
                <a16:creationId xmlns:a16="http://schemas.microsoft.com/office/drawing/2014/main" xmlns="" id="{4CEC0B48-2AB7-E2F1-A35C-B84859AB8A07}"/>
              </a:ext>
            </a:extLst>
          </p:cNvPr>
          <p:cNvPicPr>
            <a:picLocks noChangeAspect="1"/>
          </p:cNvPicPr>
          <p:nvPr userDrawn="1"/>
        </p:nvPicPr>
        <p:blipFill>
          <a:blip r:embed="rId16"/>
          <a:stretch>
            <a:fillRect/>
          </a:stretch>
        </p:blipFill>
        <p:spPr>
          <a:xfrm>
            <a:off x="-571321" y="6098214"/>
            <a:ext cx="2188654" cy="890093"/>
          </a:xfrm>
          <a:prstGeom prst="rect">
            <a:avLst/>
          </a:prstGeom>
        </p:spPr>
      </p:pic>
      <p:pic>
        <p:nvPicPr>
          <p:cNvPr id="26" name="Picture 25">
            <a:extLst>
              <a:ext uri="{FF2B5EF4-FFF2-40B4-BE49-F238E27FC236}">
                <a16:creationId xmlns:a16="http://schemas.microsoft.com/office/drawing/2014/main" xmlns="" id="{3DA55B8D-DCBD-B84F-CDAA-DB1832BD4C4A}"/>
              </a:ext>
            </a:extLst>
          </p:cNvPr>
          <p:cNvPicPr>
            <a:picLocks noChangeAspect="1"/>
          </p:cNvPicPr>
          <p:nvPr userDrawn="1"/>
        </p:nvPicPr>
        <p:blipFill>
          <a:blip r:embed="rId17"/>
          <a:stretch>
            <a:fillRect/>
          </a:stretch>
        </p:blipFill>
        <p:spPr>
          <a:xfrm>
            <a:off x="10881259" y="0"/>
            <a:ext cx="1542422" cy="518205"/>
          </a:xfrm>
          <a:prstGeom prst="rect">
            <a:avLst/>
          </a:prstGeom>
        </p:spPr>
      </p:pic>
    </p:spTree>
    <p:extLst>
      <p:ext uri="{BB962C8B-B14F-4D97-AF65-F5344CB8AC3E}">
        <p14:creationId xmlns:p14="http://schemas.microsoft.com/office/powerpoint/2010/main" val="7443762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2704062"/>
      </p:ext>
    </p:extLst>
  </p:cSld>
  <p:clrMap bg1="lt1" tx1="dk1" bg2="lt2" tx2="dk2" accent1="accent1" accent2="accent2" accent3="accent3" accent4="accent4" accent5="accent5" accent6="accent6" hlink="hlink" folHlink="folHlink"/>
  <p:sldLayoutIdLst>
    <p:sldLayoutId id="2147483661" r:id="rId1"/>
    <p:sldLayoutId id="2147483675" r:id="rId2"/>
    <p:sldLayoutId id="2147483674" r:id="rId3"/>
    <p:sldLayoutId id="2147483672" r:id="rId4"/>
    <p:sldLayoutId id="2147483671" r:id="rId5"/>
    <p:sldLayoutId id="2147483670" r:id="rId6"/>
    <p:sldLayoutId id="2147483662" r:id="rId7"/>
    <p:sldLayoutId id="2147483676" r:id="rId8"/>
    <p:sldLayoutId id="2147483673" r:id="rId9"/>
    <p:sldLayoutId id="2147483663" r:id="rId10"/>
    <p:sldLayoutId id="2147483664" r:id="rId11"/>
    <p:sldLayoutId id="2147483665" r:id="rId12"/>
    <p:sldLayoutId id="214748366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image" Target="../media/image19.png"/><Relationship Id="rId4"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8.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28.png"/><Relationship Id="rId4" Type="http://schemas.openxmlformats.org/officeDocument/2006/relationships/audio" Target="../media/audio2.wav"/></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jpeg"/><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Layout" Target="../slideLayouts/slideLayout18.xml"/><Relationship Id="rId5" Type="http://schemas.microsoft.com/office/2007/relationships/hdphoto" Target="../media/hdphoto1.wdp"/><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xmlns="" id="{4C82CCD7-501A-D949-96C5-EC9670155BE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75273" y="958938"/>
            <a:ext cx="2216727" cy="2216727"/>
          </a:xfrm>
          <a:prstGeom prst="rect">
            <a:avLst/>
          </a:prstGeom>
        </p:spPr>
      </p:pic>
      <p:pic>
        <p:nvPicPr>
          <p:cNvPr id="8" name="Picture 7">
            <a:extLst>
              <a:ext uri="{FF2B5EF4-FFF2-40B4-BE49-F238E27FC236}">
                <a16:creationId xmlns:a16="http://schemas.microsoft.com/office/drawing/2014/main" xmlns="" id="{0C4829AC-454A-8DA3-FB89-15F9AC911C54}"/>
              </a:ext>
            </a:extLst>
          </p:cNvPr>
          <p:cNvPicPr>
            <a:picLocks noChangeAspect="1"/>
          </p:cNvPicPr>
          <p:nvPr/>
        </p:nvPicPr>
        <p:blipFill>
          <a:blip r:embed="rId4"/>
          <a:stretch>
            <a:fillRect/>
          </a:stretch>
        </p:blipFill>
        <p:spPr>
          <a:xfrm>
            <a:off x="-571321" y="6098214"/>
            <a:ext cx="2188654" cy="890093"/>
          </a:xfrm>
          <a:prstGeom prst="rect">
            <a:avLst/>
          </a:prstGeom>
        </p:spPr>
      </p:pic>
      <p:pic>
        <p:nvPicPr>
          <p:cNvPr id="13" name="Picture 12">
            <a:extLst>
              <a:ext uri="{FF2B5EF4-FFF2-40B4-BE49-F238E27FC236}">
                <a16:creationId xmlns:a16="http://schemas.microsoft.com/office/drawing/2014/main" xmlns="" id="{C1EA5AEB-38C6-3CC0-A3F6-FE569519FEFD}"/>
              </a:ext>
            </a:extLst>
          </p:cNvPr>
          <p:cNvPicPr>
            <a:picLocks noChangeAspect="1"/>
          </p:cNvPicPr>
          <p:nvPr/>
        </p:nvPicPr>
        <p:blipFill>
          <a:blip r:embed="rId5"/>
          <a:stretch>
            <a:fillRect/>
          </a:stretch>
        </p:blipFill>
        <p:spPr>
          <a:xfrm>
            <a:off x="6082116" y="1593187"/>
            <a:ext cx="3176291" cy="865707"/>
          </a:xfrm>
          <a:prstGeom prst="rect">
            <a:avLst/>
          </a:prstGeom>
        </p:spPr>
      </p:pic>
      <p:pic>
        <p:nvPicPr>
          <p:cNvPr id="16" name="Picture 15">
            <a:extLst>
              <a:ext uri="{FF2B5EF4-FFF2-40B4-BE49-F238E27FC236}">
                <a16:creationId xmlns:a16="http://schemas.microsoft.com/office/drawing/2014/main" xmlns="" id="{A847D856-1F91-F772-660F-4EF648615F30}"/>
              </a:ext>
            </a:extLst>
          </p:cNvPr>
          <p:cNvPicPr>
            <a:picLocks noChangeAspect="1"/>
          </p:cNvPicPr>
          <p:nvPr/>
        </p:nvPicPr>
        <p:blipFill>
          <a:blip r:embed="rId6"/>
          <a:stretch>
            <a:fillRect/>
          </a:stretch>
        </p:blipFill>
        <p:spPr>
          <a:xfrm>
            <a:off x="4791325" y="3019788"/>
            <a:ext cx="7638950" cy="2682472"/>
          </a:xfrm>
          <a:prstGeom prst="rect">
            <a:avLst/>
          </a:prstGeom>
        </p:spPr>
      </p:pic>
      <p:pic>
        <p:nvPicPr>
          <p:cNvPr id="19" name="Picture 18">
            <a:extLst>
              <a:ext uri="{FF2B5EF4-FFF2-40B4-BE49-F238E27FC236}">
                <a16:creationId xmlns:a16="http://schemas.microsoft.com/office/drawing/2014/main" xmlns="" id="{A8C2463F-728B-85F8-93E9-AB8BAD8AB576}"/>
              </a:ext>
            </a:extLst>
          </p:cNvPr>
          <p:cNvPicPr>
            <a:picLocks noChangeAspect="1"/>
          </p:cNvPicPr>
          <p:nvPr/>
        </p:nvPicPr>
        <p:blipFill>
          <a:blip r:embed="rId7"/>
          <a:stretch>
            <a:fillRect/>
          </a:stretch>
        </p:blipFill>
        <p:spPr>
          <a:xfrm>
            <a:off x="6776144" y="2475223"/>
            <a:ext cx="2036240" cy="1207113"/>
          </a:xfrm>
          <a:prstGeom prst="rect">
            <a:avLst/>
          </a:prstGeom>
        </p:spPr>
      </p:pic>
      <p:pic>
        <p:nvPicPr>
          <p:cNvPr id="3" name="Picture 2">
            <a:extLst>
              <a:ext uri="{FF2B5EF4-FFF2-40B4-BE49-F238E27FC236}">
                <a16:creationId xmlns:a16="http://schemas.microsoft.com/office/drawing/2014/main" xmlns="" id="{C40D831C-8EA5-03CB-1D58-19731C7B80D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8484" t="-2208" b="-1"/>
          <a:stretch/>
        </p:blipFill>
        <p:spPr>
          <a:xfrm>
            <a:off x="0" y="-170814"/>
            <a:ext cx="5093110" cy="71591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fltVal val="0"/>
                                          </p:val>
                                        </p:tav>
                                        <p:tav tm="100000">
                                          <p:val>
                                            <p:strVal val="#ppt_h"/>
                                          </p:val>
                                        </p:tav>
                                      </p:tavLst>
                                    </p:anim>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986AF2C0-AE51-F5E3-ED2F-89120DAB2AEC}"/>
              </a:ext>
            </a:extLst>
          </p:cNvPr>
          <p:cNvSpPr txBox="1"/>
          <p:nvPr/>
        </p:nvSpPr>
        <p:spPr>
          <a:xfrm>
            <a:off x="622570" y="1121393"/>
            <a:ext cx="10622605" cy="48320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222222"/>
                </a:solidFill>
                <a:effectLst/>
                <a:uLnTx/>
                <a:uFillTx/>
                <a:latin typeface="Cambria" panose="02040503050406030204" pitchFamily="18" charset="0"/>
                <a:cs typeface="+mn-cs"/>
              </a:rPr>
              <a:t>      </a:t>
            </a:r>
            <a:r>
              <a:rPr kumimoji="0" lang="vi-VN" sz="2200" b="0" i="0" u="none" strike="noStrike" kern="1200" cap="none" spc="0" normalizeH="0" baseline="0" noProof="0" dirty="0">
                <a:ln>
                  <a:noFill/>
                </a:ln>
                <a:solidFill>
                  <a:srgbClr val="222222"/>
                </a:solidFill>
                <a:effectLst/>
                <a:uLnTx/>
                <a:uFillTx/>
                <a:latin typeface="Cambria" panose="02040503050406030204" pitchFamily="18" charset="0"/>
                <a:cs typeface="+mn-cs"/>
              </a:rPr>
              <a:t>Khi quay trở lại trường sau kì nghỉ, các bạn hò reo vui sướng khi phát hiện ra một điều tuyệt vời. Đối diện với dãy lớp học, một căn phòng mới đã biến thành thư viện. Bên trong căn phòng có rất nhiều giá chất đầy những quyển sách đủ màu sắc. Trong phòng còn có cả bàn và ghế để các bạn có thể ngồi đọc sách ngay tại đó nữa.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222222"/>
                </a:solidFill>
                <a:effectLst/>
                <a:uLnTx/>
                <a:uFillTx/>
                <a:latin typeface="Cambria" panose="02040503050406030204" pitchFamily="18" charset="0"/>
                <a:cs typeface="+mn-cs"/>
              </a:rPr>
              <a:t>     </a:t>
            </a:r>
            <a:r>
              <a:rPr kumimoji="0" lang="vi-VN" sz="2200" b="0" i="0" u="none" strike="noStrike" kern="1200" cap="none" spc="0" normalizeH="0" baseline="0" noProof="0" dirty="0">
                <a:ln>
                  <a:noFill/>
                </a:ln>
                <a:solidFill>
                  <a:srgbClr val="222222"/>
                </a:solidFill>
                <a:effectLst/>
                <a:uLnTx/>
                <a:uFillTx/>
                <a:latin typeface="Cambria" panose="02040503050406030204" pitchFamily="18" charset="0"/>
                <a:cs typeface="+mn-cs"/>
              </a:rPr>
              <a:t>Thầy hiệu trưởng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222222"/>
                </a:solidFill>
                <a:effectLst/>
                <a:uLnTx/>
                <a:uFillTx/>
                <a:latin typeface="Cambria" panose="02040503050406030204" pitchFamily="18" charset="0"/>
                <a:cs typeface="+mn-cs"/>
              </a:rPr>
              <a:t>- Đây là thư viện của các em. Các em có thể đọc bất kì quyển sách nào có ở đây. Cứ thoải mái vào thư viện khi nào thấy thích. Nếu muốn, các em có thể mượn sách về nhà đọc. Nhưng đọc xong thì phải trả lại nhé. Nếu ở nhà có sách gì các em muốn bạn khác cùng đọc, hãy mang đến đây. Bây giờ thì đọc thật nhiều sách vào.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222222"/>
                </a:solidFill>
                <a:effectLst/>
                <a:uLnTx/>
                <a:uFillTx/>
                <a:latin typeface="Cambria" panose="02040503050406030204" pitchFamily="18" charset="0"/>
                <a:cs typeface="+mn-cs"/>
              </a:rPr>
              <a:t>    </a:t>
            </a:r>
            <a:r>
              <a:rPr kumimoji="0" lang="vi-VN" sz="2200" b="0" i="0" u="none" strike="noStrike" kern="1200" cap="none" spc="0" normalizeH="0" baseline="0" noProof="0" dirty="0">
                <a:ln>
                  <a:noFill/>
                </a:ln>
                <a:solidFill>
                  <a:srgbClr val="222222"/>
                </a:solidFill>
                <a:effectLst/>
                <a:uLnTx/>
                <a:uFillTx/>
                <a:latin typeface="Cambria" panose="02040503050406030204" pitchFamily="18" charset="0"/>
                <a:cs typeface="+mn-cs"/>
              </a:rPr>
              <a:t>Thế là tất cả các học sinh có mặt ở đó đều cùng vào thư viện. Các bạn sôi nổi chọn sách cho mình rồi mang ra ghế đọc. Nhưng ghế chỉ đủ cho một nửa số học sinh thôi. Những bạn còn lại đành phải đứng đọc. Quang cảnh thư viện lúc này hệt như một toa tàu điện đông đúc với những hành khách đứng ngồi để đọc sách, trông đến là ngộ.</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222222"/>
                </a:solidFill>
                <a:effectLst/>
                <a:uLnTx/>
                <a:uFillTx/>
                <a:latin typeface="Cambria" panose="02040503050406030204" pitchFamily="18" charset="0"/>
                <a:cs typeface="+mn-cs"/>
              </a:rPr>
              <a:t>      </a:t>
            </a:r>
            <a:r>
              <a:rPr kumimoji="0" lang="vi-VN" sz="2200" b="0" i="0" u="none" strike="noStrike" kern="1200" cap="none" spc="0" normalizeH="0" baseline="0" noProof="0" dirty="0">
                <a:ln>
                  <a:noFill/>
                </a:ln>
                <a:solidFill>
                  <a:srgbClr val="222222"/>
                </a:solidFill>
                <a:effectLst/>
                <a:uLnTx/>
                <a:uFillTx/>
                <a:latin typeface="Cambria" panose="02040503050406030204" pitchFamily="18" charset="0"/>
                <a:cs typeface="+mn-cs"/>
              </a:rPr>
              <a:t>Từ hôm đó, bạn nào đến trường cũng háo hức ghé vào thư viện. Ai cũng vui lắm.</a:t>
            </a:r>
          </a:p>
        </p:txBody>
      </p:sp>
      <p:sp>
        <p:nvSpPr>
          <p:cNvPr id="5" name="TextBox 4">
            <a:extLst>
              <a:ext uri="{FF2B5EF4-FFF2-40B4-BE49-F238E27FC236}">
                <a16:creationId xmlns:a16="http://schemas.microsoft.com/office/drawing/2014/main" xmlns="" id="{019ABD7B-F8CE-C06B-6BC1-0412950BB0F1}"/>
              </a:ext>
            </a:extLst>
          </p:cNvPr>
          <p:cNvSpPr txBox="1"/>
          <p:nvPr/>
        </p:nvSpPr>
        <p:spPr>
          <a:xfrm>
            <a:off x="7466789" y="5953485"/>
            <a:ext cx="410264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222222"/>
                </a:solidFill>
                <a:effectLst/>
                <a:uLnTx/>
                <a:uFillTx/>
                <a:latin typeface="Cambria" panose="02040503050406030204" pitchFamily="18" charset="0"/>
                <a:cs typeface="+mn-cs"/>
              </a:rPr>
              <a:t>(Theo </a:t>
            </a:r>
            <a:r>
              <a:rPr kumimoji="0" lang="en-US" sz="1800" b="1" i="1" u="none" strike="noStrike" kern="1200" cap="none" spc="0" normalizeH="0" baseline="0" noProof="0" dirty="0" err="1">
                <a:ln>
                  <a:noFill/>
                </a:ln>
                <a:solidFill>
                  <a:srgbClr val="222222"/>
                </a:solidFill>
                <a:effectLst/>
                <a:uLnTx/>
                <a:uFillTx/>
                <a:latin typeface="Cambria" panose="02040503050406030204" pitchFamily="18" charset="0"/>
                <a:cs typeface="+mn-cs"/>
              </a:rPr>
              <a:t>Tốt-tô-chan</a:t>
            </a:r>
            <a:r>
              <a:rPr kumimoji="0" lang="en-US" sz="1800" b="1" i="1" u="none" strike="noStrike" kern="1200" cap="none" spc="0" normalizeH="0" baseline="0" noProof="0" dirty="0">
                <a:ln>
                  <a:noFill/>
                </a:ln>
                <a:solidFill>
                  <a:srgbClr val="222222"/>
                </a:solidFill>
                <a:effectLst/>
                <a:uLnTx/>
                <a:uFillTx/>
                <a:latin typeface="Cambria" panose="02040503050406030204" pitchFamily="18" charset="0"/>
                <a:cs typeface="+mn-cs"/>
              </a:rPr>
              <a:t>, </a:t>
            </a:r>
            <a:r>
              <a:rPr kumimoji="0" lang="en-US" sz="1800" b="1" i="1" u="none" strike="noStrike" kern="1200" cap="none" spc="0" normalizeH="0" baseline="0" noProof="0" dirty="0" err="1">
                <a:ln>
                  <a:noFill/>
                </a:ln>
                <a:solidFill>
                  <a:srgbClr val="222222"/>
                </a:solidFill>
                <a:effectLst/>
                <a:uLnTx/>
                <a:uFillTx/>
                <a:latin typeface="Cambria" panose="02040503050406030204" pitchFamily="18" charset="0"/>
                <a:cs typeface="+mn-cs"/>
              </a:rPr>
              <a:t>cô</a:t>
            </a:r>
            <a:r>
              <a:rPr kumimoji="0" lang="en-US" sz="1800" b="1" i="1" u="none" strike="noStrike" kern="1200" cap="none" spc="0" normalizeH="0" baseline="0" noProof="0" dirty="0">
                <a:ln>
                  <a:noFill/>
                </a:ln>
                <a:solidFill>
                  <a:srgbClr val="222222"/>
                </a:solidFill>
                <a:effectLst/>
                <a:uLnTx/>
                <a:uFillTx/>
                <a:latin typeface="Cambria" panose="02040503050406030204" pitchFamily="18" charset="0"/>
                <a:cs typeface="+mn-cs"/>
              </a:rPr>
              <a:t> </a:t>
            </a:r>
            <a:r>
              <a:rPr kumimoji="0" lang="en-US" sz="1800" b="1" i="1" u="none" strike="noStrike" kern="1200" cap="none" spc="0" normalizeH="0" baseline="0" noProof="0" dirty="0" err="1">
                <a:ln>
                  <a:noFill/>
                </a:ln>
                <a:solidFill>
                  <a:srgbClr val="222222"/>
                </a:solidFill>
                <a:effectLst/>
                <a:uLnTx/>
                <a:uFillTx/>
                <a:latin typeface="Cambria" panose="02040503050406030204" pitchFamily="18" charset="0"/>
                <a:cs typeface="+mn-cs"/>
              </a:rPr>
              <a:t>bé</a:t>
            </a:r>
            <a:r>
              <a:rPr kumimoji="0" lang="en-US" sz="1800" b="1" i="1" u="none" strike="noStrike" kern="1200" cap="none" spc="0" normalizeH="0" baseline="0" noProof="0" dirty="0">
                <a:ln>
                  <a:noFill/>
                </a:ln>
                <a:solidFill>
                  <a:srgbClr val="222222"/>
                </a:solidFill>
                <a:effectLst/>
                <a:uLnTx/>
                <a:uFillTx/>
                <a:latin typeface="Cambria" panose="02040503050406030204" pitchFamily="18" charset="0"/>
                <a:cs typeface="+mn-cs"/>
              </a:rPr>
              <a:t> </a:t>
            </a:r>
            <a:r>
              <a:rPr kumimoji="0" lang="en-US" sz="1800" b="1" i="1" u="none" strike="noStrike" kern="1200" cap="none" spc="0" normalizeH="0" baseline="0" noProof="0" dirty="0" err="1">
                <a:ln>
                  <a:noFill/>
                </a:ln>
                <a:solidFill>
                  <a:srgbClr val="222222"/>
                </a:solidFill>
                <a:effectLst/>
                <a:uLnTx/>
                <a:uFillTx/>
                <a:latin typeface="Cambria" panose="02040503050406030204" pitchFamily="18" charset="0"/>
                <a:cs typeface="+mn-cs"/>
              </a:rPr>
              <a:t>bên</a:t>
            </a:r>
            <a:r>
              <a:rPr kumimoji="0" lang="en-US" sz="1800" b="1" i="1" u="none" strike="noStrike" kern="1200" cap="none" spc="0" normalizeH="0" baseline="0" noProof="0" dirty="0">
                <a:ln>
                  <a:noFill/>
                </a:ln>
                <a:solidFill>
                  <a:srgbClr val="222222"/>
                </a:solidFill>
                <a:effectLst/>
                <a:uLnTx/>
                <a:uFillTx/>
                <a:latin typeface="Cambria" panose="02040503050406030204" pitchFamily="18" charset="0"/>
                <a:cs typeface="+mn-cs"/>
              </a:rPr>
              <a:t> </a:t>
            </a:r>
            <a:r>
              <a:rPr kumimoji="0" lang="en-US" sz="1800" b="1" i="1" u="none" strike="noStrike" kern="1200" cap="none" spc="0" normalizeH="0" baseline="0" noProof="0" dirty="0" err="1">
                <a:ln>
                  <a:noFill/>
                </a:ln>
                <a:solidFill>
                  <a:srgbClr val="222222"/>
                </a:solidFill>
                <a:effectLst/>
                <a:uLnTx/>
                <a:uFillTx/>
                <a:latin typeface="Cambria" panose="02040503050406030204" pitchFamily="18" charset="0"/>
                <a:cs typeface="+mn-cs"/>
              </a:rPr>
              <a:t>cửa</a:t>
            </a:r>
            <a:r>
              <a:rPr kumimoji="0" lang="en-US" sz="1800" b="1" i="1" u="none" strike="noStrike" kern="1200" cap="none" spc="0" normalizeH="0" baseline="0" noProof="0" dirty="0">
                <a:ln>
                  <a:noFill/>
                </a:ln>
                <a:solidFill>
                  <a:srgbClr val="222222"/>
                </a:solidFill>
                <a:effectLst/>
                <a:uLnTx/>
                <a:uFillTx/>
                <a:latin typeface="Cambria" panose="02040503050406030204" pitchFamily="18" charset="0"/>
                <a:cs typeface="+mn-cs"/>
              </a:rPr>
              <a:t> </a:t>
            </a:r>
            <a:r>
              <a:rPr kumimoji="0" lang="en-US" sz="1800" b="1" i="1" u="none" strike="noStrike" kern="1200" cap="none" spc="0" normalizeH="0" baseline="0" noProof="0" dirty="0" err="1">
                <a:ln>
                  <a:noFill/>
                </a:ln>
                <a:solidFill>
                  <a:srgbClr val="222222"/>
                </a:solidFill>
                <a:effectLst/>
                <a:uLnTx/>
                <a:uFillTx/>
                <a:latin typeface="Cambria" panose="02040503050406030204" pitchFamily="18" charset="0"/>
                <a:cs typeface="+mn-cs"/>
              </a:rPr>
              <a:t>sổ</a:t>
            </a:r>
            <a:r>
              <a:rPr kumimoji="0" lang="en-US" sz="1800" b="1" i="1" u="none" strike="noStrike" kern="1200" cap="none" spc="0" normalizeH="0" baseline="0" noProof="0" dirty="0">
                <a:ln>
                  <a:noFill/>
                </a:ln>
                <a:solidFill>
                  <a:srgbClr val="222222"/>
                </a:solidFill>
                <a:effectLst/>
                <a:uLnTx/>
                <a:uFillTx/>
                <a:latin typeface="Cambria" panose="02040503050406030204" pitchFamily="18" charset="0"/>
                <a:cs typeface="+mn-cs"/>
              </a:rPr>
              <a:t>)</a:t>
            </a:r>
            <a:endParaRPr kumimoji="0" lang="en-US" sz="1800" b="1" i="1"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pic>
        <p:nvPicPr>
          <p:cNvPr id="7" name="Picture 6">
            <a:extLst>
              <a:ext uri="{FF2B5EF4-FFF2-40B4-BE49-F238E27FC236}">
                <a16:creationId xmlns:a16="http://schemas.microsoft.com/office/drawing/2014/main" xmlns="" id="{89E70391-8E32-653F-AFA6-B9D88B682B11}"/>
              </a:ext>
            </a:extLst>
          </p:cNvPr>
          <p:cNvPicPr>
            <a:picLocks noChangeAspect="1"/>
          </p:cNvPicPr>
          <p:nvPr/>
        </p:nvPicPr>
        <p:blipFill rotWithShape="1">
          <a:blip r:embed="rId5"/>
          <a:srcRect t="13193" r="13792"/>
          <a:stretch/>
        </p:blipFill>
        <p:spPr>
          <a:xfrm>
            <a:off x="4784790" y="322223"/>
            <a:ext cx="2486227" cy="879132"/>
          </a:xfrm>
          <a:prstGeom prst="rect">
            <a:avLst/>
          </a:prstGeom>
        </p:spPr>
      </p:pic>
      <p:sp>
        <p:nvSpPr>
          <p:cNvPr id="4" name="008958">
            <a:extLst>
              <a:ext uri="{FF2B5EF4-FFF2-40B4-BE49-F238E27FC236}">
                <a16:creationId xmlns:a16="http://schemas.microsoft.com/office/drawing/2014/main" xmlns="" id="{C74A8722-3860-1B41-98E5-E2E09743B92B}"/>
              </a:ext>
            </a:extLst>
          </p:cNvPr>
          <p:cNvSpPr>
            <a:spLocks noChangeArrowheads="1"/>
          </p:cNvSpPr>
          <p:nvPr>
            <p:custDataLst>
              <p:tags r:id="rId1"/>
            </p:custDataLst>
          </p:nvPr>
        </p:nvSpPr>
        <p:spPr bwMode="auto">
          <a:xfrm>
            <a:off x="607374" y="1121393"/>
            <a:ext cx="406515" cy="410442"/>
          </a:xfrm>
          <a:prstGeom prst="ellipse">
            <a:avLst/>
          </a:prstGeom>
          <a:solidFill>
            <a:srgbClr val="50AEBA"/>
          </a:solidFill>
          <a:ln w="12700" cap="flat" cmpd="sng" algn="ctr">
            <a:solidFill>
              <a:sysClr val="window" lastClr="FFFFFF"/>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prstClr val="white"/>
                </a:solidFill>
                <a:effectLst/>
                <a:uLnTx/>
                <a:uFillTx/>
                <a:latin typeface="Cambria" panose="02040503050406030204" pitchFamily="18" charset="0"/>
                <a:ea typeface="思源黑体 CN Regular" panose="020B0500000000000000" pitchFamily="34" charset="-122"/>
                <a:sym typeface="方正黑体简体" panose="03000509000000000000" pitchFamily="65" charset="-122"/>
              </a:rPr>
              <a:t>1</a:t>
            </a:r>
          </a:p>
        </p:txBody>
      </p:sp>
      <p:sp>
        <p:nvSpPr>
          <p:cNvPr id="9" name="008958">
            <a:extLst>
              <a:ext uri="{FF2B5EF4-FFF2-40B4-BE49-F238E27FC236}">
                <a16:creationId xmlns:a16="http://schemas.microsoft.com/office/drawing/2014/main" xmlns="" id="{4156B824-A03D-7B11-45F4-39089CE365DB}"/>
              </a:ext>
            </a:extLst>
          </p:cNvPr>
          <p:cNvSpPr>
            <a:spLocks noChangeArrowheads="1"/>
          </p:cNvSpPr>
          <p:nvPr>
            <p:custDataLst>
              <p:tags r:id="rId2"/>
            </p:custDataLst>
          </p:nvPr>
        </p:nvSpPr>
        <p:spPr bwMode="auto">
          <a:xfrm>
            <a:off x="512150" y="2460567"/>
            <a:ext cx="406515" cy="410442"/>
          </a:xfrm>
          <a:prstGeom prst="ellipse">
            <a:avLst/>
          </a:prstGeom>
          <a:solidFill>
            <a:srgbClr val="50AEBA"/>
          </a:solidFill>
          <a:ln w="12700" cap="flat" cmpd="sng" algn="ctr">
            <a:solidFill>
              <a:sysClr val="window" lastClr="FFFFFF"/>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prstClr val="white"/>
                </a:solidFill>
                <a:effectLst/>
                <a:uLnTx/>
                <a:uFillTx/>
                <a:latin typeface="Cambria" panose="02040503050406030204" pitchFamily="18" charset="0"/>
                <a:ea typeface="思源黑体 CN Regular" panose="020B0500000000000000" pitchFamily="34" charset="-122"/>
                <a:sym typeface="方正黑体简体" panose="03000509000000000000" pitchFamily="65" charset="-122"/>
              </a:rPr>
              <a:t>2</a:t>
            </a:r>
          </a:p>
        </p:txBody>
      </p:sp>
      <p:sp>
        <p:nvSpPr>
          <p:cNvPr id="10" name="008958">
            <a:extLst>
              <a:ext uri="{FF2B5EF4-FFF2-40B4-BE49-F238E27FC236}">
                <a16:creationId xmlns:a16="http://schemas.microsoft.com/office/drawing/2014/main" xmlns="" id="{84478600-0779-5C41-2B62-1C900B9214C3}"/>
              </a:ext>
            </a:extLst>
          </p:cNvPr>
          <p:cNvSpPr>
            <a:spLocks noChangeArrowheads="1"/>
          </p:cNvSpPr>
          <p:nvPr>
            <p:custDataLst>
              <p:tags r:id="rId3"/>
            </p:custDataLst>
          </p:nvPr>
        </p:nvSpPr>
        <p:spPr bwMode="auto">
          <a:xfrm>
            <a:off x="495930" y="4207026"/>
            <a:ext cx="406515" cy="410442"/>
          </a:xfrm>
          <a:prstGeom prst="ellipse">
            <a:avLst/>
          </a:prstGeom>
          <a:solidFill>
            <a:srgbClr val="50AEBA"/>
          </a:solidFill>
          <a:ln w="12700" cap="flat" cmpd="sng" algn="ctr">
            <a:solidFill>
              <a:sysClr val="window" lastClr="FFFFFF"/>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prstClr val="white"/>
                </a:solidFill>
                <a:effectLst/>
                <a:uLnTx/>
                <a:uFillTx/>
                <a:latin typeface="Cambria" panose="02040503050406030204" pitchFamily="18" charset="0"/>
                <a:ea typeface="思源黑体 CN Regular" panose="020B0500000000000000" pitchFamily="34" charset="-122"/>
                <a:sym typeface="方正黑体简体" panose="03000509000000000000" pitchFamily="65" charset="-122"/>
              </a:rPr>
              <a:t>3</a:t>
            </a:r>
          </a:p>
        </p:txBody>
      </p:sp>
    </p:spTree>
    <p:extLst>
      <p:ext uri="{BB962C8B-B14F-4D97-AF65-F5344CB8AC3E}">
        <p14:creationId xmlns:p14="http://schemas.microsoft.com/office/powerpoint/2010/main" val="3376870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par>
                          <p:cTn id="24" fill="hold">
                            <p:stCondLst>
                              <p:cond delay="500"/>
                            </p:stCondLst>
                            <p:childTnLst>
                              <p:par>
                                <p:cTn id="25" presetID="27" presetClass="emph" presetSubtype="0" fill="remove" grpId="1" nodeType="afterEffect">
                                  <p:stCondLst>
                                    <p:cond delay="0"/>
                                  </p:stCondLst>
                                  <p:childTnLst>
                                    <p:animClr clrSpc="rgb" dir="cw">
                                      <p:cBhvr override="childStyle">
                                        <p:cTn id="26" dur="250" autoRev="1" fill="remove"/>
                                        <p:tgtEl>
                                          <p:spTgt spid="4"/>
                                        </p:tgtEl>
                                        <p:attrNameLst>
                                          <p:attrName>style.color</p:attrName>
                                        </p:attrNameLst>
                                      </p:cBhvr>
                                      <p:to>
                                        <a:schemeClr val="bg1"/>
                                      </p:to>
                                    </p:animClr>
                                    <p:animClr clrSpc="rgb" dir="cw">
                                      <p:cBhvr>
                                        <p:cTn id="27" dur="250" autoRev="1" fill="remove"/>
                                        <p:tgtEl>
                                          <p:spTgt spid="4"/>
                                        </p:tgtEl>
                                        <p:attrNameLst>
                                          <p:attrName>fillcolor</p:attrName>
                                        </p:attrNameLst>
                                      </p:cBhvr>
                                      <p:to>
                                        <a:schemeClr val="bg1"/>
                                      </p:to>
                                    </p:animClr>
                                    <p:set>
                                      <p:cBhvr>
                                        <p:cTn id="28" dur="250" autoRev="1" fill="remove"/>
                                        <p:tgtEl>
                                          <p:spTgt spid="4"/>
                                        </p:tgtEl>
                                        <p:attrNameLst>
                                          <p:attrName>fill.type</p:attrName>
                                        </p:attrNameLst>
                                      </p:cBhvr>
                                      <p:to>
                                        <p:strVal val="solid"/>
                                      </p:to>
                                    </p:set>
                                    <p:set>
                                      <p:cBhvr>
                                        <p:cTn id="29" dur="250" autoRev="1" fill="remove"/>
                                        <p:tgtEl>
                                          <p:spTgt spid="4"/>
                                        </p:tgtEl>
                                        <p:attrNameLst>
                                          <p:attrName>fill.on</p:attrName>
                                        </p:attrNameLst>
                                      </p:cBhvr>
                                      <p:to>
                                        <p:strVal val="true"/>
                                      </p:to>
                                    </p:set>
                                  </p:childTnLst>
                                </p:cTn>
                              </p:par>
                            </p:childTnLst>
                          </p:cTn>
                        </p:par>
                        <p:par>
                          <p:cTn id="30" fill="hold">
                            <p:stCondLst>
                              <p:cond delay="1000"/>
                            </p:stCondLst>
                            <p:childTnLst>
                              <p:par>
                                <p:cTn id="31" presetID="27" presetClass="emph" presetSubtype="0" fill="remove" grpId="1" nodeType="afterEffect">
                                  <p:stCondLst>
                                    <p:cond delay="0"/>
                                  </p:stCondLst>
                                  <p:childTnLst>
                                    <p:animClr clrSpc="rgb" dir="cw">
                                      <p:cBhvr override="childStyle">
                                        <p:cTn id="32" dur="250" autoRev="1" fill="remove"/>
                                        <p:tgtEl>
                                          <p:spTgt spid="9"/>
                                        </p:tgtEl>
                                        <p:attrNameLst>
                                          <p:attrName>style.color</p:attrName>
                                        </p:attrNameLst>
                                      </p:cBhvr>
                                      <p:to>
                                        <a:schemeClr val="bg1"/>
                                      </p:to>
                                    </p:animClr>
                                    <p:animClr clrSpc="rgb" dir="cw">
                                      <p:cBhvr>
                                        <p:cTn id="33" dur="250" autoRev="1" fill="remove"/>
                                        <p:tgtEl>
                                          <p:spTgt spid="9"/>
                                        </p:tgtEl>
                                        <p:attrNameLst>
                                          <p:attrName>fillcolor</p:attrName>
                                        </p:attrNameLst>
                                      </p:cBhvr>
                                      <p:to>
                                        <a:schemeClr val="bg1"/>
                                      </p:to>
                                    </p:animClr>
                                    <p:set>
                                      <p:cBhvr>
                                        <p:cTn id="34" dur="250" autoRev="1" fill="remove"/>
                                        <p:tgtEl>
                                          <p:spTgt spid="9"/>
                                        </p:tgtEl>
                                        <p:attrNameLst>
                                          <p:attrName>fill.type</p:attrName>
                                        </p:attrNameLst>
                                      </p:cBhvr>
                                      <p:to>
                                        <p:strVal val="solid"/>
                                      </p:to>
                                    </p:set>
                                    <p:set>
                                      <p:cBhvr>
                                        <p:cTn id="35" dur="250" autoRev="1" fill="remove"/>
                                        <p:tgtEl>
                                          <p:spTgt spid="9"/>
                                        </p:tgtEl>
                                        <p:attrNameLst>
                                          <p:attrName>fill.on</p:attrName>
                                        </p:attrNameLst>
                                      </p:cBhvr>
                                      <p:to>
                                        <p:strVal val="true"/>
                                      </p:to>
                                    </p:set>
                                  </p:childTnLst>
                                </p:cTn>
                              </p:par>
                            </p:childTnLst>
                          </p:cTn>
                        </p:par>
                        <p:par>
                          <p:cTn id="36" fill="hold">
                            <p:stCondLst>
                              <p:cond delay="1500"/>
                            </p:stCondLst>
                            <p:childTnLst>
                              <p:par>
                                <p:cTn id="37" presetID="27" presetClass="emph" presetSubtype="0" fill="remove" grpId="1" nodeType="afterEffect">
                                  <p:stCondLst>
                                    <p:cond delay="0"/>
                                  </p:stCondLst>
                                  <p:childTnLst>
                                    <p:animClr clrSpc="rgb" dir="cw">
                                      <p:cBhvr override="childStyle">
                                        <p:cTn id="38" dur="250" autoRev="1" fill="remove"/>
                                        <p:tgtEl>
                                          <p:spTgt spid="10"/>
                                        </p:tgtEl>
                                        <p:attrNameLst>
                                          <p:attrName>style.color</p:attrName>
                                        </p:attrNameLst>
                                      </p:cBhvr>
                                      <p:to>
                                        <a:schemeClr val="bg1"/>
                                      </p:to>
                                    </p:animClr>
                                    <p:animClr clrSpc="rgb" dir="cw">
                                      <p:cBhvr>
                                        <p:cTn id="39" dur="250" autoRev="1" fill="remove"/>
                                        <p:tgtEl>
                                          <p:spTgt spid="10"/>
                                        </p:tgtEl>
                                        <p:attrNameLst>
                                          <p:attrName>fillcolor</p:attrName>
                                        </p:attrNameLst>
                                      </p:cBhvr>
                                      <p:to>
                                        <a:schemeClr val="bg1"/>
                                      </p:to>
                                    </p:animClr>
                                    <p:set>
                                      <p:cBhvr>
                                        <p:cTn id="40" dur="250" autoRev="1" fill="remove"/>
                                        <p:tgtEl>
                                          <p:spTgt spid="10"/>
                                        </p:tgtEl>
                                        <p:attrNameLst>
                                          <p:attrName>fill.type</p:attrName>
                                        </p:attrNameLst>
                                      </p:cBhvr>
                                      <p:to>
                                        <p:strVal val="solid"/>
                                      </p:to>
                                    </p:set>
                                    <p:set>
                                      <p:cBhvr>
                                        <p:cTn id="41" dur="250" autoRev="1" fill="remove"/>
                                        <p:tgtEl>
                                          <p:spTgt spid="1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9" grpId="0" animBg="1"/>
      <p:bldP spid="9" grpId="1" animBg="1"/>
      <p:bldP spid="10" grpId="0" animBg="1"/>
      <p:bldP spid="10"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B35BABE6-A3DA-9216-F585-3633800D6ED5}"/>
              </a:ext>
            </a:extLst>
          </p:cNvPr>
          <p:cNvSpPr txBox="1"/>
          <p:nvPr/>
        </p:nvSpPr>
        <p:spPr>
          <a:xfrm>
            <a:off x="3121018" y="5013628"/>
            <a:ext cx="7760241" cy="1200329"/>
          </a:xfrm>
          <a:prstGeom prst="rect">
            <a:avLst/>
          </a:prstGeom>
          <a:noFill/>
        </p:spPr>
        <p:txBody>
          <a:bodyPr wrap="square">
            <a:spAutoFit/>
          </a:bodyPr>
          <a:lstStyle/>
          <a:p>
            <a:pPr algn="ctr"/>
            <a:r>
              <a:rPr kumimoji="0" lang="en-US" sz="3600" b="0" u="none" strike="noStrike" kern="1200" cap="none" spc="0" normalizeH="0" baseline="0" noProof="0" dirty="0" err="1">
                <a:ln>
                  <a:noFill/>
                </a:ln>
                <a:solidFill>
                  <a:srgbClr val="E7E6E6">
                    <a:lumMod val="10000"/>
                  </a:srgbClr>
                </a:solidFill>
                <a:effectLst/>
                <a:uLnTx/>
                <a:uFillTx/>
                <a:latin typeface="Cambria" panose="02040503050406030204" pitchFamily="18" charset="0"/>
                <a:ea typeface="Cambria" panose="02040503050406030204" pitchFamily="18" charset="0"/>
                <a:cs typeface="+mn-cs"/>
              </a:rPr>
              <a:t>Một</a:t>
            </a:r>
            <a:r>
              <a:rPr kumimoji="0" lang="en-US" sz="3600" b="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rPr>
              <a:t> </a:t>
            </a:r>
            <a:r>
              <a:rPr kumimoji="0" lang="en-US" sz="3600" b="0" u="none" strike="noStrike" kern="1200" cap="none" spc="0" normalizeH="0" baseline="0" noProof="0" dirty="0" err="1">
                <a:ln>
                  <a:noFill/>
                </a:ln>
                <a:solidFill>
                  <a:srgbClr val="E7E6E6">
                    <a:lumMod val="10000"/>
                  </a:srgbClr>
                </a:solidFill>
                <a:effectLst/>
                <a:uLnTx/>
                <a:uFillTx/>
                <a:latin typeface="Cambria" panose="02040503050406030204" pitchFamily="18" charset="0"/>
                <a:ea typeface="Cambria" panose="02040503050406030204" pitchFamily="18" charset="0"/>
                <a:cs typeface="+mn-cs"/>
              </a:rPr>
              <a:t>phương</a:t>
            </a:r>
            <a:r>
              <a:rPr kumimoji="0" lang="en-US" sz="3600" b="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rPr>
              <a:t> </a:t>
            </a:r>
            <a:r>
              <a:rPr kumimoji="0" lang="en-US" sz="3600" b="0" u="none" strike="noStrike" kern="1200" cap="none" spc="0" normalizeH="0" baseline="0" noProof="0" dirty="0" err="1">
                <a:ln>
                  <a:noFill/>
                </a:ln>
                <a:solidFill>
                  <a:srgbClr val="E7E6E6">
                    <a:lumMod val="10000"/>
                  </a:srgbClr>
                </a:solidFill>
                <a:effectLst/>
                <a:uLnTx/>
                <a:uFillTx/>
                <a:latin typeface="Cambria" panose="02040503050406030204" pitchFamily="18" charset="0"/>
                <a:ea typeface="Cambria" panose="02040503050406030204" pitchFamily="18" charset="0"/>
                <a:cs typeface="+mn-cs"/>
              </a:rPr>
              <a:t>tiện</a:t>
            </a:r>
            <a:r>
              <a:rPr kumimoji="0" lang="en-US" sz="3600" b="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rPr>
              <a:t> </a:t>
            </a:r>
            <a:r>
              <a:rPr kumimoji="0" lang="en-US" sz="3600" b="0" u="none" strike="noStrike" kern="1200" cap="none" spc="0" normalizeH="0" baseline="0" noProof="0" dirty="0" err="1">
                <a:ln>
                  <a:noFill/>
                </a:ln>
                <a:solidFill>
                  <a:srgbClr val="E7E6E6">
                    <a:lumMod val="10000"/>
                  </a:srgbClr>
                </a:solidFill>
                <a:effectLst/>
                <a:uLnTx/>
                <a:uFillTx/>
                <a:latin typeface="Cambria" panose="02040503050406030204" pitchFamily="18" charset="0"/>
                <a:ea typeface="Cambria" panose="02040503050406030204" pitchFamily="18" charset="0"/>
                <a:cs typeface="+mn-cs"/>
              </a:rPr>
              <a:t>giao</a:t>
            </a:r>
            <a:r>
              <a:rPr kumimoji="0" lang="en-US" sz="3600" b="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rPr>
              <a:t> </a:t>
            </a:r>
            <a:r>
              <a:rPr kumimoji="0" lang="en-US" sz="3600" b="0" u="none" strike="noStrike" kern="1200" cap="none" spc="0" normalizeH="0" baseline="0" noProof="0" dirty="0" err="1">
                <a:ln>
                  <a:noFill/>
                </a:ln>
                <a:solidFill>
                  <a:srgbClr val="E7E6E6">
                    <a:lumMod val="10000"/>
                  </a:srgbClr>
                </a:solidFill>
                <a:effectLst/>
                <a:uLnTx/>
                <a:uFillTx/>
                <a:latin typeface="Cambria" panose="02040503050406030204" pitchFamily="18" charset="0"/>
                <a:ea typeface="Cambria" panose="02040503050406030204" pitchFamily="18" charset="0"/>
                <a:cs typeface="+mn-cs"/>
              </a:rPr>
              <a:t>thông</a:t>
            </a:r>
            <a:r>
              <a:rPr kumimoji="0" lang="en-US" sz="3600" b="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rPr>
              <a:t> </a:t>
            </a:r>
            <a:r>
              <a:rPr kumimoji="0" lang="en-US" sz="3600" b="0" u="none" strike="noStrike" kern="1200" cap="none" spc="0" normalizeH="0" baseline="0" noProof="0" dirty="0" err="1">
                <a:ln>
                  <a:noFill/>
                </a:ln>
                <a:solidFill>
                  <a:srgbClr val="E7E6E6">
                    <a:lumMod val="10000"/>
                  </a:srgbClr>
                </a:solidFill>
                <a:effectLst/>
                <a:uLnTx/>
                <a:uFillTx/>
                <a:latin typeface="Cambria" panose="02040503050406030204" pitchFamily="18" charset="0"/>
                <a:ea typeface="Cambria" panose="02040503050406030204" pitchFamily="18" charset="0"/>
                <a:cs typeface="+mn-cs"/>
              </a:rPr>
              <a:t>công</a:t>
            </a:r>
            <a:r>
              <a:rPr kumimoji="0" lang="en-US" sz="3600" b="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rPr>
              <a:t> </a:t>
            </a:r>
            <a:r>
              <a:rPr kumimoji="0" lang="en-US" sz="3600" b="0" u="none" strike="noStrike" kern="1200" cap="none" spc="0" normalizeH="0" baseline="0" noProof="0" dirty="0" err="1">
                <a:ln>
                  <a:noFill/>
                </a:ln>
                <a:solidFill>
                  <a:srgbClr val="E7E6E6">
                    <a:lumMod val="10000"/>
                  </a:srgbClr>
                </a:solidFill>
                <a:effectLst/>
                <a:uLnTx/>
                <a:uFillTx/>
                <a:latin typeface="Cambria" panose="02040503050406030204" pitchFamily="18" charset="0"/>
                <a:ea typeface="Cambria" panose="02040503050406030204" pitchFamily="18" charset="0"/>
                <a:cs typeface="+mn-cs"/>
              </a:rPr>
              <a:t>cộng</a:t>
            </a:r>
            <a:r>
              <a:rPr kumimoji="0" lang="en-US" sz="3600" b="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rPr>
              <a:t>, </a:t>
            </a:r>
            <a:r>
              <a:rPr kumimoji="0" lang="en-US" sz="3600" b="0" u="none" strike="noStrike" kern="1200" cap="none" spc="0" normalizeH="0" baseline="0" noProof="0" dirty="0" err="1">
                <a:ln>
                  <a:noFill/>
                </a:ln>
                <a:solidFill>
                  <a:srgbClr val="E7E6E6">
                    <a:lumMod val="10000"/>
                  </a:srgbClr>
                </a:solidFill>
                <a:effectLst/>
                <a:uLnTx/>
                <a:uFillTx/>
                <a:latin typeface="Cambria" panose="02040503050406030204" pitchFamily="18" charset="0"/>
                <a:ea typeface="Cambria" panose="02040503050406030204" pitchFamily="18" charset="0"/>
                <a:cs typeface="+mn-cs"/>
              </a:rPr>
              <a:t>chạy</a:t>
            </a:r>
            <a:r>
              <a:rPr kumimoji="0" lang="en-US" sz="3600" b="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rPr>
              <a:t> </a:t>
            </a:r>
            <a:r>
              <a:rPr kumimoji="0" lang="en-US" sz="3600" b="0" u="none" strike="noStrike" kern="1200" cap="none" spc="0" normalizeH="0" baseline="0" noProof="0" dirty="0" err="1">
                <a:ln>
                  <a:noFill/>
                </a:ln>
                <a:solidFill>
                  <a:srgbClr val="E7E6E6">
                    <a:lumMod val="10000"/>
                  </a:srgbClr>
                </a:solidFill>
                <a:effectLst/>
                <a:uLnTx/>
                <a:uFillTx/>
                <a:latin typeface="Cambria" panose="02040503050406030204" pitchFamily="18" charset="0"/>
                <a:ea typeface="Cambria" panose="02040503050406030204" pitchFamily="18" charset="0"/>
                <a:cs typeface="+mn-cs"/>
              </a:rPr>
              <a:t>bằng</a:t>
            </a:r>
            <a:r>
              <a:rPr kumimoji="0" lang="en-US" sz="3600" b="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rPr>
              <a:t> </a:t>
            </a:r>
            <a:r>
              <a:rPr kumimoji="0" lang="en-US" sz="3600" b="0" u="none" strike="noStrike" kern="1200" cap="none" spc="0" normalizeH="0" baseline="0" noProof="0" dirty="0" err="1">
                <a:ln>
                  <a:noFill/>
                </a:ln>
                <a:solidFill>
                  <a:srgbClr val="E7E6E6">
                    <a:lumMod val="10000"/>
                  </a:srgbClr>
                </a:solidFill>
                <a:effectLst/>
                <a:uLnTx/>
                <a:uFillTx/>
                <a:latin typeface="Cambria" panose="02040503050406030204" pitchFamily="18" charset="0"/>
                <a:ea typeface="Cambria" panose="02040503050406030204" pitchFamily="18" charset="0"/>
                <a:cs typeface="+mn-cs"/>
              </a:rPr>
              <a:t>điện</a:t>
            </a:r>
            <a:r>
              <a:rPr kumimoji="0" lang="en-US" sz="3600" b="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rPr>
              <a:t>, chia </a:t>
            </a:r>
            <a:r>
              <a:rPr kumimoji="0" lang="en-US" sz="3600" b="0" u="none" strike="noStrike" kern="1200" cap="none" spc="0" normalizeH="0" baseline="0" noProof="0" dirty="0" err="1">
                <a:ln>
                  <a:noFill/>
                </a:ln>
                <a:solidFill>
                  <a:srgbClr val="E7E6E6">
                    <a:lumMod val="10000"/>
                  </a:srgbClr>
                </a:solidFill>
                <a:effectLst/>
                <a:uLnTx/>
                <a:uFillTx/>
                <a:latin typeface="Cambria" panose="02040503050406030204" pitchFamily="18" charset="0"/>
                <a:ea typeface="Cambria" panose="02040503050406030204" pitchFamily="18" charset="0"/>
                <a:cs typeface="+mn-cs"/>
              </a:rPr>
              <a:t>thành</a:t>
            </a:r>
            <a:r>
              <a:rPr kumimoji="0" lang="en-US" sz="3600" b="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rPr>
              <a:t> </a:t>
            </a:r>
            <a:r>
              <a:rPr kumimoji="0" lang="en-US" sz="3600" b="0" u="none" strike="noStrike" kern="1200" cap="none" spc="0" normalizeH="0" baseline="0" noProof="0" dirty="0" err="1">
                <a:ln>
                  <a:noFill/>
                </a:ln>
                <a:solidFill>
                  <a:srgbClr val="E7E6E6">
                    <a:lumMod val="10000"/>
                  </a:srgbClr>
                </a:solidFill>
                <a:effectLst/>
                <a:uLnTx/>
                <a:uFillTx/>
                <a:latin typeface="Cambria" panose="02040503050406030204" pitchFamily="18" charset="0"/>
                <a:ea typeface="Cambria" panose="02040503050406030204" pitchFamily="18" charset="0"/>
                <a:cs typeface="+mn-cs"/>
              </a:rPr>
              <a:t>nhiều</a:t>
            </a:r>
            <a:r>
              <a:rPr kumimoji="0" lang="en-US" sz="3600" b="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rPr>
              <a:t> toa.</a:t>
            </a:r>
            <a:endParaRPr lang="en-US" dirty="0"/>
          </a:p>
        </p:txBody>
      </p:sp>
      <p:sp>
        <p:nvSpPr>
          <p:cNvPr id="8" name="TextBox 7">
            <a:extLst>
              <a:ext uri="{FF2B5EF4-FFF2-40B4-BE49-F238E27FC236}">
                <a16:creationId xmlns:a16="http://schemas.microsoft.com/office/drawing/2014/main" xmlns="" id="{BEC3A1F3-E63A-5261-103D-A75027A85C67}"/>
              </a:ext>
            </a:extLst>
          </p:cNvPr>
          <p:cNvSpPr txBox="1"/>
          <p:nvPr/>
        </p:nvSpPr>
        <p:spPr>
          <a:xfrm>
            <a:off x="913962" y="5019847"/>
            <a:ext cx="2207056" cy="646331"/>
          </a:xfrm>
          <a:prstGeom prst="rect">
            <a:avLst/>
          </a:prstGeom>
          <a:noFill/>
        </p:spPr>
        <p:txBody>
          <a:bodyPr wrap="square">
            <a:spAutoFit/>
          </a:bodyPr>
          <a:lstStyle/>
          <a:p>
            <a:pPr algn="ctr"/>
            <a:r>
              <a:rPr kumimoji="0" lang="en-US" sz="3600" b="1" i="1" u="none" strike="noStrike" kern="1200" cap="none" spc="0" normalizeH="0" baseline="0" noProof="0" dirty="0" err="1">
                <a:ln>
                  <a:noFill/>
                </a:ln>
                <a:solidFill>
                  <a:srgbClr val="E7E6E6">
                    <a:lumMod val="10000"/>
                  </a:srgbClr>
                </a:solidFill>
                <a:effectLst/>
                <a:uLnTx/>
                <a:uFillTx/>
                <a:latin typeface="Cambria" panose="02040503050406030204" pitchFamily="18" charset="0"/>
                <a:ea typeface="Cambria" panose="02040503050406030204" pitchFamily="18" charset="0"/>
                <a:cs typeface="+mn-cs"/>
              </a:rPr>
              <a:t>Tàu</a:t>
            </a:r>
            <a:r>
              <a:rPr kumimoji="0" lang="en-US" sz="3600" b="1" i="1"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srgbClr val="E7E6E6">
                    <a:lumMod val="10000"/>
                  </a:srgbClr>
                </a:solidFill>
                <a:effectLst/>
                <a:uLnTx/>
                <a:uFillTx/>
                <a:latin typeface="Cambria" panose="02040503050406030204" pitchFamily="18" charset="0"/>
                <a:ea typeface="Cambria" panose="02040503050406030204" pitchFamily="18" charset="0"/>
                <a:cs typeface="+mn-cs"/>
              </a:rPr>
              <a:t>điện</a:t>
            </a:r>
            <a:r>
              <a:rPr kumimoji="0" lang="en-US" sz="3600" b="1" i="1"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rPr>
              <a:t>:</a:t>
            </a:r>
            <a:endParaRPr lang="en-US" b="1" i="1" dirty="0"/>
          </a:p>
        </p:txBody>
      </p:sp>
      <p:pic>
        <p:nvPicPr>
          <p:cNvPr id="9" name="Picture 8">
            <a:extLst>
              <a:ext uri="{FF2B5EF4-FFF2-40B4-BE49-F238E27FC236}">
                <a16:creationId xmlns:a16="http://schemas.microsoft.com/office/drawing/2014/main" xmlns="" id="{327D5A92-D6AD-D408-BB70-5AC18FE635FB}"/>
              </a:ext>
            </a:extLst>
          </p:cNvPr>
          <p:cNvPicPr>
            <a:picLocks noChangeAspect="1"/>
          </p:cNvPicPr>
          <p:nvPr/>
        </p:nvPicPr>
        <p:blipFill>
          <a:blip r:embed="rId2"/>
          <a:stretch>
            <a:fillRect/>
          </a:stretch>
        </p:blipFill>
        <p:spPr>
          <a:xfrm>
            <a:off x="3429664" y="259102"/>
            <a:ext cx="5096698" cy="1255885"/>
          </a:xfrm>
          <a:prstGeom prst="rect">
            <a:avLst/>
          </a:prstGeom>
        </p:spPr>
      </p:pic>
      <p:grpSp>
        <p:nvGrpSpPr>
          <p:cNvPr id="4" name="Group 3">
            <a:extLst>
              <a:ext uri="{FF2B5EF4-FFF2-40B4-BE49-F238E27FC236}">
                <a16:creationId xmlns:a16="http://schemas.microsoft.com/office/drawing/2014/main" xmlns="" id="{BDB8A438-C2A0-534F-2604-015AA57B70A7}"/>
              </a:ext>
            </a:extLst>
          </p:cNvPr>
          <p:cNvGrpSpPr/>
          <p:nvPr/>
        </p:nvGrpSpPr>
        <p:grpSpPr>
          <a:xfrm>
            <a:off x="1097969" y="1509780"/>
            <a:ext cx="10147104" cy="3332021"/>
            <a:chOff x="1097969" y="1509780"/>
            <a:chExt cx="10147104" cy="3332021"/>
          </a:xfrm>
        </p:grpSpPr>
        <p:pic>
          <p:nvPicPr>
            <p:cNvPr id="2" name="Picture 1">
              <a:extLst>
                <a:ext uri="{FF2B5EF4-FFF2-40B4-BE49-F238E27FC236}">
                  <a16:creationId xmlns:a16="http://schemas.microsoft.com/office/drawing/2014/main" xmlns="" id="{4A07D045-2316-2363-B6A9-21C46D7CDA6C}"/>
                </a:ext>
              </a:extLst>
            </p:cNvPr>
            <p:cNvPicPr>
              <a:picLocks noChangeAspect="1"/>
            </p:cNvPicPr>
            <p:nvPr/>
          </p:nvPicPr>
          <p:blipFill>
            <a:blip r:embed="rId3"/>
            <a:stretch>
              <a:fillRect/>
            </a:stretch>
          </p:blipFill>
          <p:spPr>
            <a:xfrm>
              <a:off x="1097969" y="1514987"/>
              <a:ext cx="4998031" cy="3326814"/>
            </a:xfrm>
            <a:prstGeom prst="rect">
              <a:avLst/>
            </a:prstGeom>
            <a:solidFill>
              <a:srgbClr val="FFFFFF">
                <a:shade val="85000"/>
              </a:srgbClr>
            </a:solidFill>
            <a:ln w="127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a:extLst>
                <a:ext uri="{FF2B5EF4-FFF2-40B4-BE49-F238E27FC236}">
                  <a16:creationId xmlns:a16="http://schemas.microsoft.com/office/drawing/2014/main" xmlns="" id="{6FCBD0D9-1F61-E3AF-7DDB-764FBD515FA3}"/>
                </a:ext>
              </a:extLst>
            </p:cNvPr>
            <p:cNvPicPr>
              <a:picLocks noChangeAspect="1"/>
            </p:cNvPicPr>
            <p:nvPr/>
          </p:nvPicPr>
          <p:blipFill>
            <a:blip r:embed="rId4"/>
            <a:stretch>
              <a:fillRect/>
            </a:stretch>
          </p:blipFill>
          <p:spPr>
            <a:xfrm>
              <a:off x="6247041" y="1509780"/>
              <a:ext cx="4998032" cy="3332021"/>
            </a:xfrm>
            <a:prstGeom prst="rect">
              <a:avLst/>
            </a:prstGeom>
            <a:solidFill>
              <a:srgbClr val="FFFFFF">
                <a:shade val="85000"/>
              </a:srgbClr>
            </a:solidFill>
            <a:ln w="127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pSp>
    </p:spTree>
    <p:extLst>
      <p:ext uri="{BB962C8B-B14F-4D97-AF65-F5344CB8AC3E}">
        <p14:creationId xmlns:p14="http://schemas.microsoft.com/office/powerpoint/2010/main" val="82717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986AF2C0-AE51-F5E3-ED2F-89120DAB2AEC}"/>
              </a:ext>
            </a:extLst>
          </p:cNvPr>
          <p:cNvSpPr txBox="1"/>
          <p:nvPr/>
        </p:nvSpPr>
        <p:spPr>
          <a:xfrm>
            <a:off x="622570" y="1121393"/>
            <a:ext cx="10622605" cy="4832092"/>
          </a:xfrm>
          <a:prstGeom prst="rect">
            <a:avLst/>
          </a:prstGeom>
          <a:noFill/>
        </p:spPr>
        <p:txBody>
          <a:bodyPr wrap="square">
            <a:spAutoFit/>
          </a:bodyPr>
          <a:lstStyle/>
          <a:p>
            <a:pPr algn="just"/>
            <a:r>
              <a:rPr lang="en-US" sz="2200" b="0" i="0" dirty="0">
                <a:solidFill>
                  <a:srgbClr val="222222"/>
                </a:solidFill>
                <a:effectLst/>
                <a:latin typeface="Cambria" panose="02040503050406030204" pitchFamily="18" charset="0"/>
              </a:rPr>
              <a:t>      </a:t>
            </a:r>
            <a:r>
              <a:rPr lang="vi-VN" sz="2200" b="0" i="0" dirty="0">
                <a:solidFill>
                  <a:srgbClr val="222222"/>
                </a:solidFill>
                <a:effectLst/>
                <a:latin typeface="Cambria" panose="02040503050406030204" pitchFamily="18" charset="0"/>
              </a:rPr>
              <a:t>Khi quay trở lại trường sau kì nghỉ, các bạn hò reo vui sướng khi phát hiện ra một điều tuyệt vời. Đối diện với dãy lớp học, một căn phòng mới đã biến thành thư viện. Bên trong căn phòng có rất nhiều giá chất đầy những quyển sách đủ màu sắc. Trong phòng còn có cả bàn và ghế để các bạn có thể ngồi đọc sách ngay tại đó nữa.</a:t>
            </a:r>
          </a:p>
          <a:p>
            <a:pPr algn="just"/>
            <a:r>
              <a:rPr lang="en-US" sz="2200" b="0" i="0" dirty="0">
                <a:solidFill>
                  <a:srgbClr val="222222"/>
                </a:solidFill>
                <a:effectLst/>
                <a:latin typeface="Cambria" panose="02040503050406030204" pitchFamily="18" charset="0"/>
              </a:rPr>
              <a:t>     </a:t>
            </a:r>
            <a:r>
              <a:rPr lang="vi-VN" sz="2200" b="0" i="0" dirty="0">
                <a:solidFill>
                  <a:srgbClr val="222222"/>
                </a:solidFill>
                <a:effectLst/>
                <a:latin typeface="Cambria" panose="02040503050406030204" pitchFamily="18" charset="0"/>
              </a:rPr>
              <a:t>Thầy hiệu trưởng nói:</a:t>
            </a:r>
          </a:p>
          <a:p>
            <a:pPr algn="just"/>
            <a:r>
              <a:rPr lang="vi-VN" sz="2200" b="0" i="0" dirty="0">
                <a:solidFill>
                  <a:srgbClr val="222222"/>
                </a:solidFill>
                <a:effectLst/>
                <a:latin typeface="Cambria" panose="02040503050406030204" pitchFamily="18" charset="0"/>
              </a:rPr>
              <a:t>- Đây là thư viện của các em. Các em có thể đọc bất kì quyển sách nào có ở đây. Cứ thoải mái vào thư viện khi nào thấy thích. Nếu muốn, các em có thể mượn sách về nhà đọc. Nhưng đọc xong thì phải trả lại nhé. Nếu ở nhà có sách gì các em muốn bạn khác cùng đọc, hãy mang đến đây. Bây giờ thì đọc thật nhiều sách vào.</a:t>
            </a:r>
          </a:p>
          <a:p>
            <a:pPr algn="just"/>
            <a:r>
              <a:rPr lang="en-US" sz="2200" b="0" i="0" dirty="0">
                <a:solidFill>
                  <a:srgbClr val="222222"/>
                </a:solidFill>
                <a:effectLst/>
                <a:latin typeface="Cambria" panose="02040503050406030204" pitchFamily="18" charset="0"/>
              </a:rPr>
              <a:t>    </a:t>
            </a:r>
            <a:r>
              <a:rPr lang="vi-VN" sz="2200" b="0" i="0" dirty="0">
                <a:solidFill>
                  <a:srgbClr val="222222"/>
                </a:solidFill>
                <a:effectLst/>
                <a:latin typeface="Cambria" panose="02040503050406030204" pitchFamily="18" charset="0"/>
              </a:rPr>
              <a:t>Thế là tất cả các học sinh có mặt ở đó đều cùng vào thư viện. Các bạn sôi nổi chọn sách cho mình rồi mang ra ghế đọc. Nhưng ghế chỉ đủ cho một nửa số học sinh thôi. Những bạn còn lại đành phải đứng đọc. Quang cảnh thư viện lúc này hệt như một toa tàu điện đông đúc với những hành khách đứng ngồi để đọc sách, trông đến là ngộ.</a:t>
            </a:r>
          </a:p>
          <a:p>
            <a:pPr algn="just"/>
            <a:r>
              <a:rPr lang="en-US" sz="2200" b="0" i="0" dirty="0">
                <a:solidFill>
                  <a:srgbClr val="222222"/>
                </a:solidFill>
                <a:effectLst/>
                <a:latin typeface="Cambria" panose="02040503050406030204" pitchFamily="18" charset="0"/>
              </a:rPr>
              <a:t>      </a:t>
            </a:r>
            <a:r>
              <a:rPr lang="vi-VN" sz="2200" b="0" i="0" dirty="0">
                <a:solidFill>
                  <a:srgbClr val="222222"/>
                </a:solidFill>
                <a:effectLst/>
                <a:latin typeface="Cambria" panose="02040503050406030204" pitchFamily="18" charset="0"/>
              </a:rPr>
              <a:t>Từ hôm đó, bạn nào đến trường cũng háo hức ghé vào thư viện. Ai cũng vui lắm.</a:t>
            </a:r>
          </a:p>
        </p:txBody>
      </p:sp>
      <p:sp>
        <p:nvSpPr>
          <p:cNvPr id="5" name="TextBox 4">
            <a:extLst>
              <a:ext uri="{FF2B5EF4-FFF2-40B4-BE49-F238E27FC236}">
                <a16:creationId xmlns:a16="http://schemas.microsoft.com/office/drawing/2014/main" xmlns="" id="{019ABD7B-F8CE-C06B-6BC1-0412950BB0F1}"/>
              </a:ext>
            </a:extLst>
          </p:cNvPr>
          <p:cNvSpPr txBox="1"/>
          <p:nvPr/>
        </p:nvSpPr>
        <p:spPr>
          <a:xfrm>
            <a:off x="7466789" y="5953485"/>
            <a:ext cx="4102641" cy="369332"/>
          </a:xfrm>
          <a:prstGeom prst="rect">
            <a:avLst/>
          </a:prstGeom>
          <a:noFill/>
        </p:spPr>
        <p:txBody>
          <a:bodyPr wrap="square">
            <a:spAutoFit/>
          </a:bodyPr>
          <a:lstStyle/>
          <a:p>
            <a:r>
              <a:rPr lang="en-US" b="1" i="1" dirty="0">
                <a:solidFill>
                  <a:srgbClr val="222222"/>
                </a:solidFill>
                <a:effectLst/>
                <a:latin typeface="Cambria" panose="02040503050406030204" pitchFamily="18" charset="0"/>
              </a:rPr>
              <a:t>(Theo </a:t>
            </a:r>
            <a:r>
              <a:rPr lang="en-US" b="1" i="1" dirty="0" err="1">
                <a:solidFill>
                  <a:srgbClr val="222222"/>
                </a:solidFill>
                <a:effectLst/>
                <a:latin typeface="Cambria" panose="02040503050406030204" pitchFamily="18" charset="0"/>
              </a:rPr>
              <a:t>Tốt-tô-chan</a:t>
            </a:r>
            <a:r>
              <a:rPr lang="en-US" b="1" i="1" dirty="0">
                <a:solidFill>
                  <a:srgbClr val="222222"/>
                </a:solidFill>
                <a:effectLst/>
                <a:latin typeface="Cambria" panose="02040503050406030204" pitchFamily="18" charset="0"/>
              </a:rPr>
              <a:t>, </a:t>
            </a:r>
            <a:r>
              <a:rPr lang="en-US" b="1" i="1" dirty="0" err="1">
                <a:solidFill>
                  <a:srgbClr val="222222"/>
                </a:solidFill>
                <a:effectLst/>
                <a:latin typeface="Cambria" panose="02040503050406030204" pitchFamily="18" charset="0"/>
              </a:rPr>
              <a:t>cô</a:t>
            </a:r>
            <a:r>
              <a:rPr lang="en-US" b="1" i="1" dirty="0">
                <a:solidFill>
                  <a:srgbClr val="222222"/>
                </a:solidFill>
                <a:effectLst/>
                <a:latin typeface="Cambria" panose="02040503050406030204" pitchFamily="18" charset="0"/>
              </a:rPr>
              <a:t> </a:t>
            </a:r>
            <a:r>
              <a:rPr lang="en-US" b="1" i="1" dirty="0" err="1">
                <a:solidFill>
                  <a:srgbClr val="222222"/>
                </a:solidFill>
                <a:effectLst/>
                <a:latin typeface="Cambria" panose="02040503050406030204" pitchFamily="18" charset="0"/>
              </a:rPr>
              <a:t>bé</a:t>
            </a:r>
            <a:r>
              <a:rPr lang="en-US" b="1" i="1" dirty="0">
                <a:solidFill>
                  <a:srgbClr val="222222"/>
                </a:solidFill>
                <a:effectLst/>
                <a:latin typeface="Cambria" panose="02040503050406030204" pitchFamily="18" charset="0"/>
              </a:rPr>
              <a:t> </a:t>
            </a:r>
            <a:r>
              <a:rPr lang="en-US" b="1" i="1" dirty="0" err="1">
                <a:solidFill>
                  <a:srgbClr val="222222"/>
                </a:solidFill>
                <a:effectLst/>
                <a:latin typeface="Cambria" panose="02040503050406030204" pitchFamily="18" charset="0"/>
              </a:rPr>
              <a:t>bên</a:t>
            </a:r>
            <a:r>
              <a:rPr lang="en-US" b="1" i="1" dirty="0">
                <a:solidFill>
                  <a:srgbClr val="222222"/>
                </a:solidFill>
                <a:effectLst/>
                <a:latin typeface="Cambria" panose="02040503050406030204" pitchFamily="18" charset="0"/>
              </a:rPr>
              <a:t> </a:t>
            </a:r>
            <a:r>
              <a:rPr lang="en-US" b="1" i="1" dirty="0" err="1">
                <a:solidFill>
                  <a:srgbClr val="222222"/>
                </a:solidFill>
                <a:effectLst/>
                <a:latin typeface="Cambria" panose="02040503050406030204" pitchFamily="18" charset="0"/>
              </a:rPr>
              <a:t>cửa</a:t>
            </a:r>
            <a:r>
              <a:rPr lang="en-US" b="1" i="1" dirty="0">
                <a:solidFill>
                  <a:srgbClr val="222222"/>
                </a:solidFill>
                <a:effectLst/>
                <a:latin typeface="Cambria" panose="02040503050406030204" pitchFamily="18" charset="0"/>
              </a:rPr>
              <a:t> </a:t>
            </a:r>
            <a:r>
              <a:rPr lang="en-US" b="1" i="1" dirty="0" err="1">
                <a:solidFill>
                  <a:srgbClr val="222222"/>
                </a:solidFill>
                <a:effectLst/>
                <a:latin typeface="Cambria" panose="02040503050406030204" pitchFamily="18" charset="0"/>
              </a:rPr>
              <a:t>sổ</a:t>
            </a:r>
            <a:r>
              <a:rPr lang="en-US" b="1" i="1" dirty="0">
                <a:solidFill>
                  <a:srgbClr val="222222"/>
                </a:solidFill>
                <a:effectLst/>
                <a:latin typeface="Cambria" panose="02040503050406030204" pitchFamily="18" charset="0"/>
              </a:rPr>
              <a:t>)</a:t>
            </a:r>
            <a:endParaRPr lang="en-US" b="1" i="1" dirty="0">
              <a:latin typeface="Cambria" panose="02040503050406030204" pitchFamily="18" charset="0"/>
            </a:endParaRPr>
          </a:p>
        </p:txBody>
      </p:sp>
      <p:pic>
        <p:nvPicPr>
          <p:cNvPr id="7" name="Picture 6">
            <a:extLst>
              <a:ext uri="{FF2B5EF4-FFF2-40B4-BE49-F238E27FC236}">
                <a16:creationId xmlns:a16="http://schemas.microsoft.com/office/drawing/2014/main" xmlns="" id="{89E70391-8E32-653F-AFA6-B9D88B682B11}"/>
              </a:ext>
            </a:extLst>
          </p:cNvPr>
          <p:cNvPicPr>
            <a:picLocks noChangeAspect="1"/>
          </p:cNvPicPr>
          <p:nvPr/>
        </p:nvPicPr>
        <p:blipFill rotWithShape="1">
          <a:blip r:embed="rId2"/>
          <a:srcRect t="13193" r="13792"/>
          <a:stretch/>
        </p:blipFill>
        <p:spPr>
          <a:xfrm>
            <a:off x="4784790" y="322223"/>
            <a:ext cx="2486227" cy="879132"/>
          </a:xfrm>
          <a:prstGeom prst="rect">
            <a:avLst/>
          </a:prstGeom>
        </p:spPr>
      </p:pic>
    </p:spTree>
    <p:extLst>
      <p:ext uri="{BB962C8B-B14F-4D97-AF65-F5344CB8AC3E}">
        <p14:creationId xmlns:p14="http://schemas.microsoft.com/office/powerpoint/2010/main" val="124046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A06F0B0B-819D-CCDA-BE68-9DDC846C0690}"/>
              </a:ext>
            </a:extLst>
          </p:cNvPr>
          <p:cNvPicPr>
            <a:picLocks noChangeAspect="1"/>
          </p:cNvPicPr>
          <p:nvPr/>
        </p:nvPicPr>
        <p:blipFill>
          <a:blip r:embed="rId3"/>
          <a:stretch>
            <a:fillRect/>
          </a:stretch>
        </p:blipFill>
        <p:spPr>
          <a:xfrm>
            <a:off x="2727668" y="1197670"/>
            <a:ext cx="6736664" cy="4462659"/>
          </a:xfrm>
          <a:prstGeom prst="rect">
            <a:avLst/>
          </a:prstGeom>
        </p:spPr>
      </p:pic>
    </p:spTree>
    <p:extLst>
      <p:ext uri="{BB962C8B-B14F-4D97-AF65-F5344CB8AC3E}">
        <p14:creationId xmlns:p14="http://schemas.microsoft.com/office/powerpoint/2010/main" val="1352879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46D8913B-D88A-4956-7DB9-B6AC88C1FAC7}"/>
              </a:ext>
            </a:extLst>
          </p:cNvPr>
          <p:cNvGrpSpPr/>
          <p:nvPr/>
        </p:nvGrpSpPr>
        <p:grpSpPr>
          <a:xfrm>
            <a:off x="1488332" y="641695"/>
            <a:ext cx="9152656" cy="1200329"/>
            <a:chOff x="1488332" y="641695"/>
            <a:chExt cx="9152656" cy="1200329"/>
          </a:xfrm>
        </p:grpSpPr>
        <p:sp>
          <p:nvSpPr>
            <p:cNvPr id="3" name="Rectangle: Rounded Corners 2">
              <a:extLst>
                <a:ext uri="{FF2B5EF4-FFF2-40B4-BE49-F238E27FC236}">
                  <a16:creationId xmlns:a16="http://schemas.microsoft.com/office/drawing/2014/main" xmlns="" id="{9551E3FD-E122-0DA1-1F52-72A6288590F8}"/>
                </a:ext>
              </a:extLst>
            </p:cNvPr>
            <p:cNvSpPr/>
            <p:nvPr/>
          </p:nvSpPr>
          <p:spPr>
            <a:xfrm>
              <a:off x="1488332" y="641695"/>
              <a:ext cx="9017540" cy="1200329"/>
            </a:xfrm>
            <a:prstGeom prst="roundRect">
              <a:avLst/>
            </a:prstGeom>
            <a:solidFill>
              <a:srgbClr val="D3EAED"/>
            </a:solidFill>
            <a:ln w="28575" cap="flat" cmpd="sng" algn="ctr">
              <a:solidFill>
                <a:srgbClr val="50AEBA"/>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4" name="TextBox 3">
              <a:extLst>
                <a:ext uri="{FF2B5EF4-FFF2-40B4-BE49-F238E27FC236}">
                  <a16:creationId xmlns:a16="http://schemas.microsoft.com/office/drawing/2014/main" xmlns="" id="{75F272B9-4003-3C2C-DE35-0B89B61F312C}"/>
                </a:ext>
              </a:extLst>
            </p:cNvPr>
            <p:cNvSpPr txBox="1"/>
            <p:nvPr/>
          </p:nvSpPr>
          <p:spPr>
            <a:xfrm>
              <a:off x="1551012" y="641695"/>
              <a:ext cx="9089976" cy="1200329"/>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sng" strike="noStrike" kern="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rPr>
                <a:t>Câu</a:t>
              </a:r>
              <a:r>
                <a:rPr kumimoji="0" lang="en-US" sz="3600" b="1" i="0" u="sng" strike="noStrike" kern="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rPr>
                <a:t> 1</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rPr>
                <a:t>Đến</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rPr>
                <a:t>trường</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rPr>
                <a:t>sau</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rPr>
                <a:t>kì</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rPr>
                <a:t>nghỉ</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rPr>
                <a:t>các</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rPr>
                <a:t>bạn</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rPr>
                <a:t>học</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rPr>
                <a:t>sinh</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rPr>
                <a:t>đã</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rPr>
                <a:t>phát</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rPr>
                <a:t>hiện</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rPr>
                <a:t>ra</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rPr>
                <a:t>điều</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rPr>
                <a:t>gì</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rPr>
                <a:t>tuyệt</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rPr>
                <a:t>vời</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rPr>
                <a:t>?</a:t>
              </a:r>
              <a:endParaRPr kumimoji="0" lang="en-US" sz="4400" b="1" i="0" u="none" strike="noStrike" kern="0" cap="none" spc="0" normalizeH="0" baseline="0" noProof="0" dirty="0">
                <a:ln>
                  <a:noFill/>
                </a:ln>
                <a:solidFill>
                  <a:prstClr val="black"/>
                </a:solidFill>
                <a:effectLst/>
                <a:uLnTx/>
                <a:uFillTx/>
                <a:latin typeface="Cambria" panose="02040503050406030204" pitchFamily="18" charset="0"/>
              </a:endParaRPr>
            </a:p>
          </p:txBody>
        </p:sp>
      </p:grpSp>
      <p:sp>
        <p:nvSpPr>
          <p:cNvPr id="6" name="TextBox 5">
            <a:extLst>
              <a:ext uri="{FF2B5EF4-FFF2-40B4-BE49-F238E27FC236}">
                <a16:creationId xmlns:a16="http://schemas.microsoft.com/office/drawing/2014/main" xmlns="" id="{43ECD223-A1C3-8FF3-E933-54A6300A249B}"/>
              </a:ext>
            </a:extLst>
          </p:cNvPr>
          <p:cNvSpPr txBox="1"/>
          <p:nvPr/>
        </p:nvSpPr>
        <p:spPr>
          <a:xfrm>
            <a:off x="1361073" y="2330202"/>
            <a:ext cx="9144799" cy="1754326"/>
          </a:xfrm>
          <a:prstGeom prst="rect">
            <a:avLst/>
          </a:prstGeom>
          <a:noFill/>
        </p:spPr>
        <p:txBody>
          <a:bodyPr wrap="square">
            <a:spAutoFit/>
          </a:bodyPr>
          <a:lstStyle/>
          <a:p>
            <a:pPr algn="just"/>
            <a:r>
              <a:rPr lang="en-US" sz="3600" b="1" i="0" dirty="0">
                <a:solidFill>
                  <a:srgbClr val="2E6C74"/>
                </a:solidFill>
                <a:effectLst/>
                <a:latin typeface="Cambria" panose="02040503050406030204" pitchFamily="18" charset="0"/>
              </a:rPr>
              <a:t>   </a:t>
            </a:r>
            <a:r>
              <a:rPr lang="vi-VN" sz="3600" b="1" i="0" dirty="0">
                <a:solidFill>
                  <a:srgbClr val="2E6C74"/>
                </a:solidFill>
                <a:effectLst/>
                <a:latin typeface="Cambria" panose="02040503050406030204" pitchFamily="18" charset="0"/>
              </a:rPr>
              <a:t>Sau kì nghỉ, các bạn học sinh phát hiện ra một căn phòng mới đối diện dãy lớp học đã biến thành thư viện.</a:t>
            </a:r>
            <a:endParaRPr lang="en-US" sz="3600" b="1" dirty="0">
              <a:solidFill>
                <a:srgbClr val="2E6C74"/>
              </a:solidFill>
              <a:latin typeface="Cambria" panose="02040503050406030204" pitchFamily="18" charset="0"/>
            </a:endParaRPr>
          </a:p>
        </p:txBody>
      </p:sp>
    </p:spTree>
    <p:extLst>
      <p:ext uri="{BB962C8B-B14F-4D97-AF65-F5344CB8AC3E}">
        <p14:creationId xmlns:p14="http://schemas.microsoft.com/office/powerpoint/2010/main" val="1082681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46D8913B-D88A-4956-7DB9-B6AC88C1FAC7}"/>
              </a:ext>
            </a:extLst>
          </p:cNvPr>
          <p:cNvGrpSpPr/>
          <p:nvPr/>
        </p:nvGrpSpPr>
        <p:grpSpPr>
          <a:xfrm>
            <a:off x="1488332" y="477106"/>
            <a:ext cx="9152656" cy="1200329"/>
            <a:chOff x="1488332" y="641695"/>
            <a:chExt cx="9152656" cy="1200329"/>
          </a:xfrm>
        </p:grpSpPr>
        <p:sp>
          <p:nvSpPr>
            <p:cNvPr id="3" name="Rectangle: Rounded Corners 2">
              <a:extLst>
                <a:ext uri="{FF2B5EF4-FFF2-40B4-BE49-F238E27FC236}">
                  <a16:creationId xmlns:a16="http://schemas.microsoft.com/office/drawing/2014/main" xmlns="" id="{9551E3FD-E122-0DA1-1F52-72A6288590F8}"/>
                </a:ext>
              </a:extLst>
            </p:cNvPr>
            <p:cNvSpPr/>
            <p:nvPr/>
          </p:nvSpPr>
          <p:spPr>
            <a:xfrm>
              <a:off x="1488332" y="641695"/>
              <a:ext cx="9017540" cy="1200329"/>
            </a:xfrm>
            <a:prstGeom prst="roundRect">
              <a:avLst/>
            </a:prstGeom>
            <a:solidFill>
              <a:srgbClr val="D3EAED"/>
            </a:solidFill>
            <a:ln w="28575" cap="flat" cmpd="sng" algn="ctr">
              <a:solidFill>
                <a:srgbClr val="50AEBA"/>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4" name="TextBox 3">
              <a:extLst>
                <a:ext uri="{FF2B5EF4-FFF2-40B4-BE49-F238E27FC236}">
                  <a16:creationId xmlns:a16="http://schemas.microsoft.com/office/drawing/2014/main" xmlns="" id="{75F272B9-4003-3C2C-DE35-0B89B61F312C}"/>
                </a:ext>
              </a:extLst>
            </p:cNvPr>
            <p:cNvSpPr txBox="1"/>
            <p:nvPr/>
          </p:nvSpPr>
          <p:spPr>
            <a:xfrm>
              <a:off x="1551012" y="641695"/>
              <a:ext cx="9089976" cy="1200329"/>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sng" strike="noStrike" kern="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rPr>
                <a:t>Câu</a:t>
              </a:r>
              <a:r>
                <a:rPr kumimoji="0" lang="en-US" sz="3600" b="1" i="0" u="sng" strike="noStrike" kern="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rPr>
                <a:t> 2</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rPr>
                <a:t>: Th</a:t>
              </a:r>
              <a:r>
                <a:rPr lang="vi-VN" sz="3600" b="1" i="0" dirty="0">
                  <a:solidFill>
                    <a:srgbClr val="222222"/>
                  </a:solidFill>
                  <a:effectLst/>
                  <a:latin typeface="Cambria" panose="02040503050406030204" pitchFamily="18" charset="0"/>
                </a:rPr>
                <a:t>ầy hiệu trưởng đã dặn các bạn học sinh làm những việc gì</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rPr>
                <a:t>?</a:t>
              </a:r>
              <a:endParaRPr kumimoji="0" lang="en-US" sz="4400" b="1" i="0" u="none" strike="noStrike" kern="0" cap="none" spc="0" normalizeH="0" baseline="0" noProof="0" dirty="0">
                <a:ln>
                  <a:noFill/>
                </a:ln>
                <a:solidFill>
                  <a:prstClr val="black"/>
                </a:solidFill>
                <a:effectLst/>
                <a:uLnTx/>
                <a:uFillTx/>
                <a:latin typeface="Cambria" panose="02040503050406030204" pitchFamily="18" charset="0"/>
              </a:endParaRPr>
            </a:p>
          </p:txBody>
        </p:sp>
      </p:grpSp>
      <p:grpSp>
        <p:nvGrpSpPr>
          <p:cNvPr id="6" name="Group 5">
            <a:extLst>
              <a:ext uri="{FF2B5EF4-FFF2-40B4-BE49-F238E27FC236}">
                <a16:creationId xmlns:a16="http://schemas.microsoft.com/office/drawing/2014/main" xmlns="" id="{C3B85B87-FE6F-C9BE-DC9B-62AC5251BAB6}"/>
              </a:ext>
            </a:extLst>
          </p:cNvPr>
          <p:cNvGrpSpPr/>
          <p:nvPr/>
        </p:nvGrpSpPr>
        <p:grpSpPr>
          <a:xfrm>
            <a:off x="1159957" y="1842025"/>
            <a:ext cx="3360329" cy="2377437"/>
            <a:chOff x="1159957" y="1842025"/>
            <a:chExt cx="3360329" cy="2377437"/>
          </a:xfrm>
        </p:grpSpPr>
        <p:pic>
          <p:nvPicPr>
            <p:cNvPr id="5" name="图片 2">
              <a:extLst>
                <a:ext uri="{FF2B5EF4-FFF2-40B4-BE49-F238E27FC236}">
                  <a16:creationId xmlns:a16="http://schemas.microsoft.com/office/drawing/2014/main" xmlns="" id="{A0419C38-24A1-A494-8585-12FD304B1E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9957" y="1842025"/>
              <a:ext cx="3360329" cy="2377437"/>
            </a:xfrm>
            <a:prstGeom prst="rect">
              <a:avLst/>
            </a:prstGeom>
          </p:spPr>
        </p:pic>
        <p:sp>
          <p:nvSpPr>
            <p:cNvPr id="13" name="TextBox 12">
              <a:extLst>
                <a:ext uri="{FF2B5EF4-FFF2-40B4-BE49-F238E27FC236}">
                  <a16:creationId xmlns:a16="http://schemas.microsoft.com/office/drawing/2014/main" xmlns="" id="{2CD0FC3B-E27F-DBA7-A1C1-A5CC4A50D134}"/>
                </a:ext>
              </a:extLst>
            </p:cNvPr>
            <p:cNvSpPr txBox="1"/>
            <p:nvPr/>
          </p:nvSpPr>
          <p:spPr>
            <a:xfrm>
              <a:off x="1678201" y="2314889"/>
              <a:ext cx="2323839" cy="1077218"/>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200" b="1" kern="0" dirty="0" err="1">
                  <a:solidFill>
                    <a:srgbClr val="0070C0"/>
                  </a:solidFill>
                  <a:latin typeface="Cambria" panose="02040503050406030204" pitchFamily="18" charset="0"/>
                </a:rPr>
                <a:t>Đọc</a:t>
              </a:r>
              <a:r>
                <a:rPr lang="en-US" sz="3200" b="1" kern="0" dirty="0">
                  <a:solidFill>
                    <a:srgbClr val="0070C0"/>
                  </a:solidFill>
                  <a:latin typeface="Cambria" panose="02040503050406030204" pitchFamily="18" charset="0"/>
                </a:rPr>
                <a:t> </a:t>
              </a:r>
              <a:r>
                <a:rPr lang="en-US" sz="3200" b="1" kern="0" dirty="0" err="1">
                  <a:solidFill>
                    <a:srgbClr val="0070C0"/>
                  </a:solidFill>
                  <a:latin typeface="Cambria" panose="02040503050406030204" pitchFamily="18" charset="0"/>
                </a:rPr>
                <a:t>sách</a:t>
              </a:r>
              <a:r>
                <a:rPr lang="en-US" sz="3200" b="1" kern="0" dirty="0">
                  <a:solidFill>
                    <a:srgbClr val="0070C0"/>
                  </a:solidFill>
                  <a:latin typeface="Cambria" panose="02040503050406030204" pitchFamily="18" charset="0"/>
                </a:rPr>
                <a:t> </a:t>
              </a:r>
              <a:r>
                <a:rPr lang="en-US" sz="3200" b="1" kern="0" dirty="0" err="1">
                  <a:solidFill>
                    <a:srgbClr val="0070C0"/>
                  </a:solidFill>
                  <a:latin typeface="Cambria" panose="02040503050406030204" pitchFamily="18" charset="0"/>
                </a:rPr>
                <a:t>theo</a:t>
              </a:r>
              <a:r>
                <a:rPr lang="en-US" sz="3200" b="1" kern="0" dirty="0">
                  <a:solidFill>
                    <a:srgbClr val="0070C0"/>
                  </a:solidFill>
                  <a:latin typeface="Cambria" panose="02040503050406030204" pitchFamily="18" charset="0"/>
                </a:rPr>
                <a:t> </a:t>
              </a:r>
              <a:r>
                <a:rPr lang="en-US" sz="3200" b="1" kern="0" dirty="0" err="1">
                  <a:solidFill>
                    <a:srgbClr val="0070C0"/>
                  </a:solidFill>
                  <a:latin typeface="Cambria" panose="02040503050406030204" pitchFamily="18" charset="0"/>
                </a:rPr>
                <a:t>lớp</a:t>
              </a:r>
              <a:endParaRPr kumimoji="0" lang="en-US" sz="4000" b="1" i="0" strike="noStrike" kern="0" cap="none" spc="0" normalizeH="0" baseline="0" noProof="0" dirty="0">
                <a:ln>
                  <a:noFill/>
                </a:ln>
                <a:solidFill>
                  <a:srgbClr val="0070C0"/>
                </a:solidFill>
                <a:effectLst/>
                <a:uLnTx/>
                <a:uFillTx/>
                <a:latin typeface="Cambria" panose="02040503050406030204" pitchFamily="18" charset="0"/>
              </a:endParaRPr>
            </a:p>
          </p:txBody>
        </p:sp>
      </p:grpSp>
      <p:grpSp>
        <p:nvGrpSpPr>
          <p:cNvPr id="18" name="Group 17">
            <a:extLst>
              <a:ext uri="{FF2B5EF4-FFF2-40B4-BE49-F238E27FC236}">
                <a16:creationId xmlns:a16="http://schemas.microsoft.com/office/drawing/2014/main" xmlns="" id="{E6CFD7B8-DECB-19BF-E31B-CB19E85C47E8}"/>
              </a:ext>
            </a:extLst>
          </p:cNvPr>
          <p:cNvGrpSpPr/>
          <p:nvPr/>
        </p:nvGrpSpPr>
        <p:grpSpPr>
          <a:xfrm>
            <a:off x="4488946" y="1820611"/>
            <a:ext cx="3360329" cy="2377437"/>
            <a:chOff x="4488946" y="1754153"/>
            <a:chExt cx="3360329" cy="2377437"/>
          </a:xfrm>
        </p:grpSpPr>
        <p:pic>
          <p:nvPicPr>
            <p:cNvPr id="7" name="图片 2">
              <a:extLst>
                <a:ext uri="{FF2B5EF4-FFF2-40B4-BE49-F238E27FC236}">
                  <a16:creationId xmlns:a16="http://schemas.microsoft.com/office/drawing/2014/main" xmlns="" id="{59DB6BAC-0E78-6B4D-8EFA-61A91D84E6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88946" y="1754153"/>
              <a:ext cx="3360329" cy="2377437"/>
            </a:xfrm>
            <a:prstGeom prst="rect">
              <a:avLst/>
            </a:prstGeom>
          </p:spPr>
        </p:pic>
        <p:sp>
          <p:nvSpPr>
            <p:cNvPr id="15" name="TextBox 14">
              <a:extLst>
                <a:ext uri="{FF2B5EF4-FFF2-40B4-BE49-F238E27FC236}">
                  <a16:creationId xmlns:a16="http://schemas.microsoft.com/office/drawing/2014/main" xmlns="" id="{D3ED3EE0-AF09-90E7-BCFE-7CAE54390740}"/>
                </a:ext>
              </a:extLst>
            </p:cNvPr>
            <p:cNvSpPr txBox="1"/>
            <p:nvPr/>
          </p:nvSpPr>
          <p:spPr>
            <a:xfrm>
              <a:off x="4848659" y="2435040"/>
              <a:ext cx="2513710" cy="95410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b="1" kern="0" dirty="0" err="1">
                  <a:solidFill>
                    <a:srgbClr val="258A8E"/>
                  </a:solidFill>
                  <a:latin typeface="Cambria" panose="02040503050406030204" pitchFamily="18" charset="0"/>
                </a:rPr>
                <a:t>Thoải</a:t>
              </a:r>
              <a:r>
                <a:rPr lang="en-US" sz="2800" b="1" kern="0" dirty="0">
                  <a:solidFill>
                    <a:srgbClr val="258A8E"/>
                  </a:solidFill>
                  <a:latin typeface="Cambria" panose="02040503050406030204" pitchFamily="18" charset="0"/>
                </a:rPr>
                <a:t> </a:t>
              </a:r>
              <a:r>
                <a:rPr lang="en-US" sz="2800" b="1" kern="0" dirty="0" err="1">
                  <a:solidFill>
                    <a:srgbClr val="258A8E"/>
                  </a:solidFill>
                  <a:latin typeface="Cambria" panose="02040503050406030204" pitchFamily="18" charset="0"/>
                </a:rPr>
                <a:t>mái</a:t>
              </a:r>
              <a:r>
                <a:rPr lang="en-US" sz="2800" b="1" kern="0" dirty="0">
                  <a:solidFill>
                    <a:srgbClr val="258A8E"/>
                  </a:solidFill>
                  <a:latin typeface="Cambria" panose="02040503050406030204" pitchFamily="18" charset="0"/>
                </a:rPr>
                <a:t> </a:t>
              </a:r>
              <a:r>
                <a:rPr lang="en-US" sz="2800" b="1" kern="0" dirty="0" err="1">
                  <a:solidFill>
                    <a:srgbClr val="258A8E"/>
                  </a:solidFill>
                  <a:latin typeface="Cambria" panose="02040503050406030204" pitchFamily="18" charset="0"/>
                </a:rPr>
                <a:t>vào</a:t>
              </a:r>
              <a:r>
                <a:rPr lang="en-US" sz="2800" b="1" kern="0" dirty="0">
                  <a:solidFill>
                    <a:srgbClr val="258A8E"/>
                  </a:solidFill>
                  <a:latin typeface="Cambria" panose="02040503050406030204" pitchFamily="18" charset="0"/>
                </a:rPr>
                <a:t> </a:t>
              </a:r>
              <a:r>
                <a:rPr lang="en-US" sz="2800" b="1" kern="0" dirty="0" err="1">
                  <a:solidFill>
                    <a:srgbClr val="258A8E"/>
                  </a:solidFill>
                  <a:latin typeface="Cambria" panose="02040503050406030204" pitchFamily="18" charset="0"/>
                </a:rPr>
                <a:t>thư</a:t>
              </a:r>
              <a:r>
                <a:rPr lang="en-US" sz="2800" b="1" kern="0" dirty="0">
                  <a:solidFill>
                    <a:srgbClr val="258A8E"/>
                  </a:solidFill>
                  <a:latin typeface="Cambria" panose="02040503050406030204" pitchFamily="18" charset="0"/>
                </a:rPr>
                <a:t> </a:t>
              </a:r>
              <a:r>
                <a:rPr lang="en-US" sz="2800" b="1" kern="0" dirty="0" err="1">
                  <a:solidFill>
                    <a:srgbClr val="258A8E"/>
                  </a:solidFill>
                  <a:latin typeface="Cambria" panose="02040503050406030204" pitchFamily="18" charset="0"/>
                </a:rPr>
                <a:t>viện</a:t>
              </a:r>
              <a:endParaRPr kumimoji="0" lang="en-US" sz="2800" b="1" i="0" strike="noStrike" kern="0" cap="none" spc="0" normalizeH="0" baseline="0" noProof="0" dirty="0">
                <a:ln>
                  <a:noFill/>
                </a:ln>
                <a:solidFill>
                  <a:srgbClr val="258A8E"/>
                </a:solidFill>
                <a:effectLst/>
                <a:uLnTx/>
                <a:uFillTx/>
                <a:latin typeface="Cambria" panose="02040503050406030204" pitchFamily="18" charset="0"/>
              </a:endParaRPr>
            </a:p>
          </p:txBody>
        </p:sp>
      </p:grpSp>
      <p:grpSp>
        <p:nvGrpSpPr>
          <p:cNvPr id="28" name="Group 27">
            <a:extLst>
              <a:ext uri="{FF2B5EF4-FFF2-40B4-BE49-F238E27FC236}">
                <a16:creationId xmlns:a16="http://schemas.microsoft.com/office/drawing/2014/main" xmlns="" id="{620ACF39-09A5-16BD-E51C-00834525D186}"/>
              </a:ext>
            </a:extLst>
          </p:cNvPr>
          <p:cNvGrpSpPr/>
          <p:nvPr/>
        </p:nvGrpSpPr>
        <p:grpSpPr>
          <a:xfrm>
            <a:off x="7849275" y="1888643"/>
            <a:ext cx="3360329" cy="2377437"/>
            <a:chOff x="7837278" y="1916603"/>
            <a:chExt cx="3360329" cy="2377437"/>
          </a:xfrm>
        </p:grpSpPr>
        <p:pic>
          <p:nvPicPr>
            <p:cNvPr id="8" name="图片 2">
              <a:extLst>
                <a:ext uri="{FF2B5EF4-FFF2-40B4-BE49-F238E27FC236}">
                  <a16:creationId xmlns:a16="http://schemas.microsoft.com/office/drawing/2014/main" xmlns="" id="{590A0859-ADF1-C4DE-6D79-759CB93289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7278" y="1916603"/>
              <a:ext cx="3360329" cy="2377437"/>
            </a:xfrm>
            <a:prstGeom prst="rect">
              <a:avLst/>
            </a:prstGeom>
          </p:spPr>
        </p:pic>
        <p:sp>
          <p:nvSpPr>
            <p:cNvPr id="17" name="TextBox 16">
              <a:extLst>
                <a:ext uri="{FF2B5EF4-FFF2-40B4-BE49-F238E27FC236}">
                  <a16:creationId xmlns:a16="http://schemas.microsoft.com/office/drawing/2014/main" xmlns="" id="{2F94F51F-4BBA-AB40-B192-52FED84FEE95}"/>
                </a:ext>
              </a:extLst>
            </p:cNvPr>
            <p:cNvSpPr txBox="1"/>
            <p:nvPr/>
          </p:nvSpPr>
          <p:spPr>
            <a:xfrm>
              <a:off x="8218716" y="2518523"/>
              <a:ext cx="2513710" cy="92333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700" b="1" kern="0" dirty="0" err="1">
                  <a:solidFill>
                    <a:srgbClr val="00B050"/>
                  </a:solidFill>
                  <a:latin typeface="Cambria" panose="02040503050406030204" pitchFamily="18" charset="0"/>
                </a:rPr>
                <a:t>Mượn</a:t>
              </a:r>
              <a:r>
                <a:rPr lang="en-US" sz="2700" b="1" kern="0" dirty="0">
                  <a:solidFill>
                    <a:srgbClr val="00B050"/>
                  </a:solidFill>
                  <a:latin typeface="Cambria" panose="02040503050406030204" pitchFamily="18" charset="0"/>
                </a:rPr>
                <a:t> </a:t>
              </a:r>
              <a:r>
                <a:rPr lang="en-US" sz="2700" b="1" kern="0" dirty="0" err="1">
                  <a:solidFill>
                    <a:srgbClr val="00B050"/>
                  </a:solidFill>
                  <a:latin typeface="Cambria" panose="02040503050406030204" pitchFamily="18" charset="0"/>
                </a:rPr>
                <a:t>sách</a:t>
              </a:r>
              <a:r>
                <a:rPr lang="en-US" sz="2700" b="1" kern="0" dirty="0">
                  <a:solidFill>
                    <a:srgbClr val="00B050"/>
                  </a:solidFill>
                  <a:latin typeface="Cambria" panose="02040503050406030204" pitchFamily="18" charset="0"/>
                </a:rPr>
                <a:t> </a:t>
              </a:r>
              <a:r>
                <a:rPr lang="en-US" sz="2700" b="1" kern="0" dirty="0" err="1">
                  <a:solidFill>
                    <a:srgbClr val="00B050"/>
                  </a:solidFill>
                  <a:latin typeface="Cambria" panose="02040503050406030204" pitchFamily="18" charset="0"/>
                </a:rPr>
                <a:t>về</a:t>
              </a:r>
              <a:r>
                <a:rPr lang="en-US" sz="2700" b="1" kern="0" dirty="0">
                  <a:solidFill>
                    <a:srgbClr val="00B050"/>
                  </a:solidFill>
                  <a:latin typeface="Cambria" panose="02040503050406030204" pitchFamily="18" charset="0"/>
                </a:rPr>
                <a:t> </a:t>
              </a:r>
              <a:r>
                <a:rPr lang="en-US" sz="2700" b="1" kern="0" dirty="0" err="1">
                  <a:solidFill>
                    <a:srgbClr val="00B050"/>
                  </a:solidFill>
                  <a:latin typeface="Cambria" panose="02040503050406030204" pitchFamily="18" charset="0"/>
                </a:rPr>
                <a:t>đọc</a:t>
              </a:r>
              <a:r>
                <a:rPr lang="en-US" sz="2700" b="1" kern="0" dirty="0">
                  <a:solidFill>
                    <a:srgbClr val="00B050"/>
                  </a:solidFill>
                  <a:latin typeface="Cambria" panose="02040503050406030204" pitchFamily="18" charset="0"/>
                </a:rPr>
                <a:t> </a:t>
              </a:r>
              <a:r>
                <a:rPr lang="en-US" sz="2700" b="1" kern="0" dirty="0" err="1">
                  <a:solidFill>
                    <a:srgbClr val="00B050"/>
                  </a:solidFill>
                  <a:latin typeface="Cambria" panose="02040503050406030204" pitchFamily="18" charset="0"/>
                </a:rPr>
                <a:t>và</a:t>
              </a:r>
              <a:r>
                <a:rPr lang="en-US" sz="2700" b="1" kern="0" dirty="0">
                  <a:solidFill>
                    <a:srgbClr val="00B050"/>
                  </a:solidFill>
                  <a:latin typeface="Cambria" panose="02040503050406030204" pitchFamily="18" charset="0"/>
                </a:rPr>
                <a:t> </a:t>
              </a:r>
              <a:r>
                <a:rPr lang="en-US" sz="2700" b="1" kern="0" dirty="0" err="1">
                  <a:solidFill>
                    <a:srgbClr val="00B050"/>
                  </a:solidFill>
                  <a:latin typeface="Cambria" panose="02040503050406030204" pitchFamily="18" charset="0"/>
                </a:rPr>
                <a:t>trả</a:t>
              </a:r>
              <a:r>
                <a:rPr lang="en-US" sz="2700" b="1" kern="0" dirty="0">
                  <a:solidFill>
                    <a:srgbClr val="00B050"/>
                  </a:solidFill>
                  <a:latin typeface="Cambria" panose="02040503050406030204" pitchFamily="18" charset="0"/>
                </a:rPr>
                <a:t> </a:t>
              </a:r>
              <a:r>
                <a:rPr lang="en-US" sz="2700" b="1" kern="0" dirty="0" err="1">
                  <a:solidFill>
                    <a:srgbClr val="00B050"/>
                  </a:solidFill>
                  <a:latin typeface="Cambria" panose="02040503050406030204" pitchFamily="18" charset="0"/>
                </a:rPr>
                <a:t>lại</a:t>
              </a:r>
              <a:endParaRPr kumimoji="0" lang="en-US" sz="2700" b="1" i="0" strike="noStrike" kern="0" cap="none" spc="0" normalizeH="0" baseline="0" noProof="0" dirty="0">
                <a:ln>
                  <a:noFill/>
                </a:ln>
                <a:solidFill>
                  <a:srgbClr val="00B050"/>
                </a:solidFill>
                <a:effectLst/>
                <a:uLnTx/>
                <a:uFillTx/>
                <a:latin typeface="Cambria" panose="02040503050406030204" pitchFamily="18" charset="0"/>
              </a:endParaRPr>
            </a:p>
          </p:txBody>
        </p:sp>
      </p:grpSp>
      <p:grpSp>
        <p:nvGrpSpPr>
          <p:cNvPr id="21" name="Group 20">
            <a:extLst>
              <a:ext uri="{FF2B5EF4-FFF2-40B4-BE49-F238E27FC236}">
                <a16:creationId xmlns:a16="http://schemas.microsoft.com/office/drawing/2014/main" xmlns="" id="{01F4C8E6-30BB-B999-2148-A674C0297D23}"/>
              </a:ext>
            </a:extLst>
          </p:cNvPr>
          <p:cNvGrpSpPr/>
          <p:nvPr/>
        </p:nvGrpSpPr>
        <p:grpSpPr>
          <a:xfrm>
            <a:off x="1159957" y="3969140"/>
            <a:ext cx="3360329" cy="2377437"/>
            <a:chOff x="1159957" y="3969140"/>
            <a:chExt cx="3360329" cy="2377437"/>
          </a:xfrm>
        </p:grpSpPr>
        <p:pic>
          <p:nvPicPr>
            <p:cNvPr id="9" name="图片 2">
              <a:extLst>
                <a:ext uri="{FF2B5EF4-FFF2-40B4-BE49-F238E27FC236}">
                  <a16:creationId xmlns:a16="http://schemas.microsoft.com/office/drawing/2014/main" xmlns="" id="{9E48862D-895D-6E49-8202-B5A85DF74F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9957" y="3969140"/>
              <a:ext cx="3360329" cy="2377437"/>
            </a:xfrm>
            <a:prstGeom prst="rect">
              <a:avLst/>
            </a:prstGeom>
          </p:spPr>
        </p:pic>
        <p:sp>
          <p:nvSpPr>
            <p:cNvPr id="20" name="TextBox 19">
              <a:extLst>
                <a:ext uri="{FF2B5EF4-FFF2-40B4-BE49-F238E27FC236}">
                  <a16:creationId xmlns:a16="http://schemas.microsoft.com/office/drawing/2014/main" xmlns="" id="{2F31F5F2-9EF0-EEBB-31FB-75BECDD6B693}"/>
                </a:ext>
              </a:extLst>
            </p:cNvPr>
            <p:cNvSpPr txBox="1"/>
            <p:nvPr/>
          </p:nvSpPr>
          <p:spPr>
            <a:xfrm>
              <a:off x="1716575" y="4410848"/>
              <a:ext cx="2247089" cy="1338828"/>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700" b="1" kern="0" dirty="0" err="1">
                  <a:solidFill>
                    <a:srgbClr val="7030A0"/>
                  </a:solidFill>
                  <a:latin typeface="Cambria" panose="02040503050406030204" pitchFamily="18" charset="0"/>
                </a:rPr>
                <a:t>Mang</a:t>
              </a:r>
              <a:r>
                <a:rPr lang="en-US" sz="2700" b="1" kern="0" dirty="0">
                  <a:solidFill>
                    <a:srgbClr val="7030A0"/>
                  </a:solidFill>
                  <a:latin typeface="Cambria" panose="02040503050406030204" pitchFamily="18" charset="0"/>
                </a:rPr>
                <a:t> </a:t>
              </a:r>
              <a:r>
                <a:rPr lang="en-US" sz="2700" b="1" kern="0" dirty="0" err="1">
                  <a:solidFill>
                    <a:srgbClr val="7030A0"/>
                  </a:solidFill>
                  <a:latin typeface="Cambria" panose="02040503050406030204" pitchFamily="18" charset="0"/>
                </a:rPr>
                <a:t>sách</a:t>
              </a:r>
              <a:r>
                <a:rPr lang="en-US" sz="2700" b="1" kern="0" dirty="0">
                  <a:solidFill>
                    <a:srgbClr val="7030A0"/>
                  </a:solidFill>
                  <a:latin typeface="Cambria" panose="02040503050406030204" pitchFamily="18" charset="0"/>
                </a:rPr>
                <a:t> </a:t>
              </a:r>
              <a:r>
                <a:rPr lang="en-US" sz="2700" b="1" kern="0" dirty="0" err="1">
                  <a:solidFill>
                    <a:srgbClr val="7030A0"/>
                  </a:solidFill>
                  <a:latin typeface="Cambria" panose="02040503050406030204" pitchFamily="18" charset="0"/>
                </a:rPr>
                <a:t>của</a:t>
              </a:r>
              <a:r>
                <a:rPr lang="en-US" sz="2700" b="1" kern="0" dirty="0">
                  <a:solidFill>
                    <a:srgbClr val="7030A0"/>
                  </a:solidFill>
                  <a:latin typeface="Cambria" panose="02040503050406030204" pitchFamily="18" charset="0"/>
                </a:rPr>
                <a:t> </a:t>
              </a:r>
              <a:r>
                <a:rPr lang="en-US" sz="2700" b="1" kern="0" dirty="0" err="1">
                  <a:solidFill>
                    <a:srgbClr val="7030A0"/>
                  </a:solidFill>
                  <a:latin typeface="Cambria" panose="02040503050406030204" pitchFamily="18" charset="0"/>
                </a:rPr>
                <a:t>mình</a:t>
              </a:r>
              <a:r>
                <a:rPr lang="en-US" sz="2700" b="1" kern="0" dirty="0">
                  <a:solidFill>
                    <a:srgbClr val="7030A0"/>
                  </a:solidFill>
                  <a:latin typeface="Cambria" panose="02040503050406030204" pitchFamily="18" charset="0"/>
                </a:rPr>
                <a:t> </a:t>
              </a:r>
              <a:r>
                <a:rPr lang="en-US" sz="2700" b="1" kern="0" dirty="0" err="1">
                  <a:solidFill>
                    <a:srgbClr val="7030A0"/>
                  </a:solidFill>
                  <a:latin typeface="Cambria" panose="02040503050406030204" pitchFamily="18" charset="0"/>
                </a:rPr>
                <a:t>đến</a:t>
              </a:r>
              <a:r>
                <a:rPr lang="en-US" sz="2700" b="1" kern="0" dirty="0">
                  <a:solidFill>
                    <a:srgbClr val="7030A0"/>
                  </a:solidFill>
                  <a:latin typeface="Cambria" panose="02040503050406030204" pitchFamily="18" charset="0"/>
                </a:rPr>
                <a:t> </a:t>
              </a:r>
              <a:r>
                <a:rPr lang="en-US" sz="2700" b="1" kern="0" dirty="0" err="1">
                  <a:solidFill>
                    <a:srgbClr val="7030A0"/>
                  </a:solidFill>
                  <a:latin typeface="Cambria" panose="02040503050406030204" pitchFamily="18" charset="0"/>
                </a:rPr>
                <a:t>thư</a:t>
              </a:r>
              <a:r>
                <a:rPr lang="en-US" sz="2700" b="1" kern="0" dirty="0">
                  <a:solidFill>
                    <a:srgbClr val="7030A0"/>
                  </a:solidFill>
                  <a:latin typeface="Cambria" panose="02040503050406030204" pitchFamily="18" charset="0"/>
                </a:rPr>
                <a:t> </a:t>
              </a:r>
              <a:r>
                <a:rPr lang="en-US" sz="2700" b="1" kern="0" dirty="0" err="1">
                  <a:solidFill>
                    <a:srgbClr val="7030A0"/>
                  </a:solidFill>
                  <a:latin typeface="Cambria" panose="02040503050406030204" pitchFamily="18" charset="0"/>
                </a:rPr>
                <a:t>viện</a:t>
              </a:r>
              <a:endParaRPr kumimoji="0" lang="en-US" sz="2700" b="1" i="0" strike="noStrike" kern="0" cap="none" spc="0" normalizeH="0" baseline="0" noProof="0" dirty="0">
                <a:ln>
                  <a:noFill/>
                </a:ln>
                <a:solidFill>
                  <a:srgbClr val="7030A0"/>
                </a:solidFill>
                <a:effectLst/>
                <a:uLnTx/>
                <a:uFillTx/>
                <a:latin typeface="Cambria" panose="02040503050406030204" pitchFamily="18" charset="0"/>
              </a:endParaRPr>
            </a:p>
          </p:txBody>
        </p:sp>
      </p:grpSp>
      <p:grpSp>
        <p:nvGrpSpPr>
          <p:cNvPr id="24" name="Group 23">
            <a:extLst>
              <a:ext uri="{FF2B5EF4-FFF2-40B4-BE49-F238E27FC236}">
                <a16:creationId xmlns:a16="http://schemas.microsoft.com/office/drawing/2014/main" xmlns="" id="{3A31E9E9-5013-6126-4EEE-73F476F3A6D1}"/>
              </a:ext>
            </a:extLst>
          </p:cNvPr>
          <p:cNvGrpSpPr/>
          <p:nvPr/>
        </p:nvGrpSpPr>
        <p:grpSpPr>
          <a:xfrm>
            <a:off x="4520286" y="3969139"/>
            <a:ext cx="3360329" cy="2377437"/>
            <a:chOff x="4520286" y="3969139"/>
            <a:chExt cx="3360329" cy="2377437"/>
          </a:xfrm>
        </p:grpSpPr>
        <p:pic>
          <p:nvPicPr>
            <p:cNvPr id="10" name="图片 2">
              <a:extLst>
                <a:ext uri="{FF2B5EF4-FFF2-40B4-BE49-F238E27FC236}">
                  <a16:creationId xmlns:a16="http://schemas.microsoft.com/office/drawing/2014/main" xmlns="" id="{6F698280-8BF9-5298-E274-5123E7B1B9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20286" y="3969139"/>
              <a:ext cx="3360329" cy="2377437"/>
            </a:xfrm>
            <a:prstGeom prst="rect">
              <a:avLst/>
            </a:prstGeom>
          </p:spPr>
        </p:pic>
        <p:sp>
          <p:nvSpPr>
            <p:cNvPr id="23" name="TextBox 22">
              <a:extLst>
                <a:ext uri="{FF2B5EF4-FFF2-40B4-BE49-F238E27FC236}">
                  <a16:creationId xmlns:a16="http://schemas.microsoft.com/office/drawing/2014/main" xmlns="" id="{7CE6B82B-909E-4A97-1237-3DCABA090D9C}"/>
                </a:ext>
              </a:extLst>
            </p:cNvPr>
            <p:cNvSpPr txBox="1"/>
            <p:nvPr/>
          </p:nvSpPr>
          <p:spPr>
            <a:xfrm>
              <a:off x="5115280" y="4426957"/>
              <a:ext cx="2247089" cy="1338828"/>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700" b="1" kern="0" dirty="0" err="1">
                  <a:solidFill>
                    <a:schemeClr val="accent4">
                      <a:lumMod val="75000"/>
                    </a:schemeClr>
                  </a:solidFill>
                  <a:latin typeface="Cambria" panose="02040503050406030204" pitchFamily="18" charset="0"/>
                </a:rPr>
                <a:t>Phải</a:t>
              </a:r>
              <a:r>
                <a:rPr lang="en-US" sz="2700" b="1" kern="0" dirty="0">
                  <a:solidFill>
                    <a:schemeClr val="accent4">
                      <a:lumMod val="75000"/>
                    </a:schemeClr>
                  </a:solidFill>
                  <a:latin typeface="Cambria" panose="02040503050406030204" pitchFamily="18" charset="0"/>
                </a:rPr>
                <a:t> </a:t>
              </a:r>
              <a:r>
                <a:rPr lang="en-US" sz="2700" b="1" kern="0" dirty="0" err="1">
                  <a:solidFill>
                    <a:schemeClr val="accent4">
                      <a:lumMod val="75000"/>
                    </a:schemeClr>
                  </a:solidFill>
                  <a:latin typeface="Cambria" panose="02040503050406030204" pitchFamily="18" charset="0"/>
                </a:rPr>
                <a:t>ngồi</a:t>
              </a:r>
              <a:r>
                <a:rPr lang="en-US" sz="2700" b="1" kern="0" dirty="0">
                  <a:solidFill>
                    <a:schemeClr val="accent4">
                      <a:lumMod val="75000"/>
                    </a:schemeClr>
                  </a:solidFill>
                  <a:latin typeface="Cambria" panose="02040503050406030204" pitchFamily="18" charset="0"/>
                </a:rPr>
                <a:t> </a:t>
              </a:r>
              <a:r>
                <a:rPr lang="en-US" sz="2700" b="1" kern="0" dirty="0" err="1">
                  <a:solidFill>
                    <a:schemeClr val="accent4">
                      <a:lumMod val="75000"/>
                    </a:schemeClr>
                  </a:solidFill>
                  <a:latin typeface="Cambria" panose="02040503050406030204" pitchFamily="18" charset="0"/>
                </a:rPr>
                <a:t>ghế</a:t>
              </a:r>
              <a:r>
                <a:rPr lang="en-US" sz="2700" b="1" kern="0" dirty="0">
                  <a:solidFill>
                    <a:schemeClr val="accent4">
                      <a:lumMod val="75000"/>
                    </a:schemeClr>
                  </a:solidFill>
                  <a:latin typeface="Cambria" panose="02040503050406030204" pitchFamily="18" charset="0"/>
                </a:rPr>
                <a:t> </a:t>
              </a:r>
              <a:r>
                <a:rPr lang="en-US" sz="2700" b="1" kern="0" dirty="0" err="1">
                  <a:solidFill>
                    <a:schemeClr val="accent4">
                      <a:lumMod val="75000"/>
                    </a:schemeClr>
                  </a:solidFill>
                  <a:latin typeface="Cambria" panose="02040503050406030204" pitchFamily="18" charset="0"/>
                </a:rPr>
                <a:t>khi</a:t>
              </a:r>
              <a:r>
                <a:rPr lang="en-US" sz="2700" b="1" kern="0" dirty="0">
                  <a:solidFill>
                    <a:schemeClr val="accent4">
                      <a:lumMod val="75000"/>
                    </a:schemeClr>
                  </a:solidFill>
                  <a:latin typeface="Cambria" panose="02040503050406030204" pitchFamily="18" charset="0"/>
                </a:rPr>
                <a:t> </a:t>
              </a:r>
              <a:r>
                <a:rPr lang="en-US" sz="2700" b="1" kern="0" dirty="0" err="1">
                  <a:solidFill>
                    <a:schemeClr val="accent4">
                      <a:lumMod val="75000"/>
                    </a:schemeClr>
                  </a:solidFill>
                  <a:latin typeface="Cambria" panose="02040503050406030204" pitchFamily="18" charset="0"/>
                </a:rPr>
                <a:t>đọc</a:t>
              </a:r>
              <a:r>
                <a:rPr lang="en-US" sz="2700" b="1" kern="0" dirty="0">
                  <a:solidFill>
                    <a:schemeClr val="accent4">
                      <a:lumMod val="75000"/>
                    </a:schemeClr>
                  </a:solidFill>
                  <a:latin typeface="Cambria" panose="02040503050406030204" pitchFamily="18" charset="0"/>
                </a:rPr>
                <a:t> </a:t>
              </a:r>
              <a:r>
                <a:rPr lang="en-US" sz="2700" b="1" kern="0" dirty="0" err="1">
                  <a:solidFill>
                    <a:schemeClr val="accent4">
                      <a:lumMod val="75000"/>
                    </a:schemeClr>
                  </a:solidFill>
                  <a:latin typeface="Cambria" panose="02040503050406030204" pitchFamily="18" charset="0"/>
                </a:rPr>
                <a:t>sách</a:t>
              </a:r>
              <a:endParaRPr kumimoji="0" lang="en-US" sz="2700" b="1" i="0" strike="noStrike" kern="0" cap="none" spc="0" normalizeH="0" baseline="0" noProof="0" dirty="0">
                <a:ln>
                  <a:noFill/>
                </a:ln>
                <a:solidFill>
                  <a:schemeClr val="accent4">
                    <a:lumMod val="75000"/>
                  </a:schemeClr>
                </a:solidFill>
                <a:effectLst/>
                <a:uLnTx/>
                <a:uFillTx/>
                <a:latin typeface="Cambria" panose="02040503050406030204" pitchFamily="18" charset="0"/>
              </a:endParaRPr>
            </a:p>
          </p:txBody>
        </p:sp>
      </p:grpSp>
      <p:grpSp>
        <p:nvGrpSpPr>
          <p:cNvPr id="27" name="Group 26">
            <a:extLst>
              <a:ext uri="{FF2B5EF4-FFF2-40B4-BE49-F238E27FC236}">
                <a16:creationId xmlns:a16="http://schemas.microsoft.com/office/drawing/2014/main" xmlns="" id="{48C7DAAE-16F6-23C8-D2B4-69C70662820D}"/>
              </a:ext>
            </a:extLst>
          </p:cNvPr>
          <p:cNvGrpSpPr/>
          <p:nvPr/>
        </p:nvGrpSpPr>
        <p:grpSpPr>
          <a:xfrm>
            <a:off x="7880615" y="4043718"/>
            <a:ext cx="3360329" cy="2377437"/>
            <a:chOff x="7880615" y="4043718"/>
            <a:chExt cx="3360329" cy="2377437"/>
          </a:xfrm>
        </p:grpSpPr>
        <p:pic>
          <p:nvPicPr>
            <p:cNvPr id="11" name="图片 2">
              <a:extLst>
                <a:ext uri="{FF2B5EF4-FFF2-40B4-BE49-F238E27FC236}">
                  <a16:creationId xmlns:a16="http://schemas.microsoft.com/office/drawing/2014/main" xmlns="" id="{4521CCDC-95B2-AA3E-AA7D-A245AB2CBB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80615" y="4043718"/>
              <a:ext cx="3360329" cy="2377437"/>
            </a:xfrm>
            <a:prstGeom prst="rect">
              <a:avLst/>
            </a:prstGeom>
          </p:spPr>
        </p:pic>
        <p:sp>
          <p:nvSpPr>
            <p:cNvPr id="26" name="TextBox 25">
              <a:extLst>
                <a:ext uri="{FF2B5EF4-FFF2-40B4-BE49-F238E27FC236}">
                  <a16:creationId xmlns:a16="http://schemas.microsoft.com/office/drawing/2014/main" xmlns="" id="{867BA6AA-6156-8580-1B26-C526C0EC3FDD}"/>
                </a:ext>
              </a:extLst>
            </p:cNvPr>
            <p:cNvSpPr txBox="1"/>
            <p:nvPr/>
          </p:nvSpPr>
          <p:spPr>
            <a:xfrm>
              <a:off x="8393899" y="4488443"/>
              <a:ext cx="2247089" cy="1338828"/>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700" b="1" kern="0" dirty="0" err="1">
                  <a:solidFill>
                    <a:srgbClr val="002060"/>
                  </a:solidFill>
                  <a:latin typeface="Cambria" panose="02040503050406030204" pitchFamily="18" charset="0"/>
                </a:rPr>
                <a:t>Có</a:t>
              </a:r>
              <a:r>
                <a:rPr lang="en-US" sz="2700" b="1" kern="0" dirty="0">
                  <a:solidFill>
                    <a:srgbClr val="002060"/>
                  </a:solidFill>
                  <a:latin typeface="Cambria" panose="02040503050406030204" pitchFamily="18" charset="0"/>
                </a:rPr>
                <a:t> </a:t>
              </a:r>
              <a:r>
                <a:rPr lang="en-US" sz="2700" b="1" kern="0" dirty="0" err="1">
                  <a:solidFill>
                    <a:srgbClr val="002060"/>
                  </a:solidFill>
                  <a:latin typeface="Cambria" panose="02040503050406030204" pitchFamily="18" charset="0"/>
                </a:rPr>
                <a:t>thể</a:t>
              </a:r>
              <a:r>
                <a:rPr lang="en-US" sz="2700" b="1" kern="0" dirty="0">
                  <a:solidFill>
                    <a:srgbClr val="002060"/>
                  </a:solidFill>
                  <a:latin typeface="Cambria" panose="02040503050406030204" pitchFamily="18" charset="0"/>
                </a:rPr>
                <a:t> </a:t>
              </a:r>
              <a:r>
                <a:rPr lang="en-US" sz="2700" b="1" kern="0" dirty="0" err="1">
                  <a:solidFill>
                    <a:srgbClr val="002060"/>
                  </a:solidFill>
                  <a:latin typeface="Cambria" panose="02040503050406030204" pitchFamily="18" charset="0"/>
                </a:rPr>
                <a:t>đọc</a:t>
              </a:r>
              <a:r>
                <a:rPr lang="en-US" sz="2700" b="1" kern="0" dirty="0">
                  <a:solidFill>
                    <a:srgbClr val="002060"/>
                  </a:solidFill>
                  <a:latin typeface="Cambria" panose="02040503050406030204" pitchFamily="18" charset="0"/>
                </a:rPr>
                <a:t> </a:t>
              </a:r>
              <a:r>
                <a:rPr lang="en-US" sz="2700" b="1" kern="0" dirty="0" err="1">
                  <a:solidFill>
                    <a:srgbClr val="002060"/>
                  </a:solidFill>
                  <a:latin typeface="Cambria" panose="02040503050406030204" pitchFamily="18" charset="0"/>
                </a:rPr>
                <a:t>bất</a:t>
              </a:r>
              <a:r>
                <a:rPr lang="en-US" sz="2700" b="1" kern="0" dirty="0">
                  <a:solidFill>
                    <a:srgbClr val="002060"/>
                  </a:solidFill>
                  <a:latin typeface="Cambria" panose="02040503050406030204" pitchFamily="18" charset="0"/>
                </a:rPr>
                <a:t> </a:t>
              </a:r>
              <a:r>
                <a:rPr lang="en-US" sz="2700" b="1" kern="0" dirty="0" err="1">
                  <a:solidFill>
                    <a:srgbClr val="002060"/>
                  </a:solidFill>
                  <a:latin typeface="Cambria" panose="02040503050406030204" pitchFamily="18" charset="0"/>
                </a:rPr>
                <a:t>kì</a:t>
              </a:r>
              <a:r>
                <a:rPr lang="en-US" sz="2700" b="1" kern="0" dirty="0">
                  <a:solidFill>
                    <a:srgbClr val="002060"/>
                  </a:solidFill>
                  <a:latin typeface="Cambria" panose="02040503050406030204" pitchFamily="18" charset="0"/>
                </a:rPr>
                <a:t> </a:t>
              </a:r>
              <a:r>
                <a:rPr lang="en-US" sz="2700" b="1" kern="0" dirty="0" err="1">
                  <a:solidFill>
                    <a:srgbClr val="002060"/>
                  </a:solidFill>
                  <a:latin typeface="Cambria" panose="02040503050406030204" pitchFamily="18" charset="0"/>
                </a:rPr>
                <a:t>quyển</a:t>
              </a:r>
              <a:r>
                <a:rPr lang="en-US" sz="2700" b="1" kern="0" dirty="0">
                  <a:solidFill>
                    <a:srgbClr val="002060"/>
                  </a:solidFill>
                  <a:latin typeface="Cambria" panose="02040503050406030204" pitchFamily="18" charset="0"/>
                </a:rPr>
                <a:t> </a:t>
              </a:r>
              <a:r>
                <a:rPr lang="en-US" sz="2700" b="1" kern="0" dirty="0" err="1">
                  <a:solidFill>
                    <a:srgbClr val="002060"/>
                  </a:solidFill>
                  <a:latin typeface="Cambria" panose="02040503050406030204" pitchFamily="18" charset="0"/>
                </a:rPr>
                <a:t>sách</a:t>
              </a:r>
              <a:r>
                <a:rPr lang="en-US" sz="2700" b="1" kern="0" dirty="0">
                  <a:solidFill>
                    <a:srgbClr val="002060"/>
                  </a:solidFill>
                  <a:latin typeface="Cambria" panose="02040503050406030204" pitchFamily="18" charset="0"/>
                </a:rPr>
                <a:t> </a:t>
              </a:r>
              <a:r>
                <a:rPr lang="en-US" sz="2700" b="1" kern="0" dirty="0" err="1">
                  <a:solidFill>
                    <a:srgbClr val="002060"/>
                  </a:solidFill>
                  <a:latin typeface="Cambria" panose="02040503050406030204" pitchFamily="18" charset="0"/>
                </a:rPr>
                <a:t>nào</a:t>
              </a:r>
              <a:endParaRPr kumimoji="0" lang="en-US" sz="2700" b="1" i="0" strike="noStrike" kern="0" cap="none" spc="0" normalizeH="0" baseline="0" noProof="0" dirty="0">
                <a:ln>
                  <a:noFill/>
                </a:ln>
                <a:solidFill>
                  <a:srgbClr val="002060"/>
                </a:solidFill>
                <a:effectLst/>
                <a:uLnTx/>
                <a:uFillTx/>
                <a:latin typeface="Cambria" panose="02040503050406030204" pitchFamily="18" charset="0"/>
              </a:endParaRPr>
            </a:p>
          </p:txBody>
        </p:sp>
      </p:grpSp>
    </p:spTree>
    <p:extLst>
      <p:ext uri="{BB962C8B-B14F-4D97-AF65-F5344CB8AC3E}">
        <p14:creationId xmlns:p14="http://schemas.microsoft.com/office/powerpoint/2010/main" val="2213616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1000"/>
                                        <p:tgtEl>
                                          <p:spTgt spid="28"/>
                                        </p:tgtEl>
                                      </p:cBhvr>
                                    </p:animEffect>
                                    <p:anim calcmode="lin" valueType="num">
                                      <p:cBhvr>
                                        <p:cTn id="23" dur="1000" fill="hold"/>
                                        <p:tgtEl>
                                          <p:spTgt spid="28"/>
                                        </p:tgtEl>
                                        <p:attrNameLst>
                                          <p:attrName>ppt_x</p:attrName>
                                        </p:attrNameLst>
                                      </p:cBhvr>
                                      <p:tavLst>
                                        <p:tav tm="0">
                                          <p:val>
                                            <p:strVal val="#ppt_x"/>
                                          </p:val>
                                        </p:tav>
                                        <p:tav tm="100000">
                                          <p:val>
                                            <p:strVal val="#ppt_x"/>
                                          </p:val>
                                        </p:tav>
                                      </p:tavLst>
                                    </p:anim>
                                    <p:anim calcmode="lin" valueType="num">
                                      <p:cBhvr>
                                        <p:cTn id="24" dur="1000" fill="hold"/>
                                        <p:tgtEl>
                                          <p:spTgt spid="2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1000"/>
                                        <p:tgtEl>
                                          <p:spTgt spid="24"/>
                                        </p:tgtEl>
                                      </p:cBhvr>
                                    </p:animEffect>
                                    <p:anim calcmode="lin" valueType="num">
                                      <p:cBhvr>
                                        <p:cTn id="33" dur="1000" fill="hold"/>
                                        <p:tgtEl>
                                          <p:spTgt spid="24"/>
                                        </p:tgtEl>
                                        <p:attrNameLst>
                                          <p:attrName>ppt_x</p:attrName>
                                        </p:attrNameLst>
                                      </p:cBhvr>
                                      <p:tavLst>
                                        <p:tav tm="0">
                                          <p:val>
                                            <p:strVal val="#ppt_x"/>
                                          </p:val>
                                        </p:tav>
                                        <p:tav tm="100000">
                                          <p:val>
                                            <p:strVal val="#ppt_x"/>
                                          </p:val>
                                        </p:tav>
                                      </p:tavLst>
                                    </p:anim>
                                    <p:anim calcmode="lin" valueType="num">
                                      <p:cBhvr>
                                        <p:cTn id="34" dur="1000" fill="hold"/>
                                        <p:tgtEl>
                                          <p:spTgt spid="24"/>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1000"/>
                                        <p:tgtEl>
                                          <p:spTgt spid="27"/>
                                        </p:tgtEl>
                                      </p:cBhvr>
                                    </p:animEffect>
                                    <p:anim calcmode="lin" valueType="num">
                                      <p:cBhvr>
                                        <p:cTn id="38" dur="1000" fill="hold"/>
                                        <p:tgtEl>
                                          <p:spTgt spid="27"/>
                                        </p:tgtEl>
                                        <p:attrNameLst>
                                          <p:attrName>ppt_x</p:attrName>
                                        </p:attrNameLst>
                                      </p:cBhvr>
                                      <p:tavLst>
                                        <p:tav tm="0">
                                          <p:val>
                                            <p:strVal val="#ppt_x"/>
                                          </p:val>
                                        </p:tav>
                                        <p:tav tm="100000">
                                          <p:val>
                                            <p:strVal val="#ppt_x"/>
                                          </p:val>
                                        </p:tav>
                                      </p:tavLst>
                                    </p:anim>
                                    <p:anim calcmode="lin" valueType="num">
                                      <p:cBhvr>
                                        <p:cTn id="3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32" presetClass="emph" presetSubtype="0" repeatCount="indefinite" fill="hold" nodeType="clickEffect">
                                  <p:stCondLst>
                                    <p:cond delay="0"/>
                                  </p:stCondLst>
                                  <p:childTnLst>
                                    <p:animRot by="120000">
                                      <p:cBhvr>
                                        <p:cTn id="43" dur="100" fill="hold">
                                          <p:stCondLst>
                                            <p:cond delay="0"/>
                                          </p:stCondLst>
                                        </p:cTn>
                                        <p:tgtEl>
                                          <p:spTgt spid="18"/>
                                        </p:tgtEl>
                                        <p:attrNameLst>
                                          <p:attrName>r</p:attrName>
                                        </p:attrNameLst>
                                      </p:cBhvr>
                                    </p:animRot>
                                    <p:animRot by="-240000">
                                      <p:cBhvr>
                                        <p:cTn id="44" dur="200" fill="hold">
                                          <p:stCondLst>
                                            <p:cond delay="200"/>
                                          </p:stCondLst>
                                        </p:cTn>
                                        <p:tgtEl>
                                          <p:spTgt spid="18"/>
                                        </p:tgtEl>
                                        <p:attrNameLst>
                                          <p:attrName>r</p:attrName>
                                        </p:attrNameLst>
                                      </p:cBhvr>
                                    </p:animRot>
                                    <p:animRot by="240000">
                                      <p:cBhvr>
                                        <p:cTn id="45" dur="200" fill="hold">
                                          <p:stCondLst>
                                            <p:cond delay="400"/>
                                          </p:stCondLst>
                                        </p:cTn>
                                        <p:tgtEl>
                                          <p:spTgt spid="18"/>
                                        </p:tgtEl>
                                        <p:attrNameLst>
                                          <p:attrName>r</p:attrName>
                                        </p:attrNameLst>
                                      </p:cBhvr>
                                    </p:animRot>
                                    <p:animRot by="-240000">
                                      <p:cBhvr>
                                        <p:cTn id="46" dur="200" fill="hold">
                                          <p:stCondLst>
                                            <p:cond delay="600"/>
                                          </p:stCondLst>
                                        </p:cTn>
                                        <p:tgtEl>
                                          <p:spTgt spid="18"/>
                                        </p:tgtEl>
                                        <p:attrNameLst>
                                          <p:attrName>r</p:attrName>
                                        </p:attrNameLst>
                                      </p:cBhvr>
                                    </p:animRot>
                                    <p:animRot by="120000">
                                      <p:cBhvr>
                                        <p:cTn id="47" dur="200" fill="hold">
                                          <p:stCondLst>
                                            <p:cond delay="800"/>
                                          </p:stCondLst>
                                        </p:cTn>
                                        <p:tgtEl>
                                          <p:spTgt spid="18"/>
                                        </p:tgtEl>
                                        <p:attrNameLst>
                                          <p:attrName>r</p:attrName>
                                        </p:attrNameLst>
                                      </p:cBhvr>
                                    </p:animRot>
                                  </p:childTnLst>
                                  <p:subTnLst>
                                    <p:audio>
                                      <p:cMediaNode>
                                        <p:cTn display="0" masterRel="sameClick">
                                          <p:stCondLst>
                                            <p:cond evt="begin" delay="0">
                                              <p:tn val="42"/>
                                            </p:cond>
                                          </p:stCondLst>
                                          <p:endCondLst>
                                            <p:cond evt="onStopAudio" delay="0">
                                              <p:tgtEl>
                                                <p:sldTgt/>
                                              </p:tgtEl>
                                            </p:cond>
                                          </p:endCondLst>
                                        </p:cTn>
                                        <p:tgtEl>
                                          <p:sndTgt r:embed="rId3" name="applause.wav"/>
                                        </p:tgtEl>
                                      </p:cMediaNode>
                                    </p:audio>
                                  </p:subTnLst>
                                </p:cTn>
                              </p:par>
                            </p:childTnLst>
                          </p:cTn>
                        </p:par>
                        <p:par>
                          <p:cTn id="48" fill="hold">
                            <p:stCondLst>
                              <p:cond delay="1000"/>
                            </p:stCondLst>
                            <p:childTnLst>
                              <p:par>
                                <p:cTn id="49" presetID="32" presetClass="emph" presetSubtype="0" repeatCount="indefinite" fill="hold" nodeType="afterEffect">
                                  <p:stCondLst>
                                    <p:cond delay="0"/>
                                  </p:stCondLst>
                                  <p:childTnLst>
                                    <p:animRot by="120000">
                                      <p:cBhvr>
                                        <p:cTn id="50" dur="100" fill="hold">
                                          <p:stCondLst>
                                            <p:cond delay="0"/>
                                          </p:stCondLst>
                                        </p:cTn>
                                        <p:tgtEl>
                                          <p:spTgt spid="28"/>
                                        </p:tgtEl>
                                        <p:attrNameLst>
                                          <p:attrName>r</p:attrName>
                                        </p:attrNameLst>
                                      </p:cBhvr>
                                    </p:animRot>
                                    <p:animRot by="-240000">
                                      <p:cBhvr>
                                        <p:cTn id="51" dur="200" fill="hold">
                                          <p:stCondLst>
                                            <p:cond delay="200"/>
                                          </p:stCondLst>
                                        </p:cTn>
                                        <p:tgtEl>
                                          <p:spTgt spid="28"/>
                                        </p:tgtEl>
                                        <p:attrNameLst>
                                          <p:attrName>r</p:attrName>
                                        </p:attrNameLst>
                                      </p:cBhvr>
                                    </p:animRot>
                                    <p:animRot by="240000">
                                      <p:cBhvr>
                                        <p:cTn id="52" dur="200" fill="hold">
                                          <p:stCondLst>
                                            <p:cond delay="400"/>
                                          </p:stCondLst>
                                        </p:cTn>
                                        <p:tgtEl>
                                          <p:spTgt spid="28"/>
                                        </p:tgtEl>
                                        <p:attrNameLst>
                                          <p:attrName>r</p:attrName>
                                        </p:attrNameLst>
                                      </p:cBhvr>
                                    </p:animRot>
                                    <p:animRot by="-240000">
                                      <p:cBhvr>
                                        <p:cTn id="53" dur="200" fill="hold">
                                          <p:stCondLst>
                                            <p:cond delay="600"/>
                                          </p:stCondLst>
                                        </p:cTn>
                                        <p:tgtEl>
                                          <p:spTgt spid="28"/>
                                        </p:tgtEl>
                                        <p:attrNameLst>
                                          <p:attrName>r</p:attrName>
                                        </p:attrNameLst>
                                      </p:cBhvr>
                                    </p:animRot>
                                    <p:animRot by="120000">
                                      <p:cBhvr>
                                        <p:cTn id="54" dur="200" fill="hold">
                                          <p:stCondLst>
                                            <p:cond delay="800"/>
                                          </p:stCondLst>
                                        </p:cTn>
                                        <p:tgtEl>
                                          <p:spTgt spid="28"/>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3" name="applause.wav"/>
                                        </p:tgtEl>
                                      </p:cMediaNode>
                                    </p:audio>
                                  </p:subTnLst>
                                </p:cTn>
                              </p:par>
                            </p:childTnLst>
                          </p:cTn>
                        </p:par>
                        <p:par>
                          <p:cTn id="55" fill="hold">
                            <p:stCondLst>
                              <p:cond delay="2000"/>
                            </p:stCondLst>
                            <p:childTnLst>
                              <p:par>
                                <p:cTn id="56" presetID="32" presetClass="emph" presetSubtype="0" repeatCount="indefinite" fill="hold" nodeType="afterEffect">
                                  <p:stCondLst>
                                    <p:cond delay="0"/>
                                  </p:stCondLst>
                                  <p:childTnLst>
                                    <p:animRot by="120000">
                                      <p:cBhvr>
                                        <p:cTn id="57" dur="100" fill="hold">
                                          <p:stCondLst>
                                            <p:cond delay="0"/>
                                          </p:stCondLst>
                                        </p:cTn>
                                        <p:tgtEl>
                                          <p:spTgt spid="21"/>
                                        </p:tgtEl>
                                        <p:attrNameLst>
                                          <p:attrName>r</p:attrName>
                                        </p:attrNameLst>
                                      </p:cBhvr>
                                    </p:animRot>
                                    <p:animRot by="-240000">
                                      <p:cBhvr>
                                        <p:cTn id="58" dur="200" fill="hold">
                                          <p:stCondLst>
                                            <p:cond delay="200"/>
                                          </p:stCondLst>
                                        </p:cTn>
                                        <p:tgtEl>
                                          <p:spTgt spid="21"/>
                                        </p:tgtEl>
                                        <p:attrNameLst>
                                          <p:attrName>r</p:attrName>
                                        </p:attrNameLst>
                                      </p:cBhvr>
                                    </p:animRot>
                                    <p:animRot by="240000">
                                      <p:cBhvr>
                                        <p:cTn id="59" dur="200" fill="hold">
                                          <p:stCondLst>
                                            <p:cond delay="400"/>
                                          </p:stCondLst>
                                        </p:cTn>
                                        <p:tgtEl>
                                          <p:spTgt spid="21"/>
                                        </p:tgtEl>
                                        <p:attrNameLst>
                                          <p:attrName>r</p:attrName>
                                        </p:attrNameLst>
                                      </p:cBhvr>
                                    </p:animRot>
                                    <p:animRot by="-240000">
                                      <p:cBhvr>
                                        <p:cTn id="60" dur="200" fill="hold">
                                          <p:stCondLst>
                                            <p:cond delay="600"/>
                                          </p:stCondLst>
                                        </p:cTn>
                                        <p:tgtEl>
                                          <p:spTgt spid="21"/>
                                        </p:tgtEl>
                                        <p:attrNameLst>
                                          <p:attrName>r</p:attrName>
                                        </p:attrNameLst>
                                      </p:cBhvr>
                                    </p:animRot>
                                    <p:animRot by="120000">
                                      <p:cBhvr>
                                        <p:cTn id="61" dur="200" fill="hold">
                                          <p:stCondLst>
                                            <p:cond delay="800"/>
                                          </p:stCondLst>
                                        </p:cTn>
                                        <p:tgtEl>
                                          <p:spTgt spid="21"/>
                                        </p:tgtEl>
                                        <p:attrNameLst>
                                          <p:attrName>r</p:attrName>
                                        </p:attrNameLst>
                                      </p:cBhvr>
                                    </p:animRot>
                                  </p:childTnLst>
                                  <p:subTnLst>
                                    <p:audio>
                                      <p:cMediaNode>
                                        <p:cTn display="0" masterRel="sameClick">
                                          <p:stCondLst>
                                            <p:cond evt="begin" delay="0">
                                              <p:tn val="56"/>
                                            </p:cond>
                                          </p:stCondLst>
                                          <p:endCondLst>
                                            <p:cond evt="onStopAudio" delay="0">
                                              <p:tgtEl>
                                                <p:sldTgt/>
                                              </p:tgtEl>
                                            </p:cond>
                                          </p:endCondLst>
                                        </p:cTn>
                                        <p:tgtEl>
                                          <p:sndTgt r:embed="rId3" name="applause.wav"/>
                                        </p:tgtEl>
                                      </p:cMediaNode>
                                    </p:audio>
                                  </p:subTnLst>
                                </p:cTn>
                              </p:par>
                            </p:childTnLst>
                          </p:cTn>
                        </p:par>
                        <p:par>
                          <p:cTn id="62" fill="hold">
                            <p:stCondLst>
                              <p:cond delay="3000"/>
                            </p:stCondLst>
                            <p:childTnLst>
                              <p:par>
                                <p:cTn id="63" presetID="32" presetClass="emph" presetSubtype="0" repeatCount="indefinite" fill="hold" nodeType="afterEffect">
                                  <p:stCondLst>
                                    <p:cond delay="0"/>
                                  </p:stCondLst>
                                  <p:childTnLst>
                                    <p:animRot by="120000">
                                      <p:cBhvr>
                                        <p:cTn id="64" dur="100" fill="hold">
                                          <p:stCondLst>
                                            <p:cond delay="0"/>
                                          </p:stCondLst>
                                        </p:cTn>
                                        <p:tgtEl>
                                          <p:spTgt spid="27"/>
                                        </p:tgtEl>
                                        <p:attrNameLst>
                                          <p:attrName>r</p:attrName>
                                        </p:attrNameLst>
                                      </p:cBhvr>
                                    </p:animRot>
                                    <p:animRot by="-240000">
                                      <p:cBhvr>
                                        <p:cTn id="65" dur="200" fill="hold">
                                          <p:stCondLst>
                                            <p:cond delay="200"/>
                                          </p:stCondLst>
                                        </p:cTn>
                                        <p:tgtEl>
                                          <p:spTgt spid="27"/>
                                        </p:tgtEl>
                                        <p:attrNameLst>
                                          <p:attrName>r</p:attrName>
                                        </p:attrNameLst>
                                      </p:cBhvr>
                                    </p:animRot>
                                    <p:animRot by="240000">
                                      <p:cBhvr>
                                        <p:cTn id="66" dur="200" fill="hold">
                                          <p:stCondLst>
                                            <p:cond delay="400"/>
                                          </p:stCondLst>
                                        </p:cTn>
                                        <p:tgtEl>
                                          <p:spTgt spid="27"/>
                                        </p:tgtEl>
                                        <p:attrNameLst>
                                          <p:attrName>r</p:attrName>
                                        </p:attrNameLst>
                                      </p:cBhvr>
                                    </p:animRot>
                                    <p:animRot by="-240000">
                                      <p:cBhvr>
                                        <p:cTn id="67" dur="200" fill="hold">
                                          <p:stCondLst>
                                            <p:cond delay="600"/>
                                          </p:stCondLst>
                                        </p:cTn>
                                        <p:tgtEl>
                                          <p:spTgt spid="27"/>
                                        </p:tgtEl>
                                        <p:attrNameLst>
                                          <p:attrName>r</p:attrName>
                                        </p:attrNameLst>
                                      </p:cBhvr>
                                    </p:animRot>
                                    <p:animRot by="120000">
                                      <p:cBhvr>
                                        <p:cTn id="68" dur="200" fill="hold">
                                          <p:stCondLst>
                                            <p:cond delay="800"/>
                                          </p:stCondLst>
                                        </p:cTn>
                                        <p:tgtEl>
                                          <p:spTgt spid="27"/>
                                        </p:tgtEl>
                                        <p:attrNameLst>
                                          <p:attrName>r</p:attrName>
                                        </p:attrNameLst>
                                      </p:cBhvr>
                                    </p:animRot>
                                  </p:childTnLst>
                                  <p:subTnLst>
                                    <p:audio>
                                      <p:cMediaNode>
                                        <p:cTn display="0" masterRel="sameClick">
                                          <p:stCondLst>
                                            <p:cond evt="begin" delay="0">
                                              <p:tn val="63"/>
                                            </p:cond>
                                          </p:stCondLst>
                                          <p:endCondLst>
                                            <p:cond evt="onStopAudio" delay="0">
                                              <p:tgtEl>
                                                <p:sldTgt/>
                                              </p:tgtEl>
                                            </p:cond>
                                          </p:endCondLst>
                                        </p:cTn>
                                        <p:tgtEl>
                                          <p:sndTgt r:embed="rId3" name="applause.wav"/>
                                        </p:tgtEl>
                                      </p:cMediaNode>
                                    </p:audio>
                                  </p:subTnLst>
                                </p:cTn>
                              </p:par>
                            </p:childTnLst>
                          </p:cTn>
                        </p:par>
                      </p:childTnLst>
                    </p:cTn>
                  </p:par>
                  <p:par>
                    <p:cTn id="69" fill="hold">
                      <p:stCondLst>
                        <p:cond delay="indefinite"/>
                      </p:stCondLst>
                      <p:childTnLst>
                        <p:par>
                          <p:cTn id="70" fill="hold">
                            <p:stCondLst>
                              <p:cond delay="0"/>
                            </p:stCondLst>
                            <p:childTnLst>
                              <p:par>
                                <p:cTn id="71" presetID="42" presetClass="exit" presetSubtype="0" fill="hold" nodeType="clickEffect">
                                  <p:stCondLst>
                                    <p:cond delay="0"/>
                                  </p:stCondLst>
                                  <p:childTnLst>
                                    <p:animEffect transition="out" filter="fade">
                                      <p:cBhvr>
                                        <p:cTn id="72" dur="1000"/>
                                        <p:tgtEl>
                                          <p:spTgt spid="6"/>
                                        </p:tgtEl>
                                      </p:cBhvr>
                                    </p:animEffect>
                                    <p:anim calcmode="lin" valueType="num">
                                      <p:cBhvr>
                                        <p:cTn id="73" dur="1000"/>
                                        <p:tgtEl>
                                          <p:spTgt spid="6"/>
                                        </p:tgtEl>
                                        <p:attrNameLst>
                                          <p:attrName>ppt_x</p:attrName>
                                        </p:attrNameLst>
                                      </p:cBhvr>
                                      <p:tavLst>
                                        <p:tav tm="0">
                                          <p:val>
                                            <p:strVal val="ppt_x"/>
                                          </p:val>
                                        </p:tav>
                                        <p:tav tm="100000">
                                          <p:val>
                                            <p:strVal val="ppt_x"/>
                                          </p:val>
                                        </p:tav>
                                      </p:tavLst>
                                    </p:anim>
                                    <p:anim calcmode="lin" valueType="num">
                                      <p:cBhvr>
                                        <p:cTn id="74" dur="1000"/>
                                        <p:tgtEl>
                                          <p:spTgt spid="6"/>
                                        </p:tgtEl>
                                        <p:attrNameLst>
                                          <p:attrName>ppt_y</p:attrName>
                                        </p:attrNameLst>
                                      </p:cBhvr>
                                      <p:tavLst>
                                        <p:tav tm="0">
                                          <p:val>
                                            <p:strVal val="ppt_y"/>
                                          </p:val>
                                        </p:tav>
                                        <p:tav tm="100000">
                                          <p:val>
                                            <p:strVal val="ppt_y+.1"/>
                                          </p:val>
                                        </p:tav>
                                      </p:tavLst>
                                    </p:anim>
                                    <p:set>
                                      <p:cBhvr>
                                        <p:cTn id="75"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4" name="bomb.wav"/>
                                        </p:tgtEl>
                                      </p:cMediaNode>
                                    </p:audio>
                                  </p:subTnLst>
                                </p:cTn>
                              </p:par>
                              <p:par>
                                <p:cTn id="76" presetID="42" presetClass="exit" presetSubtype="0" fill="hold" nodeType="withEffect">
                                  <p:stCondLst>
                                    <p:cond delay="0"/>
                                  </p:stCondLst>
                                  <p:childTnLst>
                                    <p:animEffect transition="out" filter="fade">
                                      <p:cBhvr>
                                        <p:cTn id="77" dur="1000"/>
                                        <p:tgtEl>
                                          <p:spTgt spid="24"/>
                                        </p:tgtEl>
                                      </p:cBhvr>
                                    </p:animEffect>
                                    <p:anim calcmode="lin" valueType="num">
                                      <p:cBhvr>
                                        <p:cTn id="78" dur="1000"/>
                                        <p:tgtEl>
                                          <p:spTgt spid="24"/>
                                        </p:tgtEl>
                                        <p:attrNameLst>
                                          <p:attrName>ppt_x</p:attrName>
                                        </p:attrNameLst>
                                      </p:cBhvr>
                                      <p:tavLst>
                                        <p:tav tm="0">
                                          <p:val>
                                            <p:strVal val="ppt_x"/>
                                          </p:val>
                                        </p:tav>
                                        <p:tav tm="100000">
                                          <p:val>
                                            <p:strVal val="ppt_x"/>
                                          </p:val>
                                        </p:tav>
                                      </p:tavLst>
                                    </p:anim>
                                    <p:anim calcmode="lin" valueType="num">
                                      <p:cBhvr>
                                        <p:cTn id="79" dur="1000"/>
                                        <p:tgtEl>
                                          <p:spTgt spid="24"/>
                                        </p:tgtEl>
                                        <p:attrNameLst>
                                          <p:attrName>ppt_y</p:attrName>
                                        </p:attrNameLst>
                                      </p:cBhvr>
                                      <p:tavLst>
                                        <p:tav tm="0">
                                          <p:val>
                                            <p:strVal val="ppt_y"/>
                                          </p:val>
                                        </p:tav>
                                        <p:tav tm="100000">
                                          <p:val>
                                            <p:strVal val="ppt_y+.1"/>
                                          </p:val>
                                        </p:tav>
                                      </p:tavLst>
                                    </p:anim>
                                    <p:set>
                                      <p:cBhvr>
                                        <p:cTn id="80" dur="1" fill="hold">
                                          <p:stCondLst>
                                            <p:cond delay="999"/>
                                          </p:stCondLst>
                                        </p:cTn>
                                        <p:tgtEl>
                                          <p:spTgt spid="24"/>
                                        </p:tgtEl>
                                        <p:attrNameLst>
                                          <p:attrName>style.visibility</p:attrName>
                                        </p:attrNameLst>
                                      </p:cBhvr>
                                      <p:to>
                                        <p:strVal val="hidden"/>
                                      </p:to>
                                    </p:set>
                                  </p:childTnLst>
                                  <p:subTnLst>
                                    <p:audio>
                                      <p:cMediaNode>
                                        <p:cTn display="0" masterRel="sameClick">
                                          <p:stCondLst>
                                            <p:cond evt="begin" delay="0">
                                              <p:tn val="76"/>
                                            </p:cond>
                                          </p:stCondLst>
                                          <p:endCondLst>
                                            <p:cond evt="onStopAudio" delay="0">
                                              <p:tgtEl>
                                                <p:sldTgt/>
                                              </p:tgtEl>
                                            </p:cond>
                                          </p:endCondLst>
                                        </p:cTn>
                                        <p:tgtEl>
                                          <p:sndTgt r:embed="rId4"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A2284303-AEC9-C908-2674-5B6C8A9D4329}"/>
              </a:ext>
            </a:extLst>
          </p:cNvPr>
          <p:cNvGrpSpPr/>
          <p:nvPr/>
        </p:nvGrpSpPr>
        <p:grpSpPr>
          <a:xfrm>
            <a:off x="1488332" y="477106"/>
            <a:ext cx="9152656" cy="1200329"/>
            <a:chOff x="1488332" y="641695"/>
            <a:chExt cx="9152656" cy="1200329"/>
          </a:xfrm>
        </p:grpSpPr>
        <p:sp>
          <p:nvSpPr>
            <p:cNvPr id="3" name="Rectangle: Rounded Corners 2">
              <a:extLst>
                <a:ext uri="{FF2B5EF4-FFF2-40B4-BE49-F238E27FC236}">
                  <a16:creationId xmlns:a16="http://schemas.microsoft.com/office/drawing/2014/main" xmlns="" id="{E1531A17-5D06-DD8A-51FC-7A1403A09B8B}"/>
                </a:ext>
              </a:extLst>
            </p:cNvPr>
            <p:cNvSpPr/>
            <p:nvPr/>
          </p:nvSpPr>
          <p:spPr>
            <a:xfrm>
              <a:off x="1488332" y="641695"/>
              <a:ext cx="9017540" cy="1200329"/>
            </a:xfrm>
            <a:prstGeom prst="roundRect">
              <a:avLst/>
            </a:prstGeom>
            <a:solidFill>
              <a:srgbClr val="D3EAED"/>
            </a:solidFill>
            <a:ln w="28575" cap="flat" cmpd="sng" algn="ctr">
              <a:solidFill>
                <a:srgbClr val="50AEBA"/>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4" name="TextBox 3">
              <a:extLst>
                <a:ext uri="{FF2B5EF4-FFF2-40B4-BE49-F238E27FC236}">
                  <a16:creationId xmlns:a16="http://schemas.microsoft.com/office/drawing/2014/main" xmlns="" id="{F79AA5C2-CB9F-2393-C460-30E3112458A7}"/>
                </a:ext>
              </a:extLst>
            </p:cNvPr>
            <p:cNvSpPr txBox="1"/>
            <p:nvPr/>
          </p:nvSpPr>
          <p:spPr>
            <a:xfrm>
              <a:off x="1551012" y="641695"/>
              <a:ext cx="9089976" cy="1077218"/>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sng" strike="noStrike" kern="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rPr>
                <a:t>Câu</a:t>
              </a:r>
              <a:r>
                <a:rPr kumimoji="0" lang="en-US" sz="3200" b="1" i="0" u="sng" strike="noStrike" kern="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rPr>
                <a:t> 3</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rPr>
                <a:t>: </a:t>
              </a:r>
              <a:r>
                <a:rPr lang="vi-VN" sz="3200" b="1" i="0" dirty="0">
                  <a:solidFill>
                    <a:srgbClr val="222222"/>
                  </a:solidFill>
                  <a:effectLst/>
                  <a:latin typeface="Cambria" panose="02040503050406030204" pitchFamily="18" charset="0"/>
                </a:rPr>
                <a:t>Vì sao bạn nhỏ thấy quang cảnh thư viện trông giống như một toa tàu điện đông đú</a:t>
              </a:r>
              <a:r>
                <a:rPr lang="en-US" sz="3200" b="1" i="0" dirty="0">
                  <a:solidFill>
                    <a:srgbClr val="222222"/>
                  </a:solidFill>
                  <a:effectLst/>
                  <a:latin typeface="Cambria" panose="02040503050406030204" pitchFamily="18" charset="0"/>
                </a:rPr>
                <a:t>c?</a:t>
              </a:r>
              <a:endParaRPr kumimoji="0" lang="en-US" sz="4400" b="1" i="0" u="none" strike="noStrike" kern="0" cap="none" spc="0" normalizeH="0" baseline="0" noProof="0" dirty="0">
                <a:ln>
                  <a:noFill/>
                </a:ln>
                <a:solidFill>
                  <a:prstClr val="black"/>
                </a:solidFill>
                <a:effectLst/>
                <a:uLnTx/>
                <a:uFillTx/>
                <a:latin typeface="Cambria" panose="02040503050406030204" pitchFamily="18" charset="0"/>
              </a:endParaRPr>
            </a:p>
          </p:txBody>
        </p:sp>
      </p:grpSp>
      <p:sp>
        <p:nvSpPr>
          <p:cNvPr id="6" name="TextBox 5">
            <a:extLst>
              <a:ext uri="{FF2B5EF4-FFF2-40B4-BE49-F238E27FC236}">
                <a16:creationId xmlns:a16="http://schemas.microsoft.com/office/drawing/2014/main" xmlns="" id="{BE8B438B-FF2E-C0F7-E810-6A8262CE6E37}"/>
              </a:ext>
            </a:extLst>
          </p:cNvPr>
          <p:cNvSpPr txBox="1"/>
          <p:nvPr/>
        </p:nvSpPr>
        <p:spPr>
          <a:xfrm>
            <a:off x="1307820" y="1825721"/>
            <a:ext cx="9573439" cy="2062103"/>
          </a:xfrm>
          <a:prstGeom prst="rect">
            <a:avLst/>
          </a:prstGeom>
          <a:noFill/>
        </p:spPr>
        <p:txBody>
          <a:bodyPr wrap="square">
            <a:spAutoFit/>
          </a:bodyPr>
          <a:lstStyle/>
          <a:p>
            <a:pPr algn="just"/>
            <a:r>
              <a:rPr lang="en-US" sz="3200" b="1" i="0" dirty="0">
                <a:solidFill>
                  <a:srgbClr val="2E6C74"/>
                </a:solidFill>
                <a:effectLst/>
                <a:latin typeface="Cambria" panose="02040503050406030204" pitchFamily="18" charset="0"/>
              </a:rPr>
              <a:t>   </a:t>
            </a:r>
            <a:r>
              <a:rPr lang="vi-VN" sz="3200" b="1" i="0" dirty="0">
                <a:solidFill>
                  <a:srgbClr val="2E6C74"/>
                </a:solidFill>
                <a:effectLst/>
                <a:latin typeface="Cambria" panose="02040503050406030204" pitchFamily="18" charset="0"/>
              </a:rPr>
              <a:t>Bạn nhỏ thấy quang cảnh thư viện trông giống như một toa tàu điện đông đúc vì thư viện rất đông, có những bạn ngồi đọc sách, lại có cả những bạn đứng để đọc sách.</a:t>
            </a:r>
            <a:endParaRPr lang="en-US" sz="3200" b="1" dirty="0">
              <a:solidFill>
                <a:srgbClr val="2E6C74"/>
              </a:solidFill>
              <a:latin typeface="Cambria" panose="02040503050406030204" pitchFamily="18" charset="0"/>
            </a:endParaRPr>
          </a:p>
        </p:txBody>
      </p:sp>
    </p:spTree>
    <p:extLst>
      <p:ext uri="{BB962C8B-B14F-4D97-AF65-F5344CB8AC3E}">
        <p14:creationId xmlns:p14="http://schemas.microsoft.com/office/powerpoint/2010/main" val="826805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9DE084B2-D6ED-1593-2729-EDB5E6D8B7F6}"/>
              </a:ext>
            </a:extLst>
          </p:cNvPr>
          <p:cNvGrpSpPr/>
          <p:nvPr/>
        </p:nvGrpSpPr>
        <p:grpSpPr>
          <a:xfrm>
            <a:off x="1488332" y="477106"/>
            <a:ext cx="9152656" cy="1200329"/>
            <a:chOff x="1488332" y="641695"/>
            <a:chExt cx="9152656" cy="1200329"/>
          </a:xfrm>
        </p:grpSpPr>
        <p:sp>
          <p:nvSpPr>
            <p:cNvPr id="3" name="Rectangle: Rounded Corners 2">
              <a:extLst>
                <a:ext uri="{FF2B5EF4-FFF2-40B4-BE49-F238E27FC236}">
                  <a16:creationId xmlns:a16="http://schemas.microsoft.com/office/drawing/2014/main" xmlns="" id="{B5CFF181-36A0-14BA-48A1-F1D407BF57DA}"/>
                </a:ext>
              </a:extLst>
            </p:cNvPr>
            <p:cNvSpPr/>
            <p:nvPr/>
          </p:nvSpPr>
          <p:spPr>
            <a:xfrm>
              <a:off x="1488332" y="641695"/>
              <a:ext cx="9017540" cy="1200329"/>
            </a:xfrm>
            <a:prstGeom prst="roundRect">
              <a:avLst/>
            </a:prstGeom>
            <a:solidFill>
              <a:srgbClr val="D3EAED"/>
            </a:solidFill>
            <a:ln w="28575" cap="flat" cmpd="sng" algn="ctr">
              <a:solidFill>
                <a:srgbClr val="50AEBA"/>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4" name="TextBox 3">
              <a:extLst>
                <a:ext uri="{FF2B5EF4-FFF2-40B4-BE49-F238E27FC236}">
                  <a16:creationId xmlns:a16="http://schemas.microsoft.com/office/drawing/2014/main" xmlns="" id="{2F4F0A9F-5D1A-2E48-0BAF-1BD2EAE25AAC}"/>
                </a:ext>
              </a:extLst>
            </p:cNvPr>
            <p:cNvSpPr txBox="1"/>
            <p:nvPr/>
          </p:nvSpPr>
          <p:spPr>
            <a:xfrm>
              <a:off x="1551012" y="641695"/>
              <a:ext cx="9089976" cy="1200329"/>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sng" strike="noStrike" kern="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rPr>
                <a:t>Câu</a:t>
              </a:r>
              <a:r>
                <a:rPr kumimoji="0" lang="en-US" sz="3600" b="1" i="0" u="sng" strike="noStrike" kern="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rPr>
                <a:t> 4</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rPr>
                <a:t>: </a:t>
              </a:r>
              <a:r>
                <a:rPr lang="vi-VN" sz="3600" b="1" i="0" dirty="0">
                  <a:solidFill>
                    <a:srgbClr val="222222"/>
                  </a:solidFill>
                  <a:effectLst/>
                  <a:latin typeface="Cambria" panose="02040503050406030204" pitchFamily="18" charset="0"/>
                </a:rPr>
                <a:t>Các bạn học sinh cảm thấy thế nào khi có thư viện mớ</a:t>
              </a:r>
              <a:r>
                <a:rPr lang="en-US" sz="3600" b="1" i="0" dirty="0" err="1">
                  <a:solidFill>
                    <a:srgbClr val="222222"/>
                  </a:solidFill>
                  <a:effectLst/>
                  <a:latin typeface="Cambria" panose="02040503050406030204" pitchFamily="18" charset="0"/>
                </a:rPr>
                <a:t>i</a:t>
              </a:r>
              <a:r>
                <a:rPr lang="en-US" sz="3600" b="1" i="0" dirty="0">
                  <a:solidFill>
                    <a:srgbClr val="222222"/>
                  </a:solidFill>
                  <a:effectLst/>
                  <a:latin typeface="Cambria" panose="02040503050406030204" pitchFamily="18" charset="0"/>
                </a:rPr>
                <a:t>?</a:t>
              </a:r>
              <a:endParaRPr kumimoji="0" lang="en-US" sz="4400" b="1" i="0" u="none" strike="noStrike" kern="0" cap="none" spc="0" normalizeH="0" baseline="0" noProof="0" dirty="0">
                <a:ln>
                  <a:noFill/>
                </a:ln>
                <a:solidFill>
                  <a:prstClr val="black"/>
                </a:solidFill>
                <a:effectLst/>
                <a:uLnTx/>
                <a:uFillTx/>
                <a:latin typeface="Cambria" panose="02040503050406030204" pitchFamily="18" charset="0"/>
              </a:endParaRPr>
            </a:p>
          </p:txBody>
        </p:sp>
      </p:grpSp>
      <p:sp>
        <p:nvSpPr>
          <p:cNvPr id="6" name="TextBox 5">
            <a:extLst>
              <a:ext uri="{FF2B5EF4-FFF2-40B4-BE49-F238E27FC236}">
                <a16:creationId xmlns:a16="http://schemas.microsoft.com/office/drawing/2014/main" xmlns="" id="{778220EA-DF6D-F8F4-ABDA-16D856157BEA}"/>
              </a:ext>
            </a:extLst>
          </p:cNvPr>
          <p:cNvSpPr txBox="1"/>
          <p:nvPr/>
        </p:nvSpPr>
        <p:spPr>
          <a:xfrm>
            <a:off x="613913" y="1846821"/>
            <a:ext cx="10267346" cy="2308324"/>
          </a:xfrm>
          <a:prstGeom prst="rect">
            <a:avLst/>
          </a:prstGeom>
          <a:noFill/>
        </p:spPr>
        <p:txBody>
          <a:bodyPr wrap="square">
            <a:spAutoFit/>
          </a:bodyPr>
          <a:lstStyle/>
          <a:p>
            <a:pPr marL="0" marR="0" algn="just">
              <a:spcBef>
                <a:spcPts val="0"/>
              </a:spcBef>
              <a:spcAft>
                <a:spcPts val="0"/>
              </a:spcAft>
            </a:pPr>
            <a:r>
              <a:rPr lang="en-US" sz="3600" b="1" dirty="0">
                <a:solidFill>
                  <a:srgbClr val="2E6C74"/>
                </a:solidFill>
                <a:effectLst/>
                <a:latin typeface="Cambria" panose="02040503050406030204" pitchFamily="18" charset="0"/>
                <a:ea typeface="Times New Roman" panose="02020603050405020304" pitchFamily="18" charset="0"/>
              </a:rPr>
              <a:t>   </a:t>
            </a:r>
            <a:r>
              <a:rPr lang="en-US" sz="3600" b="1" dirty="0" err="1">
                <a:solidFill>
                  <a:srgbClr val="2E6C74"/>
                </a:solidFill>
                <a:effectLst/>
                <a:latin typeface="Cambria" panose="02040503050406030204" pitchFamily="18" charset="0"/>
                <a:ea typeface="Times New Roman" panose="02020603050405020304" pitchFamily="18" charset="0"/>
              </a:rPr>
              <a:t>Các</a:t>
            </a:r>
            <a:r>
              <a:rPr lang="en-US" sz="3600" b="1" dirty="0">
                <a:solidFill>
                  <a:srgbClr val="2E6C74"/>
                </a:solidFill>
                <a:effectLst/>
                <a:latin typeface="Cambria" panose="02040503050406030204" pitchFamily="18" charset="0"/>
                <a:ea typeface="Times New Roman" panose="02020603050405020304" pitchFamily="18" charset="0"/>
              </a:rPr>
              <a:t> </a:t>
            </a:r>
            <a:r>
              <a:rPr lang="en-US" sz="3600" b="1" dirty="0" err="1">
                <a:solidFill>
                  <a:srgbClr val="2E6C74"/>
                </a:solidFill>
                <a:effectLst/>
                <a:latin typeface="Cambria" panose="02040503050406030204" pitchFamily="18" charset="0"/>
                <a:ea typeface="Times New Roman" panose="02020603050405020304" pitchFamily="18" charset="0"/>
              </a:rPr>
              <a:t>bạn</a:t>
            </a:r>
            <a:r>
              <a:rPr lang="en-US" sz="3600" b="1" dirty="0">
                <a:solidFill>
                  <a:srgbClr val="2E6C74"/>
                </a:solidFill>
                <a:effectLst/>
                <a:latin typeface="Cambria" panose="02040503050406030204" pitchFamily="18" charset="0"/>
                <a:ea typeface="Times New Roman" panose="02020603050405020304" pitchFamily="18" charset="0"/>
              </a:rPr>
              <a:t> </a:t>
            </a:r>
            <a:r>
              <a:rPr lang="en-US" sz="3600" b="1" dirty="0" err="1">
                <a:solidFill>
                  <a:srgbClr val="2E6C74"/>
                </a:solidFill>
                <a:effectLst/>
                <a:latin typeface="Cambria" panose="02040503050406030204" pitchFamily="18" charset="0"/>
                <a:ea typeface="Times New Roman" panose="02020603050405020304" pitchFamily="18" charset="0"/>
              </a:rPr>
              <a:t>hò</a:t>
            </a:r>
            <a:r>
              <a:rPr lang="en-US" sz="3600" b="1" dirty="0">
                <a:solidFill>
                  <a:srgbClr val="2E6C74"/>
                </a:solidFill>
                <a:effectLst/>
                <a:latin typeface="Cambria" panose="02040503050406030204" pitchFamily="18" charset="0"/>
                <a:ea typeface="Times New Roman" panose="02020603050405020304" pitchFamily="18" charset="0"/>
              </a:rPr>
              <a:t> </a:t>
            </a:r>
            <a:r>
              <a:rPr lang="en-US" sz="3600" b="1" dirty="0" err="1">
                <a:solidFill>
                  <a:srgbClr val="2E6C74"/>
                </a:solidFill>
                <a:effectLst/>
                <a:latin typeface="Cambria" panose="02040503050406030204" pitchFamily="18" charset="0"/>
                <a:ea typeface="Times New Roman" panose="02020603050405020304" pitchFamily="18" charset="0"/>
              </a:rPr>
              <a:t>reo</a:t>
            </a:r>
            <a:r>
              <a:rPr lang="en-US" sz="3600" b="1" dirty="0">
                <a:solidFill>
                  <a:srgbClr val="2E6C74"/>
                </a:solidFill>
                <a:effectLst/>
                <a:latin typeface="Cambria" panose="02040503050406030204" pitchFamily="18" charset="0"/>
                <a:ea typeface="Times New Roman" panose="02020603050405020304" pitchFamily="18" charset="0"/>
              </a:rPr>
              <a:t> </a:t>
            </a:r>
            <a:r>
              <a:rPr lang="en-US" sz="3600" b="1" dirty="0" err="1">
                <a:solidFill>
                  <a:srgbClr val="2E6C74"/>
                </a:solidFill>
                <a:effectLst/>
                <a:latin typeface="Cambria" panose="02040503050406030204" pitchFamily="18" charset="0"/>
                <a:ea typeface="Times New Roman" panose="02020603050405020304" pitchFamily="18" charset="0"/>
              </a:rPr>
              <a:t>vui</a:t>
            </a:r>
            <a:r>
              <a:rPr lang="en-US" sz="3600" b="1" dirty="0">
                <a:solidFill>
                  <a:srgbClr val="2E6C74"/>
                </a:solidFill>
                <a:effectLst/>
                <a:latin typeface="Cambria" panose="02040503050406030204" pitchFamily="18" charset="0"/>
                <a:ea typeface="Times New Roman" panose="02020603050405020304" pitchFamily="18" charset="0"/>
              </a:rPr>
              <a:t> </a:t>
            </a:r>
            <a:r>
              <a:rPr lang="en-US" sz="3600" b="1" dirty="0" err="1">
                <a:solidFill>
                  <a:srgbClr val="2E6C74"/>
                </a:solidFill>
                <a:effectLst/>
                <a:latin typeface="Cambria" panose="02040503050406030204" pitchFamily="18" charset="0"/>
                <a:ea typeface="Times New Roman" panose="02020603050405020304" pitchFamily="18" charset="0"/>
              </a:rPr>
              <a:t>sướng</a:t>
            </a:r>
            <a:r>
              <a:rPr lang="en-US" sz="3600" b="1" dirty="0">
                <a:solidFill>
                  <a:srgbClr val="2E6C74"/>
                </a:solidFill>
                <a:effectLst/>
                <a:latin typeface="Cambria" panose="02040503050406030204" pitchFamily="18" charset="0"/>
                <a:ea typeface="Times New Roman" panose="02020603050405020304" pitchFamily="18" charset="0"/>
              </a:rPr>
              <a:t> </a:t>
            </a:r>
            <a:r>
              <a:rPr lang="en-US" sz="3600" b="1" dirty="0" err="1">
                <a:solidFill>
                  <a:srgbClr val="2E6C74"/>
                </a:solidFill>
                <a:effectLst/>
                <a:latin typeface="Cambria" panose="02040503050406030204" pitchFamily="18" charset="0"/>
                <a:ea typeface="Times New Roman" panose="02020603050405020304" pitchFamily="18" charset="0"/>
              </a:rPr>
              <a:t>vì</a:t>
            </a:r>
            <a:r>
              <a:rPr lang="en-US" sz="3600" b="1" dirty="0">
                <a:solidFill>
                  <a:srgbClr val="2E6C74"/>
                </a:solidFill>
                <a:effectLst/>
                <a:latin typeface="Cambria" panose="02040503050406030204" pitchFamily="18" charset="0"/>
                <a:ea typeface="Times New Roman" panose="02020603050405020304" pitchFamily="18" charset="0"/>
              </a:rPr>
              <a:t> </a:t>
            </a:r>
            <a:r>
              <a:rPr lang="en-US" sz="3600" b="1" dirty="0" err="1">
                <a:solidFill>
                  <a:srgbClr val="2E6C74"/>
                </a:solidFill>
                <a:effectLst/>
                <a:latin typeface="Cambria" panose="02040503050406030204" pitchFamily="18" charset="0"/>
                <a:ea typeface="Times New Roman" panose="02020603050405020304" pitchFamily="18" charset="0"/>
              </a:rPr>
              <a:t>phát</a:t>
            </a:r>
            <a:r>
              <a:rPr lang="en-US" sz="3600" b="1" dirty="0">
                <a:solidFill>
                  <a:srgbClr val="2E6C74"/>
                </a:solidFill>
                <a:effectLst/>
                <a:latin typeface="Cambria" panose="02040503050406030204" pitchFamily="18" charset="0"/>
                <a:ea typeface="Times New Roman" panose="02020603050405020304" pitchFamily="18" charset="0"/>
              </a:rPr>
              <a:t> </a:t>
            </a:r>
            <a:r>
              <a:rPr lang="en-US" sz="3600" b="1" dirty="0" err="1">
                <a:solidFill>
                  <a:srgbClr val="2E6C74"/>
                </a:solidFill>
                <a:effectLst/>
                <a:latin typeface="Cambria" panose="02040503050406030204" pitchFamily="18" charset="0"/>
                <a:ea typeface="Times New Roman" panose="02020603050405020304" pitchFamily="18" charset="0"/>
              </a:rPr>
              <a:t>hiện</a:t>
            </a:r>
            <a:r>
              <a:rPr lang="en-US" sz="3600" b="1" dirty="0">
                <a:solidFill>
                  <a:srgbClr val="2E6C74"/>
                </a:solidFill>
                <a:effectLst/>
                <a:latin typeface="Cambria" panose="02040503050406030204" pitchFamily="18" charset="0"/>
                <a:ea typeface="Times New Roman" panose="02020603050405020304" pitchFamily="18" charset="0"/>
              </a:rPr>
              <a:t> </a:t>
            </a:r>
            <a:r>
              <a:rPr lang="en-US" sz="3600" b="1" dirty="0" err="1">
                <a:solidFill>
                  <a:srgbClr val="2E6C74"/>
                </a:solidFill>
                <a:effectLst/>
                <a:latin typeface="Cambria" panose="02040503050406030204" pitchFamily="18" charset="0"/>
                <a:ea typeface="Times New Roman" panose="02020603050405020304" pitchFamily="18" charset="0"/>
              </a:rPr>
              <a:t>ra</a:t>
            </a:r>
            <a:r>
              <a:rPr lang="en-US" sz="3600" b="1" dirty="0">
                <a:solidFill>
                  <a:srgbClr val="2E6C74"/>
                </a:solidFill>
                <a:effectLst/>
                <a:latin typeface="Cambria" panose="02040503050406030204" pitchFamily="18" charset="0"/>
                <a:ea typeface="Times New Roman" panose="02020603050405020304" pitchFamily="18" charset="0"/>
              </a:rPr>
              <a:t> </a:t>
            </a:r>
            <a:r>
              <a:rPr lang="en-US" sz="3600" b="1" dirty="0" err="1">
                <a:solidFill>
                  <a:srgbClr val="2E6C74"/>
                </a:solidFill>
                <a:effectLst/>
                <a:latin typeface="Cambria" panose="02040503050406030204" pitchFamily="18" charset="0"/>
                <a:ea typeface="Times New Roman" panose="02020603050405020304" pitchFamily="18" charset="0"/>
              </a:rPr>
              <a:t>một</a:t>
            </a:r>
            <a:r>
              <a:rPr lang="en-US" sz="3600" b="1" dirty="0">
                <a:solidFill>
                  <a:srgbClr val="2E6C74"/>
                </a:solidFill>
                <a:effectLst/>
                <a:latin typeface="Cambria" panose="02040503050406030204" pitchFamily="18" charset="0"/>
                <a:ea typeface="Times New Roman" panose="02020603050405020304" pitchFamily="18" charset="0"/>
              </a:rPr>
              <a:t> </a:t>
            </a:r>
            <a:r>
              <a:rPr lang="en-US" sz="3600" b="1" dirty="0" err="1">
                <a:solidFill>
                  <a:srgbClr val="2E6C74"/>
                </a:solidFill>
                <a:effectLst/>
                <a:latin typeface="Cambria" panose="02040503050406030204" pitchFamily="18" charset="0"/>
                <a:ea typeface="Times New Roman" panose="02020603050405020304" pitchFamily="18" charset="0"/>
              </a:rPr>
              <a:t>điều</a:t>
            </a:r>
            <a:r>
              <a:rPr lang="en-US" sz="3600" b="1" dirty="0">
                <a:solidFill>
                  <a:srgbClr val="2E6C74"/>
                </a:solidFill>
                <a:effectLst/>
                <a:latin typeface="Cambria" panose="02040503050406030204" pitchFamily="18" charset="0"/>
                <a:ea typeface="Times New Roman" panose="02020603050405020304" pitchFamily="18" charset="0"/>
              </a:rPr>
              <a:t> </a:t>
            </a:r>
            <a:r>
              <a:rPr lang="en-US" sz="3600" b="1" dirty="0" err="1">
                <a:solidFill>
                  <a:srgbClr val="2E6C74"/>
                </a:solidFill>
                <a:effectLst/>
                <a:latin typeface="Cambria" panose="02040503050406030204" pitchFamily="18" charset="0"/>
                <a:ea typeface="Times New Roman" panose="02020603050405020304" pitchFamily="18" charset="0"/>
              </a:rPr>
              <a:t>tuyệt</a:t>
            </a:r>
            <a:r>
              <a:rPr lang="en-US" sz="3600" b="1" dirty="0">
                <a:solidFill>
                  <a:srgbClr val="2E6C74"/>
                </a:solidFill>
                <a:effectLst/>
                <a:latin typeface="Cambria" panose="02040503050406030204" pitchFamily="18" charset="0"/>
                <a:ea typeface="Times New Roman" panose="02020603050405020304" pitchFamily="18" charset="0"/>
              </a:rPr>
              <a:t> </a:t>
            </a:r>
            <a:r>
              <a:rPr lang="en-US" sz="3600" b="1" dirty="0" err="1">
                <a:solidFill>
                  <a:srgbClr val="2E6C74"/>
                </a:solidFill>
                <a:effectLst/>
                <a:latin typeface="Cambria" panose="02040503050406030204" pitchFamily="18" charset="0"/>
                <a:ea typeface="Times New Roman" panose="02020603050405020304" pitchFamily="18" charset="0"/>
              </a:rPr>
              <a:t>vời</a:t>
            </a:r>
            <a:r>
              <a:rPr lang="en-US" sz="3600" b="1" dirty="0">
                <a:solidFill>
                  <a:srgbClr val="2E6C74"/>
                </a:solidFill>
                <a:effectLst/>
                <a:latin typeface="Cambria" panose="02040503050406030204" pitchFamily="18" charset="0"/>
                <a:ea typeface="Times New Roman" panose="02020603050405020304" pitchFamily="18" charset="0"/>
              </a:rPr>
              <a:t>; </a:t>
            </a:r>
            <a:r>
              <a:rPr lang="en-US" sz="3600" b="1" dirty="0" err="1">
                <a:solidFill>
                  <a:srgbClr val="2E6C74"/>
                </a:solidFill>
                <a:effectLst/>
                <a:latin typeface="Cambria" panose="02040503050406030204" pitchFamily="18" charset="0"/>
                <a:ea typeface="Times New Roman" panose="02020603050405020304" pitchFamily="18" charset="0"/>
              </a:rPr>
              <a:t>các</a:t>
            </a:r>
            <a:r>
              <a:rPr lang="en-US" sz="3600" b="1" dirty="0">
                <a:solidFill>
                  <a:srgbClr val="2E6C74"/>
                </a:solidFill>
                <a:effectLst/>
                <a:latin typeface="Cambria" panose="02040503050406030204" pitchFamily="18" charset="0"/>
                <a:ea typeface="Times New Roman" panose="02020603050405020304" pitchFamily="18" charset="0"/>
              </a:rPr>
              <a:t> </a:t>
            </a:r>
            <a:r>
              <a:rPr lang="en-US" sz="3600" b="1" dirty="0" err="1">
                <a:solidFill>
                  <a:srgbClr val="2E6C74"/>
                </a:solidFill>
                <a:effectLst/>
                <a:latin typeface="Cambria" panose="02040503050406030204" pitchFamily="18" charset="0"/>
                <a:ea typeface="Times New Roman" panose="02020603050405020304" pitchFamily="18" charset="0"/>
              </a:rPr>
              <a:t>bạn</a:t>
            </a:r>
            <a:r>
              <a:rPr lang="en-US" sz="3600" b="1" dirty="0">
                <a:solidFill>
                  <a:srgbClr val="2E6C74"/>
                </a:solidFill>
                <a:effectLst/>
                <a:latin typeface="Cambria" panose="02040503050406030204" pitchFamily="18" charset="0"/>
                <a:ea typeface="Times New Roman" panose="02020603050405020304" pitchFamily="18" charset="0"/>
              </a:rPr>
              <a:t> </a:t>
            </a:r>
            <a:r>
              <a:rPr lang="en-US" sz="3600" b="1" dirty="0" err="1">
                <a:solidFill>
                  <a:srgbClr val="2E6C74"/>
                </a:solidFill>
                <a:effectLst/>
                <a:latin typeface="Cambria" panose="02040503050406030204" pitchFamily="18" charset="0"/>
                <a:ea typeface="Times New Roman" panose="02020603050405020304" pitchFamily="18" charset="0"/>
              </a:rPr>
              <a:t>sôi</a:t>
            </a:r>
            <a:r>
              <a:rPr lang="en-US" sz="3600" b="1" dirty="0">
                <a:solidFill>
                  <a:srgbClr val="2E6C74"/>
                </a:solidFill>
                <a:effectLst/>
                <a:latin typeface="Cambria" panose="02040503050406030204" pitchFamily="18" charset="0"/>
                <a:ea typeface="Times New Roman" panose="02020603050405020304" pitchFamily="18" charset="0"/>
              </a:rPr>
              <a:t> </a:t>
            </a:r>
            <a:r>
              <a:rPr lang="en-US" sz="3600" b="1" dirty="0" err="1">
                <a:solidFill>
                  <a:srgbClr val="2E6C74"/>
                </a:solidFill>
                <a:effectLst/>
                <a:latin typeface="Cambria" panose="02040503050406030204" pitchFamily="18" charset="0"/>
                <a:ea typeface="Times New Roman" panose="02020603050405020304" pitchFamily="18" charset="0"/>
              </a:rPr>
              <a:t>nổi</a:t>
            </a:r>
            <a:r>
              <a:rPr lang="en-US" sz="3600" b="1" dirty="0">
                <a:solidFill>
                  <a:srgbClr val="2E6C74"/>
                </a:solidFill>
                <a:effectLst/>
                <a:latin typeface="Cambria" panose="02040503050406030204" pitchFamily="18" charset="0"/>
                <a:ea typeface="Times New Roman" panose="02020603050405020304" pitchFamily="18" charset="0"/>
              </a:rPr>
              <a:t> </a:t>
            </a:r>
            <a:r>
              <a:rPr lang="en-US" sz="3600" b="1" dirty="0" err="1">
                <a:solidFill>
                  <a:srgbClr val="2E6C74"/>
                </a:solidFill>
                <a:effectLst/>
                <a:latin typeface="Cambria" panose="02040503050406030204" pitchFamily="18" charset="0"/>
                <a:ea typeface="Times New Roman" panose="02020603050405020304" pitchFamily="18" charset="0"/>
              </a:rPr>
              <a:t>chọn</a:t>
            </a:r>
            <a:r>
              <a:rPr lang="en-US" sz="3600" b="1" dirty="0">
                <a:solidFill>
                  <a:srgbClr val="2E6C74"/>
                </a:solidFill>
                <a:effectLst/>
                <a:latin typeface="Cambria" panose="02040503050406030204" pitchFamily="18" charset="0"/>
                <a:ea typeface="Times New Roman" panose="02020603050405020304" pitchFamily="18" charset="0"/>
              </a:rPr>
              <a:t> </a:t>
            </a:r>
            <a:r>
              <a:rPr lang="en-US" sz="3600" b="1" dirty="0" err="1">
                <a:solidFill>
                  <a:srgbClr val="2E6C74"/>
                </a:solidFill>
                <a:effectLst/>
                <a:latin typeface="Cambria" panose="02040503050406030204" pitchFamily="18" charset="0"/>
                <a:ea typeface="Times New Roman" panose="02020603050405020304" pitchFamily="18" charset="0"/>
              </a:rPr>
              <a:t>sách</a:t>
            </a:r>
            <a:r>
              <a:rPr lang="en-US" sz="3600" b="1" dirty="0">
                <a:solidFill>
                  <a:srgbClr val="2E6C74"/>
                </a:solidFill>
                <a:effectLst/>
                <a:latin typeface="Cambria" panose="02040503050406030204" pitchFamily="18" charset="0"/>
                <a:ea typeface="Times New Roman" panose="02020603050405020304" pitchFamily="18" charset="0"/>
              </a:rPr>
              <a:t>, </a:t>
            </a:r>
            <a:r>
              <a:rPr lang="en-US" sz="3600" b="1" dirty="0" err="1">
                <a:solidFill>
                  <a:srgbClr val="2E6C74"/>
                </a:solidFill>
                <a:effectLst/>
                <a:latin typeface="Cambria" panose="02040503050406030204" pitchFamily="18" charset="0"/>
                <a:ea typeface="Times New Roman" panose="02020603050405020304" pitchFamily="18" charset="0"/>
              </a:rPr>
              <a:t>bạn</a:t>
            </a:r>
            <a:r>
              <a:rPr lang="en-US" sz="3600" b="1" dirty="0">
                <a:solidFill>
                  <a:srgbClr val="2E6C74"/>
                </a:solidFill>
                <a:effectLst/>
                <a:latin typeface="Cambria" panose="02040503050406030204" pitchFamily="18" charset="0"/>
                <a:ea typeface="Times New Roman" panose="02020603050405020304" pitchFamily="18" charset="0"/>
              </a:rPr>
              <a:t> </a:t>
            </a:r>
            <a:r>
              <a:rPr lang="en-US" sz="3600" b="1" dirty="0" err="1">
                <a:solidFill>
                  <a:srgbClr val="2E6C74"/>
                </a:solidFill>
                <a:effectLst/>
                <a:latin typeface="Cambria" panose="02040503050406030204" pitchFamily="18" charset="0"/>
                <a:ea typeface="Times New Roman" panose="02020603050405020304" pitchFamily="18" charset="0"/>
              </a:rPr>
              <a:t>nào</a:t>
            </a:r>
            <a:r>
              <a:rPr lang="en-US" sz="3600" b="1" dirty="0">
                <a:solidFill>
                  <a:srgbClr val="2E6C74"/>
                </a:solidFill>
                <a:effectLst/>
                <a:latin typeface="Cambria" panose="02040503050406030204" pitchFamily="18" charset="0"/>
                <a:ea typeface="Times New Roman" panose="02020603050405020304" pitchFamily="18" charset="0"/>
              </a:rPr>
              <a:t> </a:t>
            </a:r>
            <a:r>
              <a:rPr lang="en-US" sz="3600" b="1" dirty="0" err="1">
                <a:solidFill>
                  <a:srgbClr val="2E6C74"/>
                </a:solidFill>
                <a:effectLst/>
                <a:latin typeface="Cambria" panose="02040503050406030204" pitchFamily="18" charset="0"/>
                <a:ea typeface="Times New Roman" panose="02020603050405020304" pitchFamily="18" charset="0"/>
              </a:rPr>
              <a:t>đến</a:t>
            </a:r>
            <a:r>
              <a:rPr lang="en-US" sz="3600" b="1" dirty="0">
                <a:solidFill>
                  <a:srgbClr val="2E6C74"/>
                </a:solidFill>
                <a:effectLst/>
                <a:latin typeface="Cambria" panose="02040503050406030204" pitchFamily="18" charset="0"/>
                <a:ea typeface="Times New Roman" panose="02020603050405020304" pitchFamily="18" charset="0"/>
              </a:rPr>
              <a:t> </a:t>
            </a:r>
            <a:r>
              <a:rPr lang="en-US" sz="3600" b="1" dirty="0" err="1">
                <a:solidFill>
                  <a:srgbClr val="2E6C74"/>
                </a:solidFill>
                <a:effectLst/>
                <a:latin typeface="Cambria" panose="02040503050406030204" pitchFamily="18" charset="0"/>
                <a:ea typeface="Times New Roman" panose="02020603050405020304" pitchFamily="18" charset="0"/>
              </a:rPr>
              <a:t>trường</a:t>
            </a:r>
            <a:r>
              <a:rPr lang="en-US" sz="3600" b="1" dirty="0">
                <a:solidFill>
                  <a:srgbClr val="2E6C74"/>
                </a:solidFill>
                <a:effectLst/>
                <a:latin typeface="Cambria" panose="02040503050406030204" pitchFamily="18" charset="0"/>
                <a:ea typeface="Times New Roman" panose="02020603050405020304" pitchFamily="18" charset="0"/>
              </a:rPr>
              <a:t> </a:t>
            </a:r>
            <a:r>
              <a:rPr lang="en-US" sz="3600" b="1" dirty="0" err="1">
                <a:solidFill>
                  <a:srgbClr val="2E6C74"/>
                </a:solidFill>
                <a:effectLst/>
                <a:latin typeface="Cambria" panose="02040503050406030204" pitchFamily="18" charset="0"/>
                <a:ea typeface="Times New Roman" panose="02020603050405020304" pitchFamily="18" charset="0"/>
              </a:rPr>
              <a:t>cũng</a:t>
            </a:r>
            <a:r>
              <a:rPr lang="en-US" sz="3600" b="1" dirty="0">
                <a:solidFill>
                  <a:srgbClr val="2E6C74"/>
                </a:solidFill>
                <a:effectLst/>
                <a:latin typeface="Cambria" panose="02040503050406030204" pitchFamily="18" charset="0"/>
                <a:ea typeface="Times New Roman" panose="02020603050405020304" pitchFamily="18" charset="0"/>
              </a:rPr>
              <a:t> </a:t>
            </a:r>
            <a:r>
              <a:rPr lang="en-US" sz="3600" b="1" dirty="0" err="1">
                <a:solidFill>
                  <a:srgbClr val="2E6C74"/>
                </a:solidFill>
                <a:effectLst/>
                <a:latin typeface="Cambria" panose="02040503050406030204" pitchFamily="18" charset="0"/>
                <a:ea typeface="Times New Roman" panose="02020603050405020304" pitchFamily="18" charset="0"/>
              </a:rPr>
              <a:t>háo</a:t>
            </a:r>
            <a:r>
              <a:rPr lang="en-US" sz="3600" b="1" dirty="0">
                <a:solidFill>
                  <a:srgbClr val="2E6C74"/>
                </a:solidFill>
                <a:effectLst/>
                <a:latin typeface="Cambria" panose="02040503050406030204" pitchFamily="18" charset="0"/>
                <a:ea typeface="Times New Roman" panose="02020603050405020304" pitchFamily="18" charset="0"/>
              </a:rPr>
              <a:t> </a:t>
            </a:r>
            <a:r>
              <a:rPr lang="en-US" sz="3600" b="1" dirty="0" err="1">
                <a:solidFill>
                  <a:srgbClr val="2E6C74"/>
                </a:solidFill>
                <a:effectLst/>
                <a:latin typeface="Cambria" panose="02040503050406030204" pitchFamily="18" charset="0"/>
                <a:ea typeface="Times New Roman" panose="02020603050405020304" pitchFamily="18" charset="0"/>
              </a:rPr>
              <a:t>hức</a:t>
            </a:r>
            <a:r>
              <a:rPr lang="en-US" sz="3600" b="1" dirty="0">
                <a:solidFill>
                  <a:srgbClr val="2E6C74"/>
                </a:solidFill>
                <a:effectLst/>
                <a:latin typeface="Cambria" panose="02040503050406030204" pitchFamily="18" charset="0"/>
                <a:ea typeface="Times New Roman" panose="02020603050405020304" pitchFamily="18" charset="0"/>
              </a:rPr>
              <a:t> </a:t>
            </a:r>
            <a:r>
              <a:rPr lang="en-US" sz="3600" b="1" dirty="0" err="1">
                <a:solidFill>
                  <a:srgbClr val="2E6C74"/>
                </a:solidFill>
                <a:effectLst/>
                <a:latin typeface="Cambria" panose="02040503050406030204" pitchFamily="18" charset="0"/>
                <a:ea typeface="Times New Roman" panose="02020603050405020304" pitchFamily="18" charset="0"/>
              </a:rPr>
              <a:t>ghé</a:t>
            </a:r>
            <a:r>
              <a:rPr lang="en-US" sz="3600" b="1" dirty="0">
                <a:solidFill>
                  <a:srgbClr val="2E6C74"/>
                </a:solidFill>
                <a:effectLst/>
                <a:latin typeface="Cambria" panose="02040503050406030204" pitchFamily="18" charset="0"/>
                <a:ea typeface="Times New Roman" panose="02020603050405020304" pitchFamily="18" charset="0"/>
              </a:rPr>
              <a:t> </a:t>
            </a:r>
            <a:r>
              <a:rPr lang="en-US" sz="3600" b="1" dirty="0" err="1">
                <a:solidFill>
                  <a:srgbClr val="2E6C74"/>
                </a:solidFill>
                <a:effectLst/>
                <a:latin typeface="Cambria" panose="02040503050406030204" pitchFamily="18" charset="0"/>
                <a:ea typeface="Times New Roman" panose="02020603050405020304" pitchFamily="18" charset="0"/>
              </a:rPr>
              <a:t>vào</a:t>
            </a:r>
            <a:r>
              <a:rPr lang="en-US" sz="3600" b="1" dirty="0">
                <a:solidFill>
                  <a:srgbClr val="2E6C74"/>
                </a:solidFill>
                <a:effectLst/>
                <a:latin typeface="Cambria" panose="02040503050406030204" pitchFamily="18" charset="0"/>
                <a:ea typeface="Times New Roman" panose="02020603050405020304" pitchFamily="18" charset="0"/>
              </a:rPr>
              <a:t> </a:t>
            </a:r>
            <a:r>
              <a:rPr lang="en-US" sz="3600" b="1" dirty="0" err="1">
                <a:solidFill>
                  <a:srgbClr val="2E6C74"/>
                </a:solidFill>
                <a:effectLst/>
                <a:latin typeface="Cambria" panose="02040503050406030204" pitchFamily="18" charset="0"/>
                <a:ea typeface="Times New Roman" panose="02020603050405020304" pitchFamily="18" charset="0"/>
              </a:rPr>
              <a:t>thư</a:t>
            </a:r>
            <a:r>
              <a:rPr lang="en-US" sz="3600" b="1" dirty="0">
                <a:solidFill>
                  <a:srgbClr val="2E6C74"/>
                </a:solidFill>
                <a:effectLst/>
                <a:latin typeface="Cambria" panose="02040503050406030204" pitchFamily="18" charset="0"/>
                <a:ea typeface="Times New Roman" panose="02020603050405020304" pitchFamily="18" charset="0"/>
              </a:rPr>
              <a:t> </a:t>
            </a:r>
            <a:r>
              <a:rPr lang="en-US" sz="3600" b="1" dirty="0" err="1">
                <a:solidFill>
                  <a:srgbClr val="2E6C74"/>
                </a:solidFill>
                <a:effectLst/>
                <a:latin typeface="Cambria" panose="02040503050406030204" pitchFamily="18" charset="0"/>
                <a:ea typeface="Times New Roman" panose="02020603050405020304" pitchFamily="18" charset="0"/>
              </a:rPr>
              <a:t>viện</a:t>
            </a:r>
            <a:r>
              <a:rPr lang="en-US" sz="3600" b="1" dirty="0">
                <a:solidFill>
                  <a:srgbClr val="2E6C74"/>
                </a:solidFill>
                <a:effectLst/>
                <a:latin typeface="Cambria" panose="02040503050406030204" pitchFamily="18" charset="0"/>
                <a:ea typeface="Times New Roman" panose="02020603050405020304" pitchFamily="18" charset="0"/>
              </a:rPr>
              <a:t>; ai </a:t>
            </a:r>
            <a:r>
              <a:rPr lang="en-US" sz="3600" b="1" dirty="0" err="1">
                <a:solidFill>
                  <a:srgbClr val="2E6C74"/>
                </a:solidFill>
                <a:effectLst/>
                <a:latin typeface="Cambria" panose="02040503050406030204" pitchFamily="18" charset="0"/>
                <a:ea typeface="Times New Roman" panose="02020603050405020304" pitchFamily="18" charset="0"/>
              </a:rPr>
              <a:t>cũng</a:t>
            </a:r>
            <a:r>
              <a:rPr lang="en-US" sz="3600" b="1" dirty="0">
                <a:solidFill>
                  <a:srgbClr val="2E6C74"/>
                </a:solidFill>
                <a:effectLst/>
                <a:latin typeface="Cambria" panose="02040503050406030204" pitchFamily="18" charset="0"/>
                <a:ea typeface="Times New Roman" panose="02020603050405020304" pitchFamily="18" charset="0"/>
              </a:rPr>
              <a:t> </a:t>
            </a:r>
            <a:r>
              <a:rPr lang="en-US" sz="3600" b="1" dirty="0" err="1">
                <a:solidFill>
                  <a:srgbClr val="2E6C74"/>
                </a:solidFill>
                <a:effectLst/>
                <a:latin typeface="Cambria" panose="02040503050406030204" pitchFamily="18" charset="0"/>
                <a:ea typeface="Times New Roman" panose="02020603050405020304" pitchFamily="18" charset="0"/>
              </a:rPr>
              <a:t>vui</a:t>
            </a:r>
            <a:r>
              <a:rPr lang="en-US" sz="3600" b="1" dirty="0">
                <a:solidFill>
                  <a:srgbClr val="2E6C74"/>
                </a:solidFill>
                <a:effectLst/>
                <a:latin typeface="Cambria" panose="02040503050406030204" pitchFamily="18" charset="0"/>
                <a:ea typeface="Times New Roman" panose="02020603050405020304" pitchFamily="18" charset="0"/>
              </a:rPr>
              <a:t> </a:t>
            </a:r>
            <a:r>
              <a:rPr lang="en-US" sz="3600" b="1" dirty="0" err="1">
                <a:solidFill>
                  <a:srgbClr val="2E6C74"/>
                </a:solidFill>
                <a:effectLst/>
                <a:latin typeface="Cambria" panose="02040503050406030204" pitchFamily="18" charset="0"/>
                <a:ea typeface="Times New Roman" panose="02020603050405020304" pitchFamily="18" charset="0"/>
              </a:rPr>
              <a:t>lắm</a:t>
            </a:r>
            <a:r>
              <a:rPr lang="en-US" sz="3600" b="1" dirty="0">
                <a:solidFill>
                  <a:srgbClr val="2E6C74"/>
                </a:solidFill>
                <a:effectLst/>
                <a:latin typeface="Cambria" panose="02040503050406030204" pitchFamily="18" charset="0"/>
                <a:ea typeface="Times New Roman" panose="02020603050405020304" pitchFamily="18" charset="0"/>
              </a:rPr>
              <a:t>.</a:t>
            </a:r>
            <a:endParaRPr lang="en-US" sz="3200" b="1" dirty="0">
              <a:solidFill>
                <a:srgbClr val="2E6C74"/>
              </a:solidFill>
              <a:effectLst/>
              <a:latin typeface="Cambria" panose="02040503050406030204" pitchFamily="18" charset="0"/>
              <a:ea typeface="Times New Roman" panose="02020603050405020304" pitchFamily="18" charset="0"/>
            </a:endParaRPr>
          </a:p>
        </p:txBody>
      </p:sp>
    </p:spTree>
    <p:extLst>
      <p:ext uri="{BB962C8B-B14F-4D97-AF65-F5344CB8AC3E}">
        <p14:creationId xmlns:p14="http://schemas.microsoft.com/office/powerpoint/2010/main" val="1609072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xmlns="" id="{D25033C4-2225-73D5-1BE8-D2B84E73D740}"/>
              </a:ext>
            </a:extLst>
          </p:cNvPr>
          <p:cNvSpPr txBox="1"/>
          <p:nvPr/>
        </p:nvSpPr>
        <p:spPr>
          <a:xfrm>
            <a:off x="2017521" y="2677710"/>
            <a:ext cx="8768667" cy="2025555"/>
          </a:xfrm>
          <a:prstGeom prst="rect">
            <a:avLst/>
          </a:prstGeom>
          <a:noFill/>
        </p:spPr>
        <p:txBody>
          <a:bodyPr wrap="square">
            <a:spAutoFit/>
          </a:bodyPr>
          <a:lstStyle/>
          <a:p>
            <a:pPr marL="0" marR="0" algn="just">
              <a:lnSpc>
                <a:spcPct val="120000"/>
              </a:lnSpc>
              <a:spcBef>
                <a:spcPts val="0"/>
              </a:spcBef>
              <a:spcAft>
                <a:spcPts val="0"/>
              </a:spcAft>
            </a:pPr>
            <a:r>
              <a:rPr lang="en-US" sz="3600" b="1" dirty="0">
                <a:effectLst/>
                <a:latin typeface="Cambria" panose="02040503050406030204" pitchFamily="18" charset="0"/>
                <a:ea typeface="Times New Roman" panose="02020603050405020304" pitchFamily="18" charset="0"/>
              </a:rPr>
              <a:t>     </a:t>
            </a:r>
            <a:r>
              <a:rPr lang="en-US" sz="3600" b="1" dirty="0" err="1">
                <a:effectLst/>
                <a:latin typeface="Cambria" panose="02040503050406030204" pitchFamily="18" charset="0"/>
                <a:ea typeface="Times New Roman" panose="02020603050405020304" pitchFamily="18" charset="0"/>
              </a:rPr>
              <a:t>Bài</a:t>
            </a:r>
            <a:r>
              <a:rPr lang="en-US" sz="3600" b="1" dirty="0">
                <a:effectLst/>
                <a:latin typeface="Cambria" panose="02040503050406030204" pitchFamily="18" charset="0"/>
                <a:ea typeface="Times New Roman" panose="02020603050405020304" pitchFamily="18" charset="0"/>
              </a:rPr>
              <a:t> </a:t>
            </a:r>
            <a:r>
              <a:rPr lang="en-US" sz="3600" b="1" dirty="0" err="1">
                <a:effectLst/>
                <a:latin typeface="Cambria" panose="02040503050406030204" pitchFamily="18" charset="0"/>
                <a:ea typeface="Times New Roman" panose="02020603050405020304" pitchFamily="18" charset="0"/>
              </a:rPr>
              <a:t>văn</a:t>
            </a:r>
            <a:r>
              <a:rPr lang="en-US" sz="3600" b="1" dirty="0">
                <a:effectLst/>
                <a:latin typeface="Cambria" panose="02040503050406030204" pitchFamily="18" charset="0"/>
                <a:ea typeface="Times New Roman" panose="02020603050405020304" pitchFamily="18" charset="0"/>
              </a:rPr>
              <a:t> </a:t>
            </a:r>
            <a:r>
              <a:rPr lang="en-US" sz="3600" b="1" dirty="0" err="1">
                <a:effectLst/>
                <a:latin typeface="Cambria" panose="02040503050406030204" pitchFamily="18" charset="0"/>
                <a:ea typeface="Times New Roman" panose="02020603050405020304" pitchFamily="18" charset="0"/>
              </a:rPr>
              <a:t>cho</a:t>
            </a:r>
            <a:r>
              <a:rPr lang="en-US" sz="3600" b="1" dirty="0">
                <a:effectLst/>
                <a:latin typeface="Cambria" panose="02040503050406030204" pitchFamily="18" charset="0"/>
                <a:ea typeface="Times New Roman" panose="02020603050405020304" pitchFamily="18" charset="0"/>
              </a:rPr>
              <a:t> </a:t>
            </a:r>
            <a:r>
              <a:rPr lang="en-US" sz="3600" b="1" dirty="0" err="1">
                <a:effectLst/>
                <a:latin typeface="Cambria" panose="02040503050406030204" pitchFamily="18" charset="0"/>
                <a:ea typeface="Times New Roman" panose="02020603050405020304" pitchFamily="18" charset="0"/>
              </a:rPr>
              <a:t>biết</a:t>
            </a:r>
            <a:r>
              <a:rPr lang="en-US" sz="3600" b="1" dirty="0">
                <a:effectLst/>
                <a:latin typeface="Cambria" panose="02040503050406030204" pitchFamily="18" charset="0"/>
                <a:ea typeface="Times New Roman" panose="02020603050405020304" pitchFamily="18" charset="0"/>
              </a:rPr>
              <a:t> </a:t>
            </a:r>
            <a:r>
              <a:rPr lang="en-US" sz="3600" b="1" dirty="0" err="1">
                <a:effectLst/>
                <a:latin typeface="Cambria" panose="02040503050406030204" pitchFamily="18" charset="0"/>
                <a:ea typeface="Times New Roman" panose="02020603050405020304" pitchFamily="18" charset="0"/>
              </a:rPr>
              <a:t>Thư</a:t>
            </a:r>
            <a:r>
              <a:rPr lang="en-US" sz="3600" b="1" dirty="0">
                <a:effectLst/>
                <a:latin typeface="Cambria" panose="02040503050406030204" pitchFamily="18" charset="0"/>
                <a:ea typeface="Times New Roman" panose="02020603050405020304" pitchFamily="18" charset="0"/>
              </a:rPr>
              <a:t> </a:t>
            </a:r>
            <a:r>
              <a:rPr lang="en-US" sz="3600" b="1" dirty="0" err="1">
                <a:effectLst/>
                <a:latin typeface="Cambria" panose="02040503050406030204" pitchFamily="18" charset="0"/>
                <a:ea typeface="Times New Roman" panose="02020603050405020304" pitchFamily="18" charset="0"/>
              </a:rPr>
              <a:t>viện</a:t>
            </a:r>
            <a:r>
              <a:rPr lang="en-US" sz="3600" b="1" dirty="0">
                <a:effectLst/>
                <a:latin typeface="Cambria" panose="02040503050406030204" pitchFamily="18" charset="0"/>
                <a:ea typeface="Times New Roman" panose="02020603050405020304" pitchFamily="18" charset="0"/>
              </a:rPr>
              <a:t> </a:t>
            </a:r>
            <a:r>
              <a:rPr lang="en-US" sz="3600" b="1" dirty="0" err="1">
                <a:effectLst/>
                <a:latin typeface="Cambria" panose="02040503050406030204" pitchFamily="18" charset="0"/>
                <a:ea typeface="Times New Roman" panose="02020603050405020304" pitchFamily="18" charset="0"/>
              </a:rPr>
              <a:t>với</a:t>
            </a:r>
            <a:r>
              <a:rPr lang="en-US" sz="3600" b="1" dirty="0">
                <a:effectLst/>
                <a:latin typeface="Cambria" panose="02040503050406030204" pitchFamily="18" charset="0"/>
                <a:ea typeface="Times New Roman" panose="02020603050405020304" pitchFamily="18" charset="0"/>
              </a:rPr>
              <a:t> </a:t>
            </a:r>
            <a:r>
              <a:rPr lang="en-US" sz="3600" b="1" dirty="0" err="1">
                <a:effectLst/>
                <a:latin typeface="Cambria" panose="02040503050406030204" pitchFamily="18" charset="0"/>
                <a:ea typeface="Times New Roman" panose="02020603050405020304" pitchFamily="18" charset="0"/>
              </a:rPr>
              <a:t>những</a:t>
            </a:r>
            <a:r>
              <a:rPr lang="en-US" sz="3600" b="1" dirty="0">
                <a:effectLst/>
                <a:latin typeface="Cambria" panose="02040503050406030204" pitchFamily="18" charset="0"/>
                <a:ea typeface="Times New Roman" panose="02020603050405020304" pitchFamily="18" charset="0"/>
              </a:rPr>
              <a:t> </a:t>
            </a:r>
            <a:r>
              <a:rPr lang="en-US" sz="3600" b="1" dirty="0" err="1">
                <a:effectLst/>
                <a:latin typeface="Cambria" panose="02040503050406030204" pitchFamily="18" charset="0"/>
                <a:ea typeface="Times New Roman" panose="02020603050405020304" pitchFamily="18" charset="0"/>
              </a:rPr>
              <a:t>chiếc</a:t>
            </a:r>
            <a:r>
              <a:rPr lang="en-US" sz="3600" b="1" dirty="0">
                <a:effectLst/>
                <a:latin typeface="Cambria" panose="02040503050406030204" pitchFamily="18" charset="0"/>
                <a:ea typeface="Times New Roman" panose="02020603050405020304" pitchFamily="18" charset="0"/>
              </a:rPr>
              <a:t> </a:t>
            </a:r>
            <a:r>
              <a:rPr lang="en-US" sz="3600" b="1" dirty="0" err="1">
                <a:effectLst/>
                <a:latin typeface="Cambria" panose="02040503050406030204" pitchFamily="18" charset="0"/>
                <a:ea typeface="Times New Roman" panose="02020603050405020304" pitchFamily="18" charset="0"/>
              </a:rPr>
              <a:t>giá</a:t>
            </a:r>
            <a:r>
              <a:rPr lang="en-US" sz="3600" b="1" dirty="0">
                <a:effectLst/>
                <a:latin typeface="Cambria" panose="02040503050406030204" pitchFamily="18" charset="0"/>
                <a:ea typeface="Times New Roman" panose="02020603050405020304" pitchFamily="18" charset="0"/>
              </a:rPr>
              <a:t> </a:t>
            </a:r>
            <a:r>
              <a:rPr lang="en-US" sz="3600" b="1" dirty="0" err="1">
                <a:effectLst/>
                <a:latin typeface="Cambria" panose="02040503050406030204" pitchFamily="18" charset="0"/>
                <a:ea typeface="Times New Roman" panose="02020603050405020304" pitchFamily="18" charset="0"/>
              </a:rPr>
              <a:t>đầy</a:t>
            </a:r>
            <a:r>
              <a:rPr lang="en-US" sz="3600" b="1" dirty="0">
                <a:effectLst/>
                <a:latin typeface="Cambria" panose="02040503050406030204" pitchFamily="18" charset="0"/>
                <a:ea typeface="Times New Roman" panose="02020603050405020304" pitchFamily="18" charset="0"/>
              </a:rPr>
              <a:t> </a:t>
            </a:r>
            <a:r>
              <a:rPr lang="en-US" sz="3600" b="1" dirty="0" err="1">
                <a:effectLst/>
                <a:latin typeface="Cambria" panose="02040503050406030204" pitchFamily="18" charset="0"/>
                <a:ea typeface="Times New Roman" panose="02020603050405020304" pitchFamily="18" charset="0"/>
              </a:rPr>
              <a:t>ắp</a:t>
            </a:r>
            <a:r>
              <a:rPr lang="en-US" sz="3600" b="1" dirty="0">
                <a:effectLst/>
                <a:latin typeface="Cambria" panose="02040503050406030204" pitchFamily="18" charset="0"/>
                <a:ea typeface="Times New Roman" panose="02020603050405020304" pitchFamily="18" charset="0"/>
              </a:rPr>
              <a:t> </a:t>
            </a:r>
            <a:r>
              <a:rPr lang="en-US" sz="3600" b="1" dirty="0" err="1">
                <a:effectLst/>
                <a:latin typeface="Cambria" panose="02040503050406030204" pitchFamily="18" charset="0"/>
                <a:ea typeface="Times New Roman" panose="02020603050405020304" pitchFamily="18" charset="0"/>
              </a:rPr>
              <a:t>sách</a:t>
            </a:r>
            <a:r>
              <a:rPr lang="en-US" sz="3600" b="1" dirty="0">
                <a:effectLst/>
                <a:latin typeface="Cambria" panose="02040503050406030204" pitchFamily="18" charset="0"/>
                <a:ea typeface="Times New Roman" panose="02020603050405020304" pitchFamily="18" charset="0"/>
              </a:rPr>
              <a:t> </a:t>
            </a:r>
            <a:r>
              <a:rPr lang="en-US" sz="3600" b="1" dirty="0" err="1">
                <a:effectLst/>
                <a:latin typeface="Cambria" panose="02040503050406030204" pitchFamily="18" charset="0"/>
                <a:ea typeface="Times New Roman" panose="02020603050405020304" pitchFamily="18" charset="0"/>
              </a:rPr>
              <a:t>luôn</a:t>
            </a:r>
            <a:r>
              <a:rPr lang="en-US" sz="3600" b="1" dirty="0">
                <a:effectLst/>
                <a:latin typeface="Cambria" panose="02040503050406030204" pitchFamily="18" charset="0"/>
                <a:ea typeface="Times New Roman" panose="02020603050405020304" pitchFamily="18" charset="0"/>
              </a:rPr>
              <a:t> </a:t>
            </a:r>
            <a:r>
              <a:rPr lang="en-US" sz="3600" b="1" dirty="0" err="1">
                <a:effectLst/>
                <a:latin typeface="Cambria" panose="02040503050406030204" pitchFamily="18" charset="0"/>
                <a:ea typeface="Times New Roman" panose="02020603050405020304" pitchFamily="18" charset="0"/>
              </a:rPr>
              <a:t>là</a:t>
            </a:r>
            <a:r>
              <a:rPr lang="en-US" sz="3600" b="1" dirty="0">
                <a:effectLst/>
                <a:latin typeface="Cambria" panose="02040503050406030204" pitchFamily="18" charset="0"/>
                <a:ea typeface="Times New Roman" panose="02020603050405020304" pitchFamily="18" charset="0"/>
              </a:rPr>
              <a:t> </a:t>
            </a:r>
            <a:r>
              <a:rPr lang="en-US" sz="3600" b="1" dirty="0" err="1">
                <a:effectLst/>
                <a:latin typeface="Cambria" panose="02040503050406030204" pitchFamily="18" charset="0"/>
                <a:ea typeface="Times New Roman" panose="02020603050405020304" pitchFamily="18" charset="0"/>
              </a:rPr>
              <a:t>một</a:t>
            </a:r>
            <a:r>
              <a:rPr lang="en-US" sz="3600" b="1" dirty="0">
                <a:effectLst/>
                <a:latin typeface="Cambria" panose="02040503050406030204" pitchFamily="18" charset="0"/>
                <a:ea typeface="Times New Roman" panose="02020603050405020304" pitchFamily="18" charset="0"/>
              </a:rPr>
              <a:t> </a:t>
            </a:r>
            <a:r>
              <a:rPr lang="en-US" sz="3600" b="1" dirty="0" err="1">
                <a:effectLst/>
                <a:latin typeface="Cambria" panose="02040503050406030204" pitchFamily="18" charset="0"/>
                <a:ea typeface="Times New Roman" panose="02020603050405020304" pitchFamily="18" charset="0"/>
              </a:rPr>
              <a:t>nơi</a:t>
            </a:r>
            <a:r>
              <a:rPr lang="en-US" sz="3600" b="1" dirty="0">
                <a:effectLst/>
                <a:latin typeface="Cambria" panose="02040503050406030204" pitchFamily="18" charset="0"/>
                <a:ea typeface="Times New Roman" panose="02020603050405020304" pitchFamily="18" charset="0"/>
              </a:rPr>
              <a:t> </a:t>
            </a:r>
            <a:r>
              <a:rPr lang="en-US" sz="3600" b="1" dirty="0" err="1">
                <a:effectLst/>
                <a:latin typeface="Cambria" panose="02040503050406030204" pitchFamily="18" charset="0"/>
                <a:ea typeface="Times New Roman" panose="02020603050405020304" pitchFamily="18" charset="0"/>
              </a:rPr>
              <a:t>đến</a:t>
            </a:r>
            <a:r>
              <a:rPr lang="en-US" sz="3600" b="1" dirty="0">
                <a:effectLst/>
                <a:latin typeface="Cambria" panose="02040503050406030204" pitchFamily="18" charset="0"/>
                <a:ea typeface="Times New Roman" panose="02020603050405020304" pitchFamily="18" charset="0"/>
              </a:rPr>
              <a:t> </a:t>
            </a:r>
            <a:r>
              <a:rPr lang="en-US" sz="3600" b="1" dirty="0" err="1">
                <a:effectLst/>
                <a:latin typeface="Cambria" panose="02040503050406030204" pitchFamily="18" charset="0"/>
                <a:ea typeface="Times New Roman" panose="02020603050405020304" pitchFamily="18" charset="0"/>
              </a:rPr>
              <a:t>tuyệt</a:t>
            </a:r>
            <a:r>
              <a:rPr lang="en-US" sz="3600" b="1" dirty="0">
                <a:effectLst/>
                <a:latin typeface="Cambria" panose="02040503050406030204" pitchFamily="18" charset="0"/>
                <a:ea typeface="Times New Roman" panose="02020603050405020304" pitchFamily="18" charset="0"/>
              </a:rPr>
              <a:t> </a:t>
            </a:r>
            <a:r>
              <a:rPr lang="en-US" sz="3600" b="1" dirty="0" err="1">
                <a:effectLst/>
                <a:latin typeface="Cambria" panose="02040503050406030204" pitchFamily="18" charset="0"/>
                <a:ea typeface="Times New Roman" panose="02020603050405020304" pitchFamily="18" charset="0"/>
              </a:rPr>
              <a:t>vời</a:t>
            </a:r>
            <a:r>
              <a:rPr lang="en-US" sz="3600" b="1" dirty="0">
                <a:effectLst/>
                <a:latin typeface="Cambria" panose="02040503050406030204" pitchFamily="18" charset="0"/>
                <a:ea typeface="Times New Roman" panose="02020603050405020304" pitchFamily="18" charset="0"/>
              </a:rPr>
              <a:t> </a:t>
            </a:r>
            <a:r>
              <a:rPr lang="en-US" sz="3600" b="1" dirty="0" err="1">
                <a:effectLst/>
                <a:latin typeface="Cambria" panose="02040503050406030204" pitchFamily="18" charset="0"/>
                <a:ea typeface="Times New Roman" panose="02020603050405020304" pitchFamily="18" charset="0"/>
              </a:rPr>
              <a:t>đối</a:t>
            </a:r>
            <a:r>
              <a:rPr lang="en-US" sz="3600" b="1" dirty="0">
                <a:effectLst/>
                <a:latin typeface="Cambria" panose="02040503050406030204" pitchFamily="18" charset="0"/>
                <a:ea typeface="Times New Roman" panose="02020603050405020304" pitchFamily="18" charset="0"/>
              </a:rPr>
              <a:t> </a:t>
            </a:r>
            <a:r>
              <a:rPr lang="en-US" sz="3600" b="1" dirty="0" err="1">
                <a:effectLst/>
                <a:latin typeface="Cambria" panose="02040503050406030204" pitchFamily="18" charset="0"/>
                <a:ea typeface="Times New Roman" panose="02020603050405020304" pitchFamily="18" charset="0"/>
              </a:rPr>
              <a:t>với</a:t>
            </a:r>
            <a:r>
              <a:rPr lang="en-US" sz="3600" b="1" dirty="0">
                <a:effectLst/>
                <a:latin typeface="Cambria" panose="02040503050406030204" pitchFamily="18" charset="0"/>
                <a:ea typeface="Times New Roman" panose="02020603050405020304" pitchFamily="18" charset="0"/>
              </a:rPr>
              <a:t> </a:t>
            </a:r>
            <a:r>
              <a:rPr lang="en-US" sz="3600" b="1" dirty="0" err="1">
                <a:effectLst/>
                <a:latin typeface="Cambria" panose="02040503050406030204" pitchFamily="18" charset="0"/>
                <a:ea typeface="Times New Roman" panose="02020603050405020304" pitchFamily="18" charset="0"/>
              </a:rPr>
              <a:t>các</a:t>
            </a:r>
            <a:r>
              <a:rPr lang="en-US" sz="3600" b="1" dirty="0">
                <a:effectLst/>
                <a:latin typeface="Cambria" panose="02040503050406030204" pitchFamily="18" charset="0"/>
                <a:ea typeface="Times New Roman" panose="02020603050405020304" pitchFamily="18" charset="0"/>
              </a:rPr>
              <a:t> </a:t>
            </a:r>
            <a:r>
              <a:rPr lang="en-US" sz="3600" b="1" dirty="0" err="1">
                <a:effectLst/>
                <a:latin typeface="Cambria" panose="02040503050406030204" pitchFamily="18" charset="0"/>
                <a:ea typeface="Times New Roman" panose="02020603050405020304" pitchFamily="18" charset="0"/>
              </a:rPr>
              <a:t>bạn</a:t>
            </a:r>
            <a:r>
              <a:rPr lang="en-US" sz="3600" b="1" dirty="0">
                <a:effectLst/>
                <a:latin typeface="Cambria" panose="02040503050406030204" pitchFamily="18" charset="0"/>
                <a:ea typeface="Times New Roman" panose="02020603050405020304" pitchFamily="18" charset="0"/>
              </a:rPr>
              <a:t> </a:t>
            </a:r>
            <a:r>
              <a:rPr lang="en-US" sz="3600" b="1" dirty="0" err="1">
                <a:effectLst/>
                <a:latin typeface="Cambria" panose="02040503050406030204" pitchFamily="18" charset="0"/>
                <a:ea typeface="Times New Roman" panose="02020603050405020304" pitchFamily="18" charset="0"/>
              </a:rPr>
              <a:t>học</a:t>
            </a:r>
            <a:r>
              <a:rPr lang="en-US" sz="3600" b="1" dirty="0">
                <a:effectLst/>
                <a:latin typeface="Cambria" panose="02040503050406030204" pitchFamily="18" charset="0"/>
                <a:ea typeface="Times New Roman" panose="02020603050405020304" pitchFamily="18" charset="0"/>
              </a:rPr>
              <a:t> </a:t>
            </a:r>
            <a:r>
              <a:rPr lang="en-US" sz="3600" b="1" dirty="0" err="1">
                <a:effectLst/>
                <a:latin typeface="Cambria" panose="02040503050406030204" pitchFamily="18" charset="0"/>
                <a:ea typeface="Times New Roman" panose="02020603050405020304" pitchFamily="18" charset="0"/>
              </a:rPr>
              <a:t>sinh</a:t>
            </a:r>
            <a:r>
              <a:rPr lang="nl-NL" sz="3600" b="1" dirty="0">
                <a:effectLst/>
                <a:latin typeface="Cambria" panose="02040503050406030204" pitchFamily="18" charset="0"/>
                <a:ea typeface="Times New Roman" panose="02020603050405020304" pitchFamily="18" charset="0"/>
              </a:rPr>
              <a:t>.</a:t>
            </a:r>
            <a:endParaRPr lang="en-US" sz="3200" b="1" dirty="0">
              <a:effectLst/>
              <a:latin typeface="Cambria" panose="02040503050406030204" pitchFamily="18" charset="0"/>
              <a:ea typeface="Times New Roman" panose="02020603050405020304" pitchFamily="18" charset="0"/>
            </a:endParaRPr>
          </a:p>
        </p:txBody>
      </p:sp>
      <p:pic>
        <p:nvPicPr>
          <p:cNvPr id="7" name="Picture 6">
            <a:extLst>
              <a:ext uri="{FF2B5EF4-FFF2-40B4-BE49-F238E27FC236}">
                <a16:creationId xmlns:a16="http://schemas.microsoft.com/office/drawing/2014/main" xmlns="" id="{BC9FEED7-C086-C9A4-2403-95A245652ABB}"/>
              </a:ext>
            </a:extLst>
          </p:cNvPr>
          <p:cNvPicPr>
            <a:picLocks noChangeAspect="1"/>
          </p:cNvPicPr>
          <p:nvPr/>
        </p:nvPicPr>
        <p:blipFill>
          <a:blip r:embed="rId3"/>
          <a:stretch>
            <a:fillRect/>
          </a:stretch>
        </p:blipFill>
        <p:spPr>
          <a:xfrm>
            <a:off x="4168783" y="1341940"/>
            <a:ext cx="4444369" cy="1499746"/>
          </a:xfrm>
          <a:prstGeom prst="rect">
            <a:avLst/>
          </a:prstGeom>
        </p:spPr>
      </p:pic>
    </p:spTree>
    <p:extLst>
      <p:ext uri="{BB962C8B-B14F-4D97-AF65-F5344CB8AC3E}">
        <p14:creationId xmlns:p14="http://schemas.microsoft.com/office/powerpoint/2010/main" val="979845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0"/>
                                        </p:tgtEl>
                                        <p:attrNameLst>
                                          <p:attrName>ppt_y</p:attrName>
                                        </p:attrNameLst>
                                      </p:cBhvr>
                                      <p:tavLst>
                                        <p:tav tm="0">
                                          <p:val>
                                            <p:strVal val="#ppt_y"/>
                                          </p:val>
                                        </p:tav>
                                        <p:tav tm="100000">
                                          <p:val>
                                            <p:strVal val="#ppt_y"/>
                                          </p:val>
                                        </p:tav>
                                      </p:tavLst>
                                    </p:anim>
                                    <p:anim calcmode="lin" valueType="num">
                                      <p:cBhvr>
                                        <p:cTn id="14"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78240D7F-D814-3965-5739-C387D7B1F633}"/>
              </a:ext>
            </a:extLst>
          </p:cNvPr>
          <p:cNvPicPr>
            <a:picLocks noChangeAspect="1"/>
          </p:cNvPicPr>
          <p:nvPr/>
        </p:nvPicPr>
        <p:blipFill>
          <a:blip r:embed="rId3"/>
          <a:stretch>
            <a:fillRect/>
          </a:stretch>
        </p:blipFill>
        <p:spPr>
          <a:xfrm>
            <a:off x="2739145" y="1376290"/>
            <a:ext cx="6713710" cy="3918047"/>
          </a:xfrm>
          <a:prstGeom prst="rect">
            <a:avLst/>
          </a:prstGeom>
        </p:spPr>
      </p:pic>
    </p:spTree>
    <p:extLst>
      <p:ext uri="{BB962C8B-B14F-4D97-AF65-F5344CB8AC3E}">
        <p14:creationId xmlns:p14="http://schemas.microsoft.com/office/powerpoint/2010/main" val="2037586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78292BC3-2DD6-DFE5-BF58-8BDE1F1282DA}"/>
              </a:ext>
            </a:extLst>
          </p:cNvPr>
          <p:cNvSpPr txBox="1"/>
          <p:nvPr/>
        </p:nvSpPr>
        <p:spPr>
          <a:xfrm>
            <a:off x="1194617" y="1378586"/>
            <a:ext cx="10023988" cy="4298421"/>
          </a:xfrm>
          <a:prstGeom prst="rect">
            <a:avLst/>
          </a:prstGeom>
          <a:noFill/>
        </p:spPr>
        <p:txBody>
          <a:bodyPr wrap="square">
            <a:spAutoFit/>
          </a:bodyPr>
          <a:lstStyle/>
          <a:p>
            <a:pPr marL="0" marR="0" indent="228600" algn="just">
              <a:lnSpc>
                <a:spcPct val="120000"/>
              </a:lnSpc>
              <a:spcBef>
                <a:spcPts val="0"/>
              </a:spcBef>
              <a:spcAft>
                <a:spcPts val="0"/>
              </a:spcAft>
            </a:pPr>
            <a:r>
              <a:rPr lang="nl-NL" sz="1700" b="1" dirty="0">
                <a:effectLst/>
                <a:latin typeface="Cambria" panose="02040503050406030204" pitchFamily="18" charset="0"/>
                <a:ea typeface="Times New Roman" panose="02020603050405020304" pitchFamily="18" charset="0"/>
              </a:rPr>
              <a:t>1. Năng lực đặc thù.</a:t>
            </a:r>
            <a:endParaRPr lang="en-US" sz="1700" dirty="0">
              <a:effectLst/>
              <a:latin typeface="Cambria" panose="02040503050406030204" pitchFamily="18" charset="0"/>
              <a:ea typeface="Times New Roman" panose="02020603050405020304" pitchFamily="18" charset="0"/>
            </a:endParaRPr>
          </a:p>
          <a:p>
            <a:pPr marL="0" marR="0" indent="228600" algn="just">
              <a:lnSpc>
                <a:spcPct val="120000"/>
              </a:lnSpc>
              <a:spcBef>
                <a:spcPts val="0"/>
              </a:spcBef>
              <a:spcAft>
                <a:spcPts val="0"/>
              </a:spcAft>
            </a:pP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Đọc</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đúng</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từ</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ngữ</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câu</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đoạn</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và</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toàn</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bộ</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câu</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chuyện</a:t>
            </a:r>
            <a:r>
              <a:rPr lang="en-US" sz="1700" dirty="0">
                <a:effectLst/>
                <a:latin typeface="Cambria" panose="02040503050406030204" pitchFamily="18" charset="0"/>
                <a:ea typeface="Times New Roman" panose="02020603050405020304" pitchFamily="18" charset="0"/>
              </a:rPr>
              <a:t> </a:t>
            </a:r>
            <a:r>
              <a:rPr lang="en-US" sz="1700" i="1" dirty="0" err="1">
                <a:effectLst/>
                <a:latin typeface="Cambria" panose="02040503050406030204" pitchFamily="18" charset="0"/>
                <a:ea typeface="Times New Roman" panose="02020603050405020304" pitchFamily="18" charset="0"/>
              </a:rPr>
              <a:t>Thư</a:t>
            </a:r>
            <a:r>
              <a:rPr lang="en-US" sz="1700" i="1" dirty="0">
                <a:effectLst/>
                <a:latin typeface="Cambria" panose="02040503050406030204" pitchFamily="18" charset="0"/>
                <a:ea typeface="Times New Roman" panose="02020603050405020304" pitchFamily="18" charset="0"/>
              </a:rPr>
              <a:t> </a:t>
            </a:r>
            <a:r>
              <a:rPr lang="en-US" sz="1700" i="1" dirty="0" err="1">
                <a:effectLst/>
                <a:latin typeface="Cambria" panose="02040503050406030204" pitchFamily="18" charset="0"/>
                <a:ea typeface="Times New Roman" panose="02020603050405020304" pitchFamily="18" charset="0"/>
              </a:rPr>
              <a:t>viện</a:t>
            </a:r>
            <a:r>
              <a:rPr lang="en-US" sz="1700" dirty="0">
                <a:effectLst/>
                <a:latin typeface="Cambria" panose="02040503050406030204" pitchFamily="18" charset="0"/>
                <a:ea typeface="Times New Roman" panose="02020603050405020304" pitchFamily="18" charset="0"/>
              </a:rPr>
              <a:t>. </a:t>
            </a:r>
          </a:p>
          <a:p>
            <a:pPr marL="0" marR="0" indent="228600" algn="just">
              <a:lnSpc>
                <a:spcPct val="120000"/>
              </a:lnSpc>
              <a:spcBef>
                <a:spcPts val="0"/>
              </a:spcBef>
              <a:spcAft>
                <a:spcPts val="0"/>
              </a:spcAft>
            </a:pP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Bước</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đầu</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thể</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hiện</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ngữ</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điệu</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khi</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đọc</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lời</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nói</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của</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nhân</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vật</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trong</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câu</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chuyện</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biết</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nghỉ</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hơi</a:t>
            </a:r>
            <a:r>
              <a:rPr lang="en-US" sz="1700" dirty="0">
                <a:effectLst/>
                <a:latin typeface="Cambria" panose="02040503050406030204" pitchFamily="18" charset="0"/>
                <a:ea typeface="Times New Roman" panose="02020603050405020304" pitchFamily="18" charset="0"/>
              </a:rPr>
              <a:t> ở </a:t>
            </a:r>
            <a:r>
              <a:rPr lang="en-US" sz="1700" dirty="0" err="1">
                <a:effectLst/>
                <a:latin typeface="Cambria" panose="02040503050406030204" pitchFamily="18" charset="0"/>
                <a:ea typeface="Times New Roman" panose="02020603050405020304" pitchFamily="18" charset="0"/>
              </a:rPr>
              <a:t>chỗ</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có</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dấu</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câu</a:t>
            </a:r>
            <a:r>
              <a:rPr lang="en-US" sz="1700" dirty="0">
                <a:effectLst/>
                <a:latin typeface="Cambria" panose="02040503050406030204" pitchFamily="18" charset="0"/>
                <a:ea typeface="Times New Roman" panose="02020603050405020304" pitchFamily="18" charset="0"/>
              </a:rPr>
              <a:t>.</a:t>
            </a:r>
          </a:p>
          <a:p>
            <a:pPr marL="0" marR="0" indent="228600" algn="just">
              <a:lnSpc>
                <a:spcPct val="120000"/>
              </a:lnSpc>
              <a:spcBef>
                <a:spcPts val="0"/>
              </a:spcBef>
              <a:spcAft>
                <a:spcPts val="0"/>
              </a:spcAft>
            </a:pP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Nhận</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biết</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được</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các</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nhân</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vật</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hành</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động</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việc</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làm</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cảm</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xúc</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của</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nhân</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vật</a:t>
            </a:r>
            <a:r>
              <a:rPr lang="en-US" sz="1700" dirty="0">
                <a:effectLst/>
                <a:latin typeface="Cambria" panose="02040503050406030204" pitchFamily="18" charset="0"/>
                <a:ea typeface="Times New Roman" panose="02020603050405020304" pitchFamily="18" charset="0"/>
              </a:rPr>
              <a:t>. </a:t>
            </a:r>
          </a:p>
          <a:p>
            <a:pPr marL="0" marR="0" indent="228600" algn="just">
              <a:lnSpc>
                <a:spcPct val="120000"/>
              </a:lnSpc>
              <a:spcBef>
                <a:spcPts val="0"/>
              </a:spcBef>
              <a:spcAft>
                <a:spcPts val="0"/>
              </a:spcAft>
            </a:pP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Hiểu</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điều</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tác</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giả</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muốn</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truyền</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tải</a:t>
            </a:r>
            <a:r>
              <a:rPr lang="en-US" sz="1700" dirty="0">
                <a:effectLst/>
                <a:latin typeface="Cambria" panose="02040503050406030204" pitchFamily="18" charset="0"/>
                <a:ea typeface="Times New Roman" panose="02020603050405020304" pitchFamily="18" charset="0"/>
              </a:rPr>
              <a:t> qua </a:t>
            </a:r>
            <a:r>
              <a:rPr lang="en-US" sz="1700" dirty="0" err="1">
                <a:effectLst/>
                <a:latin typeface="Cambria" panose="02040503050406030204" pitchFamily="18" charset="0"/>
                <a:ea typeface="Times New Roman" panose="02020603050405020304" pitchFamily="18" charset="0"/>
              </a:rPr>
              <a:t>câu</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chuyện</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Thư</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viện</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với</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những</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chiếc</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giá</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đầy</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ắp</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sách</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luôn</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là</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một</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nơi</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đến</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tuyệt</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vời</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đối</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với</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các</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bạn</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học</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sinh</a:t>
            </a:r>
            <a:r>
              <a:rPr lang="en-US" sz="1700" dirty="0">
                <a:effectLst/>
                <a:latin typeface="Cambria" panose="02040503050406030204" pitchFamily="18" charset="0"/>
                <a:ea typeface="Times New Roman" panose="02020603050405020304" pitchFamily="18" charset="0"/>
              </a:rPr>
              <a:t>.</a:t>
            </a:r>
          </a:p>
          <a:p>
            <a:pPr marL="0" marR="0" indent="228600" algn="just">
              <a:lnSpc>
                <a:spcPct val="120000"/>
              </a:lnSpc>
              <a:spcBef>
                <a:spcPts val="0"/>
              </a:spcBef>
              <a:spcAft>
                <a:spcPts val="0"/>
              </a:spcAft>
            </a:pP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Kể</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được</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câu</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chuyện</a:t>
            </a:r>
            <a:r>
              <a:rPr lang="en-US" sz="1700" dirty="0">
                <a:effectLst/>
                <a:latin typeface="Cambria" panose="02040503050406030204" pitchFamily="18" charset="0"/>
                <a:ea typeface="Times New Roman" panose="02020603050405020304" pitchFamily="18" charset="0"/>
              </a:rPr>
              <a:t> </a:t>
            </a:r>
            <a:r>
              <a:rPr lang="en-US" sz="1700" i="1" dirty="0" err="1">
                <a:effectLst/>
                <a:latin typeface="Cambria" panose="02040503050406030204" pitchFamily="18" charset="0"/>
                <a:ea typeface="Times New Roman" panose="02020603050405020304" pitchFamily="18" charset="0"/>
              </a:rPr>
              <a:t>Mặt</a:t>
            </a:r>
            <a:r>
              <a:rPr lang="en-US" sz="1700" i="1" dirty="0">
                <a:effectLst/>
                <a:latin typeface="Cambria" panose="02040503050406030204" pitchFamily="18" charset="0"/>
                <a:ea typeface="Times New Roman" panose="02020603050405020304" pitchFamily="18" charset="0"/>
              </a:rPr>
              <a:t> </a:t>
            </a:r>
            <a:r>
              <a:rPr lang="en-US" sz="1700" i="1" dirty="0" err="1">
                <a:effectLst/>
                <a:latin typeface="Cambria" panose="02040503050406030204" pitchFamily="18" charset="0"/>
                <a:ea typeface="Times New Roman" panose="02020603050405020304" pitchFamily="18" charset="0"/>
              </a:rPr>
              <a:t>trời</a:t>
            </a:r>
            <a:r>
              <a:rPr lang="en-US" sz="1700" i="1" dirty="0">
                <a:effectLst/>
                <a:latin typeface="Cambria" panose="02040503050406030204" pitchFamily="18" charset="0"/>
                <a:ea typeface="Times New Roman" panose="02020603050405020304" pitchFamily="18" charset="0"/>
              </a:rPr>
              <a:t> </a:t>
            </a:r>
            <a:r>
              <a:rPr lang="en-US" sz="1700" i="1" dirty="0" err="1">
                <a:effectLst/>
                <a:latin typeface="Cambria" panose="02040503050406030204" pitchFamily="18" charset="0"/>
                <a:ea typeface="Times New Roman" panose="02020603050405020304" pitchFamily="18" charset="0"/>
              </a:rPr>
              <a:t>mọc</a:t>
            </a:r>
            <a:r>
              <a:rPr lang="en-US" sz="1700" i="1" dirty="0">
                <a:effectLst/>
                <a:latin typeface="Cambria" panose="02040503050406030204" pitchFamily="18" charset="0"/>
                <a:ea typeface="Times New Roman" panose="02020603050405020304" pitchFamily="18" charset="0"/>
              </a:rPr>
              <a:t> </a:t>
            </a:r>
            <a:r>
              <a:rPr lang="en-US" sz="1700" i="1" dirty="0" err="1">
                <a:effectLst/>
                <a:latin typeface="Cambria" panose="02040503050406030204" pitchFamily="18" charset="0"/>
                <a:ea typeface="Times New Roman" panose="02020603050405020304" pitchFamily="18" charset="0"/>
              </a:rPr>
              <a:t>đằng</a:t>
            </a:r>
            <a:r>
              <a:rPr lang="en-US" sz="1700" i="1" dirty="0">
                <a:effectLst/>
                <a:latin typeface="Cambria" panose="02040503050406030204" pitchFamily="18" charset="0"/>
                <a:ea typeface="Times New Roman" panose="02020603050405020304" pitchFamily="18" charset="0"/>
              </a:rPr>
              <a:t> … </a:t>
            </a:r>
            <a:r>
              <a:rPr lang="en-US" sz="1700" i="1" dirty="0" err="1">
                <a:effectLst/>
                <a:latin typeface="Cambria" panose="02040503050406030204" pitchFamily="18" charset="0"/>
                <a:ea typeface="Times New Roman" panose="02020603050405020304" pitchFamily="18" charset="0"/>
              </a:rPr>
              <a:t>tây</a:t>
            </a:r>
            <a:r>
              <a:rPr lang="en-US" sz="1700" i="1" dirty="0">
                <a:effectLst/>
                <a:latin typeface="Cambria" panose="02040503050406030204" pitchFamily="18" charset="0"/>
                <a:ea typeface="Times New Roman" panose="02020603050405020304" pitchFamily="18" charset="0"/>
              </a:rPr>
              <a:t>!</a:t>
            </a:r>
            <a:endParaRPr lang="en-US" sz="1700" dirty="0">
              <a:effectLst/>
              <a:latin typeface="Cambria" panose="02040503050406030204" pitchFamily="18" charset="0"/>
              <a:ea typeface="Times New Roman" panose="02020603050405020304" pitchFamily="18" charset="0"/>
            </a:endParaRPr>
          </a:p>
          <a:p>
            <a:pPr marL="0" marR="0" indent="228600" algn="just">
              <a:lnSpc>
                <a:spcPct val="120000"/>
              </a:lnSpc>
              <a:spcBef>
                <a:spcPts val="0"/>
              </a:spcBef>
              <a:spcAft>
                <a:spcPts val="0"/>
              </a:spcAft>
            </a:pPr>
            <a:r>
              <a:rPr lang="en-US" sz="1700" dirty="0">
                <a:effectLst/>
                <a:latin typeface="Cambria" panose="02040503050406030204" pitchFamily="18" charset="0"/>
                <a:ea typeface="Times New Roman" panose="02020603050405020304" pitchFamily="18" charset="0"/>
              </a:rPr>
              <a:t> </a:t>
            </a:r>
            <a:r>
              <a:rPr lang="nl-NL" sz="1700" dirty="0">
                <a:effectLst/>
                <a:latin typeface="Cambria" panose="02040503050406030204" pitchFamily="18" charset="0"/>
                <a:ea typeface="Times New Roman" panose="02020603050405020304" pitchFamily="18" charset="0"/>
              </a:rPr>
              <a:t>- Phát triển năng lực ngôn ngữ.</a:t>
            </a:r>
            <a:endParaRPr lang="en-US" sz="1700" dirty="0">
              <a:effectLst/>
              <a:latin typeface="Cambria" panose="02040503050406030204" pitchFamily="18" charset="0"/>
              <a:ea typeface="Times New Roman" panose="02020603050405020304" pitchFamily="18" charset="0"/>
            </a:endParaRPr>
          </a:p>
          <a:p>
            <a:pPr marL="0" marR="0" indent="228600" algn="just">
              <a:lnSpc>
                <a:spcPct val="120000"/>
              </a:lnSpc>
              <a:spcBef>
                <a:spcPts val="600"/>
              </a:spcBef>
              <a:spcAft>
                <a:spcPts val="0"/>
              </a:spcAft>
            </a:pPr>
            <a:r>
              <a:rPr lang="en-US" sz="1700" b="1" dirty="0">
                <a:effectLst/>
                <a:latin typeface="Cambria" panose="02040503050406030204" pitchFamily="18" charset="0"/>
                <a:ea typeface="Times New Roman" panose="02020603050405020304" pitchFamily="18" charset="0"/>
              </a:rPr>
              <a:t>2. </a:t>
            </a:r>
            <a:r>
              <a:rPr lang="en-US" sz="1700" b="1" dirty="0" err="1">
                <a:effectLst/>
                <a:latin typeface="Cambria" panose="02040503050406030204" pitchFamily="18" charset="0"/>
                <a:ea typeface="Times New Roman" panose="02020603050405020304" pitchFamily="18" charset="0"/>
              </a:rPr>
              <a:t>Năng</a:t>
            </a:r>
            <a:r>
              <a:rPr lang="en-US" sz="1700" b="1" dirty="0">
                <a:effectLst/>
                <a:latin typeface="Cambria" panose="02040503050406030204" pitchFamily="18" charset="0"/>
                <a:ea typeface="Times New Roman" panose="02020603050405020304" pitchFamily="18" charset="0"/>
              </a:rPr>
              <a:t> </a:t>
            </a:r>
            <a:r>
              <a:rPr lang="en-US" sz="1700" b="1" dirty="0" err="1">
                <a:effectLst/>
                <a:latin typeface="Cambria" panose="02040503050406030204" pitchFamily="18" charset="0"/>
                <a:ea typeface="Times New Roman" panose="02020603050405020304" pitchFamily="18" charset="0"/>
              </a:rPr>
              <a:t>lực</a:t>
            </a:r>
            <a:r>
              <a:rPr lang="en-US" sz="1700" b="1" dirty="0">
                <a:effectLst/>
                <a:latin typeface="Cambria" panose="02040503050406030204" pitchFamily="18" charset="0"/>
                <a:ea typeface="Times New Roman" panose="02020603050405020304" pitchFamily="18" charset="0"/>
              </a:rPr>
              <a:t> </a:t>
            </a:r>
            <a:r>
              <a:rPr lang="en-US" sz="1700" b="1" dirty="0" err="1">
                <a:effectLst/>
                <a:latin typeface="Cambria" panose="02040503050406030204" pitchFamily="18" charset="0"/>
                <a:ea typeface="Times New Roman" panose="02020603050405020304" pitchFamily="18" charset="0"/>
              </a:rPr>
              <a:t>chung</a:t>
            </a:r>
            <a:r>
              <a:rPr lang="en-US" sz="1700" b="1" dirty="0">
                <a:effectLst/>
                <a:latin typeface="Cambria" panose="02040503050406030204" pitchFamily="18" charset="0"/>
                <a:ea typeface="Times New Roman" panose="02020603050405020304" pitchFamily="18" charset="0"/>
              </a:rPr>
              <a:t>.</a:t>
            </a:r>
            <a:endParaRPr lang="en-US" sz="1700" dirty="0">
              <a:effectLst/>
              <a:latin typeface="Cambria" panose="02040503050406030204" pitchFamily="18" charset="0"/>
              <a:ea typeface="Times New Roman" panose="02020603050405020304" pitchFamily="18" charset="0"/>
            </a:endParaRPr>
          </a:p>
          <a:p>
            <a:pPr marL="0" marR="0" indent="228600" algn="just">
              <a:lnSpc>
                <a:spcPct val="120000"/>
              </a:lnSpc>
              <a:spcBef>
                <a:spcPts val="0"/>
              </a:spcBef>
              <a:spcAft>
                <a:spcPts val="0"/>
              </a:spcAft>
            </a:pP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Năng</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lực</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tự</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chủ</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tự</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học</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năng</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lực</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giải</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quyết</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vấn</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đề</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và</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sáng</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tạo</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năng</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lực</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giao</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tiếp</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và</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hợp</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tác</a:t>
            </a:r>
            <a:endParaRPr lang="en-US" sz="1700" dirty="0">
              <a:effectLst/>
              <a:latin typeface="Cambria" panose="02040503050406030204" pitchFamily="18" charset="0"/>
              <a:ea typeface="Times New Roman" panose="02020603050405020304" pitchFamily="18" charset="0"/>
            </a:endParaRPr>
          </a:p>
          <a:p>
            <a:pPr marL="0" marR="0" indent="228600" algn="just">
              <a:lnSpc>
                <a:spcPct val="120000"/>
              </a:lnSpc>
              <a:spcBef>
                <a:spcPts val="600"/>
              </a:spcBef>
              <a:spcAft>
                <a:spcPts val="0"/>
              </a:spcAft>
            </a:pPr>
            <a:r>
              <a:rPr lang="en-US" sz="1700" b="1" dirty="0">
                <a:effectLst/>
                <a:latin typeface="Cambria" panose="02040503050406030204" pitchFamily="18" charset="0"/>
                <a:ea typeface="Times New Roman" panose="02020603050405020304" pitchFamily="18" charset="0"/>
              </a:rPr>
              <a:t>3. </a:t>
            </a:r>
            <a:r>
              <a:rPr lang="en-US" sz="1700" b="1" dirty="0" err="1">
                <a:effectLst/>
                <a:latin typeface="Cambria" panose="02040503050406030204" pitchFamily="18" charset="0"/>
                <a:ea typeface="Times New Roman" panose="02020603050405020304" pitchFamily="18" charset="0"/>
              </a:rPr>
              <a:t>Phẩm</a:t>
            </a:r>
            <a:r>
              <a:rPr lang="en-US" sz="1700" b="1" dirty="0">
                <a:effectLst/>
                <a:latin typeface="Cambria" panose="02040503050406030204" pitchFamily="18" charset="0"/>
                <a:ea typeface="Times New Roman" panose="02020603050405020304" pitchFamily="18" charset="0"/>
              </a:rPr>
              <a:t> </a:t>
            </a:r>
            <a:r>
              <a:rPr lang="en-US" sz="1700" b="1" dirty="0" err="1">
                <a:effectLst/>
                <a:latin typeface="Cambria" panose="02040503050406030204" pitchFamily="18" charset="0"/>
                <a:ea typeface="Times New Roman" panose="02020603050405020304" pitchFamily="18" charset="0"/>
              </a:rPr>
              <a:t>chất</a:t>
            </a:r>
            <a:r>
              <a:rPr lang="en-US" sz="1700" b="1" dirty="0">
                <a:effectLst/>
                <a:latin typeface="Cambria" panose="02040503050406030204" pitchFamily="18" charset="0"/>
                <a:ea typeface="Times New Roman" panose="02020603050405020304" pitchFamily="18" charset="0"/>
              </a:rPr>
              <a:t>.</a:t>
            </a:r>
            <a:endParaRPr lang="en-US" sz="1700" dirty="0">
              <a:effectLst/>
              <a:latin typeface="Cambria" panose="02040503050406030204" pitchFamily="18" charset="0"/>
              <a:ea typeface="Times New Roman" panose="02020603050405020304" pitchFamily="18" charset="0"/>
            </a:endParaRPr>
          </a:p>
          <a:p>
            <a:pPr marL="0" marR="0" indent="228600" algn="just">
              <a:lnSpc>
                <a:spcPct val="120000"/>
              </a:lnSpc>
              <a:spcBef>
                <a:spcPts val="0"/>
              </a:spcBef>
              <a:spcAft>
                <a:spcPts val="0"/>
              </a:spcAft>
            </a:pP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Phẩm</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chất</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yêu</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nước</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phẩm</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chất</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nhân</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ái</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phẩm</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chất</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chăm</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chỉ</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phẩm</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chất</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trách</a:t>
            </a:r>
            <a:r>
              <a:rPr lang="en-US" sz="1700" dirty="0">
                <a:effectLst/>
                <a:latin typeface="Cambria" panose="02040503050406030204" pitchFamily="18" charset="0"/>
                <a:ea typeface="Times New Roman" panose="02020603050405020304" pitchFamily="18" charset="0"/>
              </a:rPr>
              <a:t> </a:t>
            </a:r>
            <a:r>
              <a:rPr lang="en-US" sz="1700" dirty="0" err="1">
                <a:effectLst/>
                <a:latin typeface="Cambria" panose="02040503050406030204" pitchFamily="18" charset="0"/>
                <a:ea typeface="Times New Roman" panose="02020603050405020304" pitchFamily="18" charset="0"/>
              </a:rPr>
              <a:t>nhiệm</a:t>
            </a:r>
            <a:endParaRPr lang="en-US" sz="1700" dirty="0">
              <a:effectLst/>
              <a:latin typeface="Cambria" panose="02040503050406030204" pitchFamily="18" charset="0"/>
              <a:ea typeface="Times New Roman" panose="02020603050405020304" pitchFamily="18" charset="0"/>
            </a:endParaRPr>
          </a:p>
        </p:txBody>
      </p:sp>
      <p:pic>
        <p:nvPicPr>
          <p:cNvPr id="10" name="Picture 9">
            <a:extLst>
              <a:ext uri="{FF2B5EF4-FFF2-40B4-BE49-F238E27FC236}">
                <a16:creationId xmlns:a16="http://schemas.microsoft.com/office/drawing/2014/main" xmlns="" id="{FE580BE7-C70F-C278-28B6-5EA8E86A53DF}"/>
              </a:ext>
            </a:extLst>
          </p:cNvPr>
          <p:cNvPicPr>
            <a:picLocks noChangeAspect="1"/>
          </p:cNvPicPr>
          <p:nvPr/>
        </p:nvPicPr>
        <p:blipFill>
          <a:blip r:embed="rId3"/>
          <a:stretch>
            <a:fillRect/>
          </a:stretch>
        </p:blipFill>
        <p:spPr>
          <a:xfrm>
            <a:off x="3944884" y="640140"/>
            <a:ext cx="4852837" cy="8779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31"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fltVal val="0"/>
                                          </p:val>
                                        </p:tav>
                                        <p:tav tm="100000">
                                          <p:val>
                                            <p:strVal val="#ppt_w"/>
                                          </p:val>
                                        </p:tav>
                                      </p:tavLst>
                                    </p:anim>
                                    <p:anim calcmode="lin" valueType="num">
                                      <p:cBhvr>
                                        <p:cTn id="12" dur="1000" fill="hold"/>
                                        <p:tgtEl>
                                          <p:spTgt spid="7"/>
                                        </p:tgtEl>
                                        <p:attrNameLst>
                                          <p:attrName>ppt_h</p:attrName>
                                        </p:attrNameLst>
                                      </p:cBhvr>
                                      <p:tavLst>
                                        <p:tav tm="0">
                                          <p:val>
                                            <p:fltVal val="0"/>
                                          </p:val>
                                        </p:tav>
                                        <p:tav tm="100000">
                                          <p:val>
                                            <p:strVal val="#ppt_h"/>
                                          </p:val>
                                        </p:tav>
                                      </p:tavLst>
                                    </p:anim>
                                    <p:anim calcmode="lin" valueType="num">
                                      <p:cBhvr>
                                        <p:cTn id="13" dur="1000" fill="hold"/>
                                        <p:tgtEl>
                                          <p:spTgt spid="7"/>
                                        </p:tgtEl>
                                        <p:attrNameLst>
                                          <p:attrName>style.rotation</p:attrName>
                                        </p:attrNameLst>
                                      </p:cBhvr>
                                      <p:tavLst>
                                        <p:tav tm="0">
                                          <p:val>
                                            <p:fltVal val="90"/>
                                          </p:val>
                                        </p:tav>
                                        <p:tav tm="100000">
                                          <p:val>
                                            <p:fltVal val="0"/>
                                          </p:val>
                                        </p:tav>
                                      </p:tavLst>
                                    </p:anim>
                                    <p:animEffect transition="in" filter="fade">
                                      <p:cBhvr>
                                        <p:cTn id="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986AF2C0-AE51-F5E3-ED2F-89120DAB2AEC}"/>
              </a:ext>
            </a:extLst>
          </p:cNvPr>
          <p:cNvSpPr txBox="1"/>
          <p:nvPr/>
        </p:nvSpPr>
        <p:spPr>
          <a:xfrm>
            <a:off x="622570" y="1121393"/>
            <a:ext cx="10622605" cy="48320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222222"/>
                </a:solidFill>
                <a:effectLst/>
                <a:uLnTx/>
                <a:uFillTx/>
                <a:latin typeface="Cambria" panose="02040503050406030204" pitchFamily="18" charset="0"/>
                <a:cs typeface="+mn-cs"/>
              </a:rPr>
              <a:t>      </a:t>
            </a:r>
            <a:r>
              <a:rPr kumimoji="0" lang="vi-VN" sz="2200" b="0" i="0" u="none" strike="noStrike" kern="1200" cap="none" spc="0" normalizeH="0" baseline="0" noProof="0" dirty="0">
                <a:ln>
                  <a:noFill/>
                </a:ln>
                <a:solidFill>
                  <a:srgbClr val="222222"/>
                </a:solidFill>
                <a:effectLst/>
                <a:uLnTx/>
                <a:uFillTx/>
                <a:latin typeface="Cambria" panose="02040503050406030204" pitchFamily="18" charset="0"/>
                <a:cs typeface="+mn-cs"/>
              </a:rPr>
              <a:t>Khi quay trở lại trường sau kì nghỉ, các bạn hò reo vui sướng khi phát hiện ra một điều tuyệt vời. Đối diện với dãy lớp học, một căn phòng mới đã biến thành thư viện. Bên trong căn phòng có rất nhiều giá chất đầy những quyển sách đủ màu sắc. Trong phòng còn có cả bàn và ghế để các bạn có thể ngồi đọc sách ngay tại đó nữa.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222222"/>
                </a:solidFill>
                <a:effectLst/>
                <a:uLnTx/>
                <a:uFillTx/>
                <a:latin typeface="Cambria" panose="02040503050406030204" pitchFamily="18" charset="0"/>
                <a:cs typeface="+mn-cs"/>
              </a:rPr>
              <a:t>     </a:t>
            </a:r>
            <a:r>
              <a:rPr kumimoji="0" lang="vi-VN" sz="2200" b="0" i="0" u="none" strike="noStrike" kern="1200" cap="none" spc="0" normalizeH="0" baseline="0" noProof="0" dirty="0">
                <a:ln>
                  <a:noFill/>
                </a:ln>
                <a:solidFill>
                  <a:srgbClr val="222222"/>
                </a:solidFill>
                <a:effectLst/>
                <a:uLnTx/>
                <a:uFillTx/>
                <a:latin typeface="Cambria" panose="02040503050406030204" pitchFamily="18" charset="0"/>
                <a:cs typeface="+mn-cs"/>
              </a:rPr>
              <a:t>Thầy hiệu trưởng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222222"/>
                </a:solidFill>
                <a:effectLst/>
                <a:uLnTx/>
                <a:uFillTx/>
                <a:latin typeface="Cambria" panose="02040503050406030204" pitchFamily="18" charset="0"/>
                <a:cs typeface="+mn-cs"/>
              </a:rPr>
              <a:t>- Đây là thư viện của các em. Các em có thể đọc bất kì quyển sách nào có ở đây. Cứ thoải mái vào thư viện khi nào thấy thích. Nếu muốn, các em có thể mượn sách về nhà đọc. Nhưng đọc xong thì phải trả lại nhé. Nếu ở nhà có sách gì các em muốn bạn khác cùng đọc, hãy mang đến đây. Bây giờ thì đọc thật nhiều sách vào.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222222"/>
                </a:solidFill>
                <a:effectLst/>
                <a:uLnTx/>
                <a:uFillTx/>
                <a:latin typeface="Cambria" panose="02040503050406030204" pitchFamily="18" charset="0"/>
                <a:cs typeface="+mn-cs"/>
              </a:rPr>
              <a:t>    </a:t>
            </a:r>
            <a:r>
              <a:rPr kumimoji="0" lang="vi-VN" sz="2200" b="0" i="0" u="none" strike="noStrike" kern="1200" cap="none" spc="0" normalizeH="0" baseline="0" noProof="0" dirty="0">
                <a:ln>
                  <a:noFill/>
                </a:ln>
                <a:solidFill>
                  <a:srgbClr val="222222"/>
                </a:solidFill>
                <a:effectLst/>
                <a:uLnTx/>
                <a:uFillTx/>
                <a:latin typeface="Cambria" panose="02040503050406030204" pitchFamily="18" charset="0"/>
                <a:cs typeface="+mn-cs"/>
              </a:rPr>
              <a:t>Thế là tất cả các học sinh có mặt ở đó đều cùng vào thư viện. Các bạn sôi nổi chọn sách cho mình rồi mang ra ghế đọc. Nhưng ghế chỉ đủ cho một nửa số học sinh thôi. Những bạn còn lại đành phải đứng đọc. Quang cảnh thư viện lúc này hệt như một toa tàu điện đông đúc với những hành khách đứng ngồi để đọc sách, trông đến là ngộ.</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222222"/>
                </a:solidFill>
                <a:effectLst/>
                <a:uLnTx/>
                <a:uFillTx/>
                <a:latin typeface="Cambria" panose="02040503050406030204" pitchFamily="18" charset="0"/>
                <a:cs typeface="+mn-cs"/>
              </a:rPr>
              <a:t>Từ hôm đó, bạn nào đến trường cũng háo hức ghé vào thư viện. Ai cũng vui lắm.</a:t>
            </a:r>
          </a:p>
        </p:txBody>
      </p:sp>
      <p:sp>
        <p:nvSpPr>
          <p:cNvPr id="5" name="TextBox 4">
            <a:extLst>
              <a:ext uri="{FF2B5EF4-FFF2-40B4-BE49-F238E27FC236}">
                <a16:creationId xmlns:a16="http://schemas.microsoft.com/office/drawing/2014/main" xmlns="" id="{019ABD7B-F8CE-C06B-6BC1-0412950BB0F1}"/>
              </a:ext>
            </a:extLst>
          </p:cNvPr>
          <p:cNvSpPr txBox="1"/>
          <p:nvPr/>
        </p:nvSpPr>
        <p:spPr>
          <a:xfrm>
            <a:off x="7466789" y="5953485"/>
            <a:ext cx="410264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222222"/>
                </a:solidFill>
                <a:effectLst/>
                <a:uLnTx/>
                <a:uFillTx/>
                <a:latin typeface="Cambria" panose="02040503050406030204" pitchFamily="18" charset="0"/>
                <a:cs typeface="+mn-cs"/>
              </a:rPr>
              <a:t>(Theo </a:t>
            </a:r>
            <a:r>
              <a:rPr kumimoji="0" lang="en-US" sz="1800" b="1" i="1" u="none" strike="noStrike" kern="1200" cap="none" spc="0" normalizeH="0" baseline="0" noProof="0" dirty="0" err="1">
                <a:ln>
                  <a:noFill/>
                </a:ln>
                <a:solidFill>
                  <a:srgbClr val="222222"/>
                </a:solidFill>
                <a:effectLst/>
                <a:uLnTx/>
                <a:uFillTx/>
                <a:latin typeface="Cambria" panose="02040503050406030204" pitchFamily="18" charset="0"/>
                <a:cs typeface="+mn-cs"/>
              </a:rPr>
              <a:t>Tốt-tô-chan</a:t>
            </a:r>
            <a:r>
              <a:rPr kumimoji="0" lang="en-US" sz="1800" b="1" i="1" u="none" strike="noStrike" kern="1200" cap="none" spc="0" normalizeH="0" baseline="0" noProof="0" dirty="0">
                <a:ln>
                  <a:noFill/>
                </a:ln>
                <a:solidFill>
                  <a:srgbClr val="222222"/>
                </a:solidFill>
                <a:effectLst/>
                <a:uLnTx/>
                <a:uFillTx/>
                <a:latin typeface="Cambria" panose="02040503050406030204" pitchFamily="18" charset="0"/>
                <a:cs typeface="+mn-cs"/>
              </a:rPr>
              <a:t>, </a:t>
            </a:r>
            <a:r>
              <a:rPr kumimoji="0" lang="en-US" sz="1800" b="1" i="1" u="none" strike="noStrike" kern="1200" cap="none" spc="0" normalizeH="0" baseline="0" noProof="0" dirty="0" err="1">
                <a:ln>
                  <a:noFill/>
                </a:ln>
                <a:solidFill>
                  <a:srgbClr val="222222"/>
                </a:solidFill>
                <a:effectLst/>
                <a:uLnTx/>
                <a:uFillTx/>
                <a:latin typeface="Cambria" panose="02040503050406030204" pitchFamily="18" charset="0"/>
                <a:cs typeface="+mn-cs"/>
              </a:rPr>
              <a:t>cô</a:t>
            </a:r>
            <a:r>
              <a:rPr kumimoji="0" lang="en-US" sz="1800" b="1" i="1" u="none" strike="noStrike" kern="1200" cap="none" spc="0" normalizeH="0" baseline="0" noProof="0" dirty="0">
                <a:ln>
                  <a:noFill/>
                </a:ln>
                <a:solidFill>
                  <a:srgbClr val="222222"/>
                </a:solidFill>
                <a:effectLst/>
                <a:uLnTx/>
                <a:uFillTx/>
                <a:latin typeface="Cambria" panose="02040503050406030204" pitchFamily="18" charset="0"/>
                <a:cs typeface="+mn-cs"/>
              </a:rPr>
              <a:t> </a:t>
            </a:r>
            <a:r>
              <a:rPr kumimoji="0" lang="en-US" sz="1800" b="1" i="1" u="none" strike="noStrike" kern="1200" cap="none" spc="0" normalizeH="0" baseline="0" noProof="0" dirty="0" err="1">
                <a:ln>
                  <a:noFill/>
                </a:ln>
                <a:solidFill>
                  <a:srgbClr val="222222"/>
                </a:solidFill>
                <a:effectLst/>
                <a:uLnTx/>
                <a:uFillTx/>
                <a:latin typeface="Cambria" panose="02040503050406030204" pitchFamily="18" charset="0"/>
                <a:cs typeface="+mn-cs"/>
              </a:rPr>
              <a:t>bé</a:t>
            </a:r>
            <a:r>
              <a:rPr kumimoji="0" lang="en-US" sz="1800" b="1" i="1" u="none" strike="noStrike" kern="1200" cap="none" spc="0" normalizeH="0" baseline="0" noProof="0" dirty="0">
                <a:ln>
                  <a:noFill/>
                </a:ln>
                <a:solidFill>
                  <a:srgbClr val="222222"/>
                </a:solidFill>
                <a:effectLst/>
                <a:uLnTx/>
                <a:uFillTx/>
                <a:latin typeface="Cambria" panose="02040503050406030204" pitchFamily="18" charset="0"/>
                <a:cs typeface="+mn-cs"/>
              </a:rPr>
              <a:t> </a:t>
            </a:r>
            <a:r>
              <a:rPr kumimoji="0" lang="en-US" sz="1800" b="1" i="1" u="none" strike="noStrike" kern="1200" cap="none" spc="0" normalizeH="0" baseline="0" noProof="0" dirty="0" err="1">
                <a:ln>
                  <a:noFill/>
                </a:ln>
                <a:solidFill>
                  <a:srgbClr val="222222"/>
                </a:solidFill>
                <a:effectLst/>
                <a:uLnTx/>
                <a:uFillTx/>
                <a:latin typeface="Cambria" panose="02040503050406030204" pitchFamily="18" charset="0"/>
                <a:cs typeface="+mn-cs"/>
              </a:rPr>
              <a:t>bên</a:t>
            </a:r>
            <a:r>
              <a:rPr kumimoji="0" lang="en-US" sz="1800" b="1" i="1" u="none" strike="noStrike" kern="1200" cap="none" spc="0" normalizeH="0" baseline="0" noProof="0" dirty="0">
                <a:ln>
                  <a:noFill/>
                </a:ln>
                <a:solidFill>
                  <a:srgbClr val="222222"/>
                </a:solidFill>
                <a:effectLst/>
                <a:uLnTx/>
                <a:uFillTx/>
                <a:latin typeface="Cambria" panose="02040503050406030204" pitchFamily="18" charset="0"/>
                <a:cs typeface="+mn-cs"/>
              </a:rPr>
              <a:t> </a:t>
            </a:r>
            <a:r>
              <a:rPr kumimoji="0" lang="en-US" sz="1800" b="1" i="1" u="none" strike="noStrike" kern="1200" cap="none" spc="0" normalizeH="0" baseline="0" noProof="0" dirty="0" err="1">
                <a:ln>
                  <a:noFill/>
                </a:ln>
                <a:solidFill>
                  <a:srgbClr val="222222"/>
                </a:solidFill>
                <a:effectLst/>
                <a:uLnTx/>
                <a:uFillTx/>
                <a:latin typeface="Cambria" panose="02040503050406030204" pitchFamily="18" charset="0"/>
                <a:cs typeface="+mn-cs"/>
              </a:rPr>
              <a:t>cửa</a:t>
            </a:r>
            <a:r>
              <a:rPr kumimoji="0" lang="en-US" sz="1800" b="1" i="1" u="none" strike="noStrike" kern="1200" cap="none" spc="0" normalizeH="0" baseline="0" noProof="0" dirty="0">
                <a:ln>
                  <a:noFill/>
                </a:ln>
                <a:solidFill>
                  <a:srgbClr val="222222"/>
                </a:solidFill>
                <a:effectLst/>
                <a:uLnTx/>
                <a:uFillTx/>
                <a:latin typeface="Cambria" panose="02040503050406030204" pitchFamily="18" charset="0"/>
                <a:cs typeface="+mn-cs"/>
              </a:rPr>
              <a:t> </a:t>
            </a:r>
            <a:r>
              <a:rPr kumimoji="0" lang="en-US" sz="1800" b="1" i="1" u="none" strike="noStrike" kern="1200" cap="none" spc="0" normalizeH="0" baseline="0" noProof="0" dirty="0" err="1">
                <a:ln>
                  <a:noFill/>
                </a:ln>
                <a:solidFill>
                  <a:srgbClr val="222222"/>
                </a:solidFill>
                <a:effectLst/>
                <a:uLnTx/>
                <a:uFillTx/>
                <a:latin typeface="Cambria" panose="02040503050406030204" pitchFamily="18" charset="0"/>
                <a:cs typeface="+mn-cs"/>
              </a:rPr>
              <a:t>sổ</a:t>
            </a:r>
            <a:r>
              <a:rPr kumimoji="0" lang="en-US" sz="1800" b="1" i="1" u="none" strike="noStrike" kern="1200" cap="none" spc="0" normalizeH="0" baseline="0" noProof="0" dirty="0">
                <a:ln>
                  <a:noFill/>
                </a:ln>
                <a:solidFill>
                  <a:srgbClr val="222222"/>
                </a:solidFill>
                <a:effectLst/>
                <a:uLnTx/>
                <a:uFillTx/>
                <a:latin typeface="Cambria" panose="02040503050406030204" pitchFamily="18" charset="0"/>
                <a:cs typeface="+mn-cs"/>
              </a:rPr>
              <a:t>)</a:t>
            </a:r>
            <a:endParaRPr kumimoji="0" lang="en-US" sz="1800" b="1" i="1"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pic>
        <p:nvPicPr>
          <p:cNvPr id="7" name="Picture 6">
            <a:extLst>
              <a:ext uri="{FF2B5EF4-FFF2-40B4-BE49-F238E27FC236}">
                <a16:creationId xmlns:a16="http://schemas.microsoft.com/office/drawing/2014/main" xmlns="" id="{89E70391-8E32-653F-AFA6-B9D88B682B11}"/>
              </a:ext>
            </a:extLst>
          </p:cNvPr>
          <p:cNvPicPr>
            <a:picLocks noChangeAspect="1"/>
          </p:cNvPicPr>
          <p:nvPr/>
        </p:nvPicPr>
        <p:blipFill rotWithShape="1">
          <a:blip r:embed="rId2"/>
          <a:srcRect t="13193" r="13792"/>
          <a:stretch/>
        </p:blipFill>
        <p:spPr>
          <a:xfrm>
            <a:off x="4784790" y="322223"/>
            <a:ext cx="2486227" cy="879132"/>
          </a:xfrm>
          <a:prstGeom prst="rect">
            <a:avLst/>
          </a:prstGeom>
        </p:spPr>
      </p:pic>
    </p:spTree>
    <p:extLst>
      <p:ext uri="{BB962C8B-B14F-4D97-AF65-F5344CB8AC3E}">
        <p14:creationId xmlns:p14="http://schemas.microsoft.com/office/powerpoint/2010/main" val="3515417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FD7471E9-BAA4-1643-9385-5F8568625F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1931" y="1481576"/>
            <a:ext cx="4376960" cy="5376424"/>
          </a:xfrm>
          <a:prstGeom prst="rect">
            <a:avLst/>
          </a:prstGeom>
        </p:spPr>
      </p:pic>
      <p:pic>
        <p:nvPicPr>
          <p:cNvPr id="22" name="图片 21">
            <a:extLst>
              <a:ext uri="{FF2B5EF4-FFF2-40B4-BE49-F238E27FC236}">
                <a16:creationId xmlns:a16="http://schemas.microsoft.com/office/drawing/2014/main" xmlns="" id="{4C82CCD7-501A-D949-96C5-EC9670155BE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75273" y="958938"/>
            <a:ext cx="2216727" cy="2216727"/>
          </a:xfrm>
          <a:prstGeom prst="rect">
            <a:avLst/>
          </a:prstGeom>
        </p:spPr>
      </p:pic>
      <p:pic>
        <p:nvPicPr>
          <p:cNvPr id="10" name="Picture 9">
            <a:extLst>
              <a:ext uri="{FF2B5EF4-FFF2-40B4-BE49-F238E27FC236}">
                <a16:creationId xmlns:a16="http://schemas.microsoft.com/office/drawing/2014/main" xmlns="" id="{86FFFD60-AC99-B59E-F94E-A19A06E87317}"/>
              </a:ext>
            </a:extLst>
          </p:cNvPr>
          <p:cNvPicPr>
            <a:picLocks noChangeAspect="1"/>
          </p:cNvPicPr>
          <p:nvPr/>
        </p:nvPicPr>
        <p:blipFill>
          <a:blip r:embed="rId5"/>
          <a:stretch>
            <a:fillRect/>
          </a:stretch>
        </p:blipFill>
        <p:spPr>
          <a:xfrm>
            <a:off x="2429664" y="1653316"/>
            <a:ext cx="8748518" cy="3926164"/>
          </a:xfrm>
          <a:prstGeom prst="rect">
            <a:avLst/>
          </a:prstGeom>
        </p:spPr>
      </p:pic>
    </p:spTree>
    <p:extLst>
      <p:ext uri="{BB962C8B-B14F-4D97-AF65-F5344CB8AC3E}">
        <p14:creationId xmlns:p14="http://schemas.microsoft.com/office/powerpoint/2010/main" val="1685345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xmlns="" id="{4736A2E1-C8D0-4040-B0B2-06617BE852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9348" y="2827507"/>
            <a:ext cx="3528834" cy="3528834"/>
          </a:xfrm>
          <a:prstGeom prst="rect">
            <a:avLst/>
          </a:prstGeom>
        </p:spPr>
      </p:pic>
      <p:pic>
        <p:nvPicPr>
          <p:cNvPr id="7" name="Picture 6">
            <a:extLst>
              <a:ext uri="{FF2B5EF4-FFF2-40B4-BE49-F238E27FC236}">
                <a16:creationId xmlns:a16="http://schemas.microsoft.com/office/drawing/2014/main" xmlns="" id="{343A829C-AAA4-1AC6-C1AC-59698D1861BD}"/>
              </a:ext>
            </a:extLst>
          </p:cNvPr>
          <p:cNvPicPr>
            <a:picLocks noChangeAspect="1"/>
          </p:cNvPicPr>
          <p:nvPr/>
        </p:nvPicPr>
        <p:blipFill>
          <a:blip r:embed="rId4"/>
          <a:stretch>
            <a:fillRect/>
          </a:stretch>
        </p:blipFill>
        <p:spPr>
          <a:xfrm>
            <a:off x="4146846" y="1303302"/>
            <a:ext cx="6067196" cy="2125698"/>
          </a:xfrm>
          <a:prstGeom prst="rect">
            <a:avLst/>
          </a:prstGeom>
        </p:spPr>
      </p:pic>
      <p:grpSp>
        <p:nvGrpSpPr>
          <p:cNvPr id="2" name="Group 1">
            <a:extLst>
              <a:ext uri="{FF2B5EF4-FFF2-40B4-BE49-F238E27FC236}">
                <a16:creationId xmlns:a16="http://schemas.microsoft.com/office/drawing/2014/main" xmlns="" id="{1BF27DF5-ADB2-10B0-B3DF-B2F90D993741}"/>
              </a:ext>
            </a:extLst>
          </p:cNvPr>
          <p:cNvGrpSpPr/>
          <p:nvPr/>
        </p:nvGrpSpPr>
        <p:grpSpPr>
          <a:xfrm>
            <a:off x="4387990" y="3501075"/>
            <a:ext cx="5584908" cy="1465855"/>
            <a:chOff x="2015275" y="3735983"/>
            <a:chExt cx="2557251" cy="1465855"/>
          </a:xfrm>
        </p:grpSpPr>
        <p:sp>
          <p:nvSpPr>
            <p:cNvPr id="3" name="Rectangle: Rounded Corners 2">
              <a:extLst>
                <a:ext uri="{FF2B5EF4-FFF2-40B4-BE49-F238E27FC236}">
                  <a16:creationId xmlns:a16="http://schemas.microsoft.com/office/drawing/2014/main" xmlns="" id="{817C9304-86C9-5B33-D820-8DB746F2B49C}"/>
                </a:ext>
              </a:extLst>
            </p:cNvPr>
            <p:cNvSpPr/>
            <p:nvPr/>
          </p:nvSpPr>
          <p:spPr>
            <a:xfrm>
              <a:off x="2015275" y="3735983"/>
              <a:ext cx="2557251" cy="1465855"/>
            </a:xfrm>
            <a:prstGeom prst="roundRect">
              <a:avLst/>
            </a:prstGeom>
            <a:solidFill>
              <a:sysClr val="window" lastClr="FFFFFF"/>
            </a:solidFill>
            <a:ln w="38100" cap="flat" cmpd="sng" algn="ctr">
              <a:solidFill>
                <a:srgbClr val="C00000"/>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latin typeface="等线" panose="020F0502020204030204"/>
                <a:ea typeface="+mn-ea"/>
                <a:cs typeface="+mn-cs"/>
              </a:endParaRPr>
            </a:p>
          </p:txBody>
        </p:sp>
        <p:sp>
          <p:nvSpPr>
            <p:cNvPr id="4" name="TextBox 3">
              <a:extLst>
                <a:ext uri="{FF2B5EF4-FFF2-40B4-BE49-F238E27FC236}">
                  <a16:creationId xmlns:a16="http://schemas.microsoft.com/office/drawing/2014/main" xmlns="" id="{7475C4BC-001E-E198-C589-37DF88BF349C}"/>
                </a:ext>
              </a:extLst>
            </p:cNvPr>
            <p:cNvSpPr txBox="1"/>
            <p:nvPr/>
          </p:nvSpPr>
          <p:spPr>
            <a:xfrm>
              <a:off x="2015275" y="3930302"/>
              <a:ext cx="2557251" cy="1077218"/>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rPr>
                <a:t>Giới</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rPr>
                <a:t>thiệu</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rPr>
                <a:t>với</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rPr>
                <a:t>các</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rPr>
                <a:t>bạn</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rPr>
                <a:t>về</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rPr>
                <a:t>nơi</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rPr>
                <a:t>đọc</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rPr>
                <a:t>sách</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rPr>
                <a:t>mà</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rPr>
                <a:t>em</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rPr>
                <a:t>yêu</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rPr>
                <a:t>thích</a:t>
              </a:r>
              <a:endParaRPr kumimoji="0" lang="en-US" sz="3200" b="1" i="0" u="none" strike="noStrike" kern="0" cap="none" spc="0" normalizeH="0" baseline="0" noProof="0" dirty="0">
                <a:ln>
                  <a:noFill/>
                </a:ln>
                <a:solidFill>
                  <a:prstClr val="black"/>
                </a:solidFill>
                <a:effectLst/>
                <a:uLnTx/>
                <a:uFillTx/>
                <a:latin typeface="等线" panose="020F0502020204030204"/>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51002C9E-17F2-6FED-67EB-6069BAC64FD9}"/>
              </a:ext>
            </a:extLst>
          </p:cNvPr>
          <p:cNvPicPr>
            <a:picLocks noChangeAspect="1"/>
          </p:cNvPicPr>
          <p:nvPr/>
        </p:nvPicPr>
        <p:blipFill>
          <a:blip r:embed="rId3"/>
          <a:stretch>
            <a:fillRect/>
          </a:stretch>
        </p:blipFill>
        <p:spPr>
          <a:xfrm>
            <a:off x="610553" y="988438"/>
            <a:ext cx="6620830" cy="4737003"/>
          </a:xfrm>
          <a:prstGeom prst="rect">
            <a:avLst/>
          </a:prstGeom>
        </p:spPr>
      </p:pic>
      <p:pic>
        <p:nvPicPr>
          <p:cNvPr id="4" name="Picture 3">
            <a:extLst>
              <a:ext uri="{FF2B5EF4-FFF2-40B4-BE49-F238E27FC236}">
                <a16:creationId xmlns:a16="http://schemas.microsoft.com/office/drawing/2014/main" xmlns="" id="{42AF3B91-EB93-7A77-8A4A-DC7DD5E09C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7035" y="1167317"/>
            <a:ext cx="5524412" cy="45581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986AF2C0-AE51-F5E3-ED2F-89120DAB2AEC}"/>
              </a:ext>
            </a:extLst>
          </p:cNvPr>
          <p:cNvSpPr txBox="1"/>
          <p:nvPr/>
        </p:nvSpPr>
        <p:spPr>
          <a:xfrm>
            <a:off x="622570" y="1121393"/>
            <a:ext cx="10622605" cy="4832092"/>
          </a:xfrm>
          <a:prstGeom prst="rect">
            <a:avLst/>
          </a:prstGeom>
          <a:noFill/>
        </p:spPr>
        <p:txBody>
          <a:bodyPr wrap="square">
            <a:spAutoFit/>
          </a:bodyPr>
          <a:lstStyle/>
          <a:p>
            <a:pPr algn="just"/>
            <a:r>
              <a:rPr lang="en-US" sz="2200" b="0" i="0" dirty="0">
                <a:solidFill>
                  <a:srgbClr val="222222"/>
                </a:solidFill>
                <a:effectLst/>
                <a:latin typeface="Cambria" panose="02040503050406030204" pitchFamily="18" charset="0"/>
              </a:rPr>
              <a:t>      </a:t>
            </a:r>
            <a:r>
              <a:rPr lang="vi-VN" sz="2200" b="0" i="0" dirty="0">
                <a:solidFill>
                  <a:srgbClr val="222222"/>
                </a:solidFill>
                <a:effectLst/>
                <a:latin typeface="Cambria" panose="02040503050406030204" pitchFamily="18" charset="0"/>
              </a:rPr>
              <a:t>Khi quay trở lại trường sau kì nghỉ, các bạn hò reo vui sướng khi phát hiện ra một điều tuyệt vời. Đối diện với dãy lớp học, một căn phòng mới đã biến thành thư viện. Bên trong căn phòng có rất nhiều giá chất đầy những quyển sách đủ màu sắc. Trong phòng còn có cả bàn và ghế để các bạn có thể ngồi đọc sách ngay tại đó nữa.</a:t>
            </a:r>
          </a:p>
          <a:p>
            <a:pPr algn="just"/>
            <a:r>
              <a:rPr lang="en-US" sz="2200" b="0" i="0" dirty="0">
                <a:solidFill>
                  <a:srgbClr val="222222"/>
                </a:solidFill>
                <a:effectLst/>
                <a:latin typeface="Cambria" panose="02040503050406030204" pitchFamily="18" charset="0"/>
              </a:rPr>
              <a:t>     </a:t>
            </a:r>
            <a:r>
              <a:rPr lang="vi-VN" sz="2200" b="0" i="0" dirty="0">
                <a:solidFill>
                  <a:srgbClr val="222222"/>
                </a:solidFill>
                <a:effectLst/>
                <a:latin typeface="Cambria" panose="02040503050406030204" pitchFamily="18" charset="0"/>
              </a:rPr>
              <a:t>Thầy hiệu trưởng nói:</a:t>
            </a:r>
          </a:p>
          <a:p>
            <a:pPr algn="just"/>
            <a:r>
              <a:rPr lang="vi-VN" sz="2200" b="0" i="0" dirty="0">
                <a:solidFill>
                  <a:srgbClr val="222222"/>
                </a:solidFill>
                <a:effectLst/>
                <a:latin typeface="Cambria" panose="02040503050406030204" pitchFamily="18" charset="0"/>
              </a:rPr>
              <a:t>- Đây là thư viện của các em. Các em có thể đọc bất kì quyển sách nào có ở đây. Cứ thoải mái vào thư viện khi nào thấy thích. Nếu muốn, các em có thể mượn sách về nhà đọc. Nhưng đọc xong thì phải trả lại nhé. Nếu ở nhà có sách gì các em muốn bạn khác cùng đọc, hãy mang đến đây. Bây giờ thì đọc thật nhiều sách vào.</a:t>
            </a:r>
          </a:p>
          <a:p>
            <a:pPr algn="just"/>
            <a:r>
              <a:rPr lang="en-US" sz="2200" b="0" i="0" dirty="0">
                <a:solidFill>
                  <a:srgbClr val="222222"/>
                </a:solidFill>
                <a:effectLst/>
                <a:latin typeface="Cambria" panose="02040503050406030204" pitchFamily="18" charset="0"/>
              </a:rPr>
              <a:t>    </a:t>
            </a:r>
            <a:r>
              <a:rPr lang="vi-VN" sz="2200" b="0" i="0" dirty="0">
                <a:solidFill>
                  <a:srgbClr val="222222"/>
                </a:solidFill>
                <a:effectLst/>
                <a:latin typeface="Cambria" panose="02040503050406030204" pitchFamily="18" charset="0"/>
              </a:rPr>
              <a:t>Thế là tất cả các học sinh có mặt ở đó đều cùng vào thư viện. Các bạn sôi nổi chọn sách cho mình rồi mang ra ghế đọc. Nhưng ghế chỉ đủ cho một nửa số học sinh thôi. Những bạn còn lại đành phải đứng đọc. Quang cảnh thư viện lúc này hệt như một toa tàu điện đông đúc với những hành khách đứng ngồi để đọc sách, trông đến là ngộ.</a:t>
            </a:r>
          </a:p>
          <a:p>
            <a:pPr algn="just"/>
            <a:r>
              <a:rPr lang="en-US" sz="2200" dirty="0">
                <a:solidFill>
                  <a:srgbClr val="222222"/>
                </a:solidFill>
                <a:latin typeface="Cambria" panose="02040503050406030204" pitchFamily="18" charset="0"/>
              </a:rPr>
              <a:t>     </a:t>
            </a:r>
            <a:r>
              <a:rPr lang="vi-VN" sz="2200" b="0" i="0" dirty="0">
                <a:solidFill>
                  <a:srgbClr val="222222"/>
                </a:solidFill>
                <a:effectLst/>
                <a:latin typeface="Cambria" panose="02040503050406030204" pitchFamily="18" charset="0"/>
              </a:rPr>
              <a:t>Từ hôm đó, bạn nào đến trường cũng háo hức ghé vào thư viện. Ai cũng vui lắm.</a:t>
            </a:r>
          </a:p>
        </p:txBody>
      </p:sp>
      <p:sp>
        <p:nvSpPr>
          <p:cNvPr id="5" name="TextBox 4">
            <a:extLst>
              <a:ext uri="{FF2B5EF4-FFF2-40B4-BE49-F238E27FC236}">
                <a16:creationId xmlns:a16="http://schemas.microsoft.com/office/drawing/2014/main" xmlns="" id="{019ABD7B-F8CE-C06B-6BC1-0412950BB0F1}"/>
              </a:ext>
            </a:extLst>
          </p:cNvPr>
          <p:cNvSpPr txBox="1"/>
          <p:nvPr/>
        </p:nvSpPr>
        <p:spPr>
          <a:xfrm>
            <a:off x="7466789" y="5953485"/>
            <a:ext cx="4102641" cy="369332"/>
          </a:xfrm>
          <a:prstGeom prst="rect">
            <a:avLst/>
          </a:prstGeom>
          <a:noFill/>
        </p:spPr>
        <p:txBody>
          <a:bodyPr wrap="square">
            <a:spAutoFit/>
          </a:bodyPr>
          <a:lstStyle/>
          <a:p>
            <a:r>
              <a:rPr lang="en-US" b="1" i="1" dirty="0">
                <a:solidFill>
                  <a:srgbClr val="222222"/>
                </a:solidFill>
                <a:effectLst/>
                <a:latin typeface="Cambria" panose="02040503050406030204" pitchFamily="18" charset="0"/>
              </a:rPr>
              <a:t>(Theo </a:t>
            </a:r>
            <a:r>
              <a:rPr lang="en-US" b="1" i="1" dirty="0" err="1">
                <a:solidFill>
                  <a:srgbClr val="222222"/>
                </a:solidFill>
                <a:effectLst/>
                <a:latin typeface="Cambria" panose="02040503050406030204" pitchFamily="18" charset="0"/>
              </a:rPr>
              <a:t>Tốt-tô-chan</a:t>
            </a:r>
            <a:r>
              <a:rPr lang="en-US" b="1" i="1" dirty="0">
                <a:solidFill>
                  <a:srgbClr val="222222"/>
                </a:solidFill>
                <a:effectLst/>
                <a:latin typeface="Cambria" panose="02040503050406030204" pitchFamily="18" charset="0"/>
              </a:rPr>
              <a:t>, </a:t>
            </a:r>
            <a:r>
              <a:rPr lang="en-US" b="1" i="1" dirty="0" err="1">
                <a:solidFill>
                  <a:srgbClr val="222222"/>
                </a:solidFill>
                <a:effectLst/>
                <a:latin typeface="Cambria" panose="02040503050406030204" pitchFamily="18" charset="0"/>
              </a:rPr>
              <a:t>cô</a:t>
            </a:r>
            <a:r>
              <a:rPr lang="en-US" b="1" i="1" dirty="0">
                <a:solidFill>
                  <a:srgbClr val="222222"/>
                </a:solidFill>
                <a:effectLst/>
                <a:latin typeface="Cambria" panose="02040503050406030204" pitchFamily="18" charset="0"/>
              </a:rPr>
              <a:t> </a:t>
            </a:r>
            <a:r>
              <a:rPr lang="en-US" b="1" i="1" dirty="0" err="1">
                <a:solidFill>
                  <a:srgbClr val="222222"/>
                </a:solidFill>
                <a:effectLst/>
                <a:latin typeface="Cambria" panose="02040503050406030204" pitchFamily="18" charset="0"/>
              </a:rPr>
              <a:t>bé</a:t>
            </a:r>
            <a:r>
              <a:rPr lang="en-US" b="1" i="1" dirty="0">
                <a:solidFill>
                  <a:srgbClr val="222222"/>
                </a:solidFill>
                <a:effectLst/>
                <a:latin typeface="Cambria" panose="02040503050406030204" pitchFamily="18" charset="0"/>
              </a:rPr>
              <a:t> </a:t>
            </a:r>
            <a:r>
              <a:rPr lang="en-US" b="1" i="1" dirty="0" err="1">
                <a:solidFill>
                  <a:srgbClr val="222222"/>
                </a:solidFill>
                <a:effectLst/>
                <a:latin typeface="Cambria" panose="02040503050406030204" pitchFamily="18" charset="0"/>
              </a:rPr>
              <a:t>bên</a:t>
            </a:r>
            <a:r>
              <a:rPr lang="en-US" b="1" i="1" dirty="0">
                <a:solidFill>
                  <a:srgbClr val="222222"/>
                </a:solidFill>
                <a:effectLst/>
                <a:latin typeface="Cambria" panose="02040503050406030204" pitchFamily="18" charset="0"/>
              </a:rPr>
              <a:t> </a:t>
            </a:r>
            <a:r>
              <a:rPr lang="en-US" b="1" i="1" dirty="0" err="1">
                <a:solidFill>
                  <a:srgbClr val="222222"/>
                </a:solidFill>
                <a:effectLst/>
                <a:latin typeface="Cambria" panose="02040503050406030204" pitchFamily="18" charset="0"/>
              </a:rPr>
              <a:t>cửa</a:t>
            </a:r>
            <a:r>
              <a:rPr lang="en-US" b="1" i="1" dirty="0">
                <a:solidFill>
                  <a:srgbClr val="222222"/>
                </a:solidFill>
                <a:effectLst/>
                <a:latin typeface="Cambria" panose="02040503050406030204" pitchFamily="18" charset="0"/>
              </a:rPr>
              <a:t> </a:t>
            </a:r>
            <a:r>
              <a:rPr lang="en-US" b="1" i="1" dirty="0" err="1">
                <a:solidFill>
                  <a:srgbClr val="222222"/>
                </a:solidFill>
                <a:effectLst/>
                <a:latin typeface="Cambria" panose="02040503050406030204" pitchFamily="18" charset="0"/>
              </a:rPr>
              <a:t>sổ</a:t>
            </a:r>
            <a:r>
              <a:rPr lang="en-US" b="1" i="1" dirty="0">
                <a:solidFill>
                  <a:srgbClr val="222222"/>
                </a:solidFill>
                <a:effectLst/>
                <a:latin typeface="Cambria" panose="02040503050406030204" pitchFamily="18" charset="0"/>
              </a:rPr>
              <a:t>)</a:t>
            </a:r>
            <a:endParaRPr lang="en-US" b="1" i="1" dirty="0">
              <a:latin typeface="Cambria" panose="02040503050406030204" pitchFamily="18" charset="0"/>
            </a:endParaRPr>
          </a:p>
        </p:txBody>
      </p:sp>
      <p:pic>
        <p:nvPicPr>
          <p:cNvPr id="7" name="Picture 6">
            <a:extLst>
              <a:ext uri="{FF2B5EF4-FFF2-40B4-BE49-F238E27FC236}">
                <a16:creationId xmlns:a16="http://schemas.microsoft.com/office/drawing/2014/main" xmlns="" id="{89E70391-8E32-653F-AFA6-B9D88B682B11}"/>
              </a:ext>
            </a:extLst>
          </p:cNvPr>
          <p:cNvPicPr>
            <a:picLocks noChangeAspect="1"/>
          </p:cNvPicPr>
          <p:nvPr/>
        </p:nvPicPr>
        <p:blipFill rotWithShape="1">
          <a:blip r:embed="rId2"/>
          <a:srcRect t="13193" r="13792"/>
          <a:stretch/>
        </p:blipFill>
        <p:spPr>
          <a:xfrm>
            <a:off x="4784790" y="322223"/>
            <a:ext cx="2486227" cy="879132"/>
          </a:xfrm>
          <a:prstGeom prst="rect">
            <a:avLst/>
          </a:prstGeom>
        </p:spPr>
      </p:pic>
      <p:pic>
        <p:nvPicPr>
          <p:cNvPr id="4" name="Picture 3">
            <a:extLst>
              <a:ext uri="{FF2B5EF4-FFF2-40B4-BE49-F238E27FC236}">
                <a16:creationId xmlns:a16="http://schemas.microsoft.com/office/drawing/2014/main" xmlns="" id="{AFC3CD16-996E-1F2D-8691-2476811DC338}"/>
              </a:ext>
            </a:extLst>
          </p:cNvPr>
          <p:cNvPicPr>
            <a:picLocks noChangeAspect="1"/>
          </p:cNvPicPr>
          <p:nvPr/>
        </p:nvPicPr>
        <p:blipFill>
          <a:blip r:embed="rId3"/>
          <a:stretch>
            <a:fillRect/>
          </a:stretch>
        </p:blipFill>
        <p:spPr>
          <a:xfrm>
            <a:off x="-571321" y="6098214"/>
            <a:ext cx="2188654" cy="890093"/>
          </a:xfrm>
          <a:prstGeom prst="rect">
            <a:avLst/>
          </a:prstGeom>
        </p:spPr>
      </p:pic>
      <p:pic>
        <p:nvPicPr>
          <p:cNvPr id="8" name="Picture 7">
            <a:extLst>
              <a:ext uri="{FF2B5EF4-FFF2-40B4-BE49-F238E27FC236}">
                <a16:creationId xmlns:a16="http://schemas.microsoft.com/office/drawing/2014/main" xmlns="" id="{A2F37C04-DD3F-9F23-56F3-278929CCF951}"/>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81259" y="0"/>
            <a:ext cx="1542422" cy="5182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0B7394AE-3E1B-8BFD-C644-FACBF3C5409B}"/>
              </a:ext>
            </a:extLst>
          </p:cNvPr>
          <p:cNvGrpSpPr/>
          <p:nvPr/>
        </p:nvGrpSpPr>
        <p:grpSpPr>
          <a:xfrm>
            <a:off x="2346977" y="1867112"/>
            <a:ext cx="2552835" cy="718696"/>
            <a:chOff x="1779373" y="2432277"/>
            <a:chExt cx="2552835" cy="718696"/>
          </a:xfrm>
        </p:grpSpPr>
        <p:sp>
          <p:nvSpPr>
            <p:cNvPr id="6" name="Rectangle: Rounded Corners 5">
              <a:extLst>
                <a:ext uri="{FF2B5EF4-FFF2-40B4-BE49-F238E27FC236}">
                  <a16:creationId xmlns:a16="http://schemas.microsoft.com/office/drawing/2014/main" xmlns="" id="{0B4F48CA-1AEB-53DC-1DEB-FCE16ABC7DDB}"/>
                </a:ext>
              </a:extLst>
            </p:cNvPr>
            <p:cNvSpPr/>
            <p:nvPr/>
          </p:nvSpPr>
          <p:spPr>
            <a:xfrm>
              <a:off x="1779373" y="2432277"/>
              <a:ext cx="2520779" cy="718696"/>
            </a:xfrm>
            <a:prstGeom prst="roundRect">
              <a:avLst/>
            </a:prstGeom>
            <a:solidFill>
              <a:sysClr val="window" lastClr="FFFFFF"/>
            </a:solidFill>
            <a:ln w="38100" cap="flat" cmpd="sng" algn="ctr">
              <a:solidFill>
                <a:srgbClr val="C00000"/>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endParaRPr>
            </a:p>
          </p:txBody>
        </p:sp>
        <p:sp>
          <p:nvSpPr>
            <p:cNvPr id="7" name="TextBox 6">
              <a:extLst>
                <a:ext uri="{FF2B5EF4-FFF2-40B4-BE49-F238E27FC236}">
                  <a16:creationId xmlns:a16="http://schemas.microsoft.com/office/drawing/2014/main" xmlns="" id="{65754898-C08B-C4C9-9FFC-4F62132BE5AE}"/>
                </a:ext>
              </a:extLst>
            </p:cNvPr>
            <p:cNvSpPr txBox="1"/>
            <p:nvPr/>
          </p:nvSpPr>
          <p:spPr>
            <a:xfrm>
              <a:off x="1811429" y="2432277"/>
              <a:ext cx="2520779" cy="64633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thoải</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mái</a:t>
              </a:r>
              <a:endParaRPr kumimoji="0" lang="en-US" sz="3600" b="1" i="0" u="none" strike="noStrike" kern="0" cap="none" spc="0" normalizeH="0" baseline="0" noProof="0" dirty="0">
                <a:ln>
                  <a:noFill/>
                </a:ln>
                <a:solidFill>
                  <a:prstClr val="black"/>
                </a:solidFill>
                <a:effectLst/>
                <a:uLnTx/>
                <a:uFillTx/>
                <a:latin typeface="等线" panose="020F0502020204030204"/>
              </a:endParaRPr>
            </a:p>
          </p:txBody>
        </p:sp>
      </p:grpSp>
      <p:grpSp>
        <p:nvGrpSpPr>
          <p:cNvPr id="8" name="Group 7">
            <a:extLst>
              <a:ext uri="{FF2B5EF4-FFF2-40B4-BE49-F238E27FC236}">
                <a16:creationId xmlns:a16="http://schemas.microsoft.com/office/drawing/2014/main" xmlns="" id="{7553CB44-D5A2-1835-F53B-430C21CF63E8}"/>
              </a:ext>
            </a:extLst>
          </p:cNvPr>
          <p:cNvGrpSpPr/>
          <p:nvPr/>
        </p:nvGrpSpPr>
        <p:grpSpPr>
          <a:xfrm>
            <a:off x="7355476" y="1867112"/>
            <a:ext cx="2552835" cy="718696"/>
            <a:chOff x="1747317" y="2432277"/>
            <a:chExt cx="2552835" cy="718696"/>
          </a:xfrm>
        </p:grpSpPr>
        <p:sp>
          <p:nvSpPr>
            <p:cNvPr id="9" name="Rectangle: Rounded Corners 8">
              <a:extLst>
                <a:ext uri="{FF2B5EF4-FFF2-40B4-BE49-F238E27FC236}">
                  <a16:creationId xmlns:a16="http://schemas.microsoft.com/office/drawing/2014/main" xmlns="" id="{D891F10F-FED0-C112-3FB0-BDF1A4624BC1}"/>
                </a:ext>
              </a:extLst>
            </p:cNvPr>
            <p:cNvSpPr/>
            <p:nvPr/>
          </p:nvSpPr>
          <p:spPr>
            <a:xfrm>
              <a:off x="1779373" y="2432277"/>
              <a:ext cx="2520779" cy="718696"/>
            </a:xfrm>
            <a:prstGeom prst="roundRect">
              <a:avLst/>
            </a:prstGeom>
            <a:solidFill>
              <a:sysClr val="window" lastClr="FFFFFF"/>
            </a:solidFill>
            <a:ln w="38100" cap="flat" cmpd="sng" algn="ctr">
              <a:solidFill>
                <a:srgbClr val="C00000"/>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endParaRPr>
            </a:p>
          </p:txBody>
        </p:sp>
        <p:sp>
          <p:nvSpPr>
            <p:cNvPr id="10" name="TextBox 9">
              <a:extLst>
                <a:ext uri="{FF2B5EF4-FFF2-40B4-BE49-F238E27FC236}">
                  <a16:creationId xmlns:a16="http://schemas.microsoft.com/office/drawing/2014/main" xmlns="" id="{45FB4EB6-46CF-EDAF-180C-5D3E389E0911}"/>
                </a:ext>
              </a:extLst>
            </p:cNvPr>
            <p:cNvSpPr txBox="1"/>
            <p:nvPr/>
          </p:nvSpPr>
          <p:spPr>
            <a:xfrm>
              <a:off x="1747317" y="2432277"/>
              <a:ext cx="2520779" cy="64633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lớp</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học</a:t>
              </a:r>
              <a:endParaRPr kumimoji="0" lang="en-US" sz="3600" b="1" i="0" u="none" strike="noStrike" kern="0" cap="none" spc="0" normalizeH="0" baseline="0" noProof="0" dirty="0">
                <a:ln>
                  <a:noFill/>
                </a:ln>
                <a:solidFill>
                  <a:prstClr val="black"/>
                </a:solidFill>
                <a:effectLst/>
                <a:uLnTx/>
                <a:uFillTx/>
                <a:latin typeface="等线" panose="020F0502020204030204"/>
              </a:endParaRPr>
            </a:p>
          </p:txBody>
        </p:sp>
      </p:grpSp>
      <p:grpSp>
        <p:nvGrpSpPr>
          <p:cNvPr id="11" name="Group 10">
            <a:extLst>
              <a:ext uri="{FF2B5EF4-FFF2-40B4-BE49-F238E27FC236}">
                <a16:creationId xmlns:a16="http://schemas.microsoft.com/office/drawing/2014/main" xmlns="" id="{6F04EAB6-2063-560D-402A-B107A5D08617}"/>
              </a:ext>
            </a:extLst>
          </p:cNvPr>
          <p:cNvGrpSpPr/>
          <p:nvPr/>
        </p:nvGrpSpPr>
        <p:grpSpPr>
          <a:xfrm>
            <a:off x="2379033" y="3271156"/>
            <a:ext cx="2552835" cy="718696"/>
            <a:chOff x="1747317" y="2432277"/>
            <a:chExt cx="2552835" cy="718696"/>
          </a:xfrm>
        </p:grpSpPr>
        <p:sp>
          <p:nvSpPr>
            <p:cNvPr id="12" name="Rectangle: Rounded Corners 11">
              <a:extLst>
                <a:ext uri="{FF2B5EF4-FFF2-40B4-BE49-F238E27FC236}">
                  <a16:creationId xmlns:a16="http://schemas.microsoft.com/office/drawing/2014/main" xmlns="" id="{62A5001F-0FF9-63A8-0AB2-E44D02F5140B}"/>
                </a:ext>
              </a:extLst>
            </p:cNvPr>
            <p:cNvSpPr/>
            <p:nvPr/>
          </p:nvSpPr>
          <p:spPr>
            <a:xfrm>
              <a:off x="1779373" y="2432277"/>
              <a:ext cx="2520779" cy="718696"/>
            </a:xfrm>
            <a:prstGeom prst="roundRect">
              <a:avLst/>
            </a:prstGeom>
            <a:solidFill>
              <a:sysClr val="window" lastClr="FFFFFF"/>
            </a:solidFill>
            <a:ln w="38100" cap="flat" cmpd="sng" algn="ctr">
              <a:solidFill>
                <a:srgbClr val="C00000"/>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endParaRPr>
            </a:p>
          </p:txBody>
        </p:sp>
        <p:sp>
          <p:nvSpPr>
            <p:cNvPr id="13" name="TextBox 12">
              <a:extLst>
                <a:ext uri="{FF2B5EF4-FFF2-40B4-BE49-F238E27FC236}">
                  <a16:creationId xmlns:a16="http://schemas.microsoft.com/office/drawing/2014/main" xmlns="" id="{C28C0B35-3E06-0AC0-18EA-0A40E855ABD3}"/>
                </a:ext>
              </a:extLst>
            </p:cNvPr>
            <p:cNvSpPr txBox="1"/>
            <p:nvPr/>
          </p:nvSpPr>
          <p:spPr>
            <a:xfrm>
              <a:off x="1747317" y="2432277"/>
              <a:ext cx="2520779" cy="64633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sôi</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nổi</a:t>
              </a:r>
              <a:endParaRPr kumimoji="0" lang="en-US" sz="3600" b="1" i="0" u="none" strike="noStrike" kern="0" cap="none" spc="0" normalizeH="0" baseline="0" noProof="0" dirty="0">
                <a:ln>
                  <a:noFill/>
                </a:ln>
                <a:solidFill>
                  <a:prstClr val="black"/>
                </a:solidFill>
                <a:effectLst/>
                <a:uLnTx/>
                <a:uFillTx/>
                <a:latin typeface="等线" panose="020F0502020204030204"/>
              </a:endParaRPr>
            </a:p>
          </p:txBody>
        </p:sp>
      </p:grpSp>
      <p:grpSp>
        <p:nvGrpSpPr>
          <p:cNvPr id="14" name="Group 13">
            <a:extLst>
              <a:ext uri="{FF2B5EF4-FFF2-40B4-BE49-F238E27FC236}">
                <a16:creationId xmlns:a16="http://schemas.microsoft.com/office/drawing/2014/main" xmlns="" id="{DF711BD7-F459-ED48-A6F7-037C0E41633A}"/>
              </a:ext>
            </a:extLst>
          </p:cNvPr>
          <p:cNvGrpSpPr/>
          <p:nvPr/>
        </p:nvGrpSpPr>
        <p:grpSpPr>
          <a:xfrm>
            <a:off x="7387532" y="3282272"/>
            <a:ext cx="2552835" cy="718696"/>
            <a:chOff x="1747317" y="2432277"/>
            <a:chExt cx="2552835" cy="718696"/>
          </a:xfrm>
        </p:grpSpPr>
        <p:sp>
          <p:nvSpPr>
            <p:cNvPr id="15" name="Rectangle: Rounded Corners 14">
              <a:extLst>
                <a:ext uri="{FF2B5EF4-FFF2-40B4-BE49-F238E27FC236}">
                  <a16:creationId xmlns:a16="http://schemas.microsoft.com/office/drawing/2014/main" xmlns="" id="{51E0D996-AFA0-FC09-4DE7-1FACB311ADA3}"/>
                </a:ext>
              </a:extLst>
            </p:cNvPr>
            <p:cNvSpPr/>
            <p:nvPr/>
          </p:nvSpPr>
          <p:spPr>
            <a:xfrm>
              <a:off x="1779373" y="2432277"/>
              <a:ext cx="2520779" cy="718696"/>
            </a:xfrm>
            <a:prstGeom prst="roundRect">
              <a:avLst/>
            </a:prstGeom>
            <a:solidFill>
              <a:sysClr val="window" lastClr="FFFFFF"/>
            </a:solidFill>
            <a:ln w="38100" cap="flat" cmpd="sng" algn="ctr">
              <a:solidFill>
                <a:srgbClr val="C00000"/>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endParaRPr>
            </a:p>
          </p:txBody>
        </p:sp>
        <p:sp>
          <p:nvSpPr>
            <p:cNvPr id="16" name="TextBox 15">
              <a:extLst>
                <a:ext uri="{FF2B5EF4-FFF2-40B4-BE49-F238E27FC236}">
                  <a16:creationId xmlns:a16="http://schemas.microsoft.com/office/drawing/2014/main" xmlns="" id="{11F134F5-48BA-7C92-F1E0-87CD00C209BE}"/>
                </a:ext>
              </a:extLst>
            </p:cNvPr>
            <p:cNvSpPr txBox="1"/>
            <p:nvPr/>
          </p:nvSpPr>
          <p:spPr>
            <a:xfrm>
              <a:off x="1747317" y="2432277"/>
              <a:ext cx="2520779" cy="64633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một</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nửa</a:t>
              </a:r>
              <a:endParaRPr kumimoji="0" lang="en-US" sz="3600" b="1" i="0" u="none" strike="noStrike" kern="0" cap="none" spc="0" normalizeH="0" baseline="0" noProof="0" dirty="0">
                <a:ln>
                  <a:noFill/>
                </a:ln>
                <a:solidFill>
                  <a:prstClr val="black"/>
                </a:solidFill>
                <a:effectLst/>
                <a:uLnTx/>
                <a:uFillTx/>
                <a:latin typeface="等线" panose="020F0502020204030204"/>
              </a:endParaRPr>
            </a:p>
          </p:txBody>
        </p:sp>
      </p:grpSp>
      <p:grpSp>
        <p:nvGrpSpPr>
          <p:cNvPr id="17" name="Group 16">
            <a:extLst>
              <a:ext uri="{FF2B5EF4-FFF2-40B4-BE49-F238E27FC236}">
                <a16:creationId xmlns:a16="http://schemas.microsoft.com/office/drawing/2014/main" xmlns="" id="{F3A42807-E091-683E-7B37-C8B60D87B5F8}"/>
              </a:ext>
            </a:extLst>
          </p:cNvPr>
          <p:cNvGrpSpPr/>
          <p:nvPr/>
        </p:nvGrpSpPr>
        <p:grpSpPr>
          <a:xfrm>
            <a:off x="4515135" y="4388217"/>
            <a:ext cx="2910938" cy="718696"/>
            <a:chOff x="1779373" y="2432277"/>
            <a:chExt cx="2910938" cy="718696"/>
          </a:xfrm>
        </p:grpSpPr>
        <p:sp>
          <p:nvSpPr>
            <p:cNvPr id="18" name="Rectangle: Rounded Corners 17">
              <a:extLst>
                <a:ext uri="{FF2B5EF4-FFF2-40B4-BE49-F238E27FC236}">
                  <a16:creationId xmlns:a16="http://schemas.microsoft.com/office/drawing/2014/main" xmlns="" id="{10DA52A2-3466-107E-7FC2-9421E7C3A0FB}"/>
                </a:ext>
              </a:extLst>
            </p:cNvPr>
            <p:cNvSpPr/>
            <p:nvPr/>
          </p:nvSpPr>
          <p:spPr>
            <a:xfrm>
              <a:off x="1779373" y="2432277"/>
              <a:ext cx="2910938" cy="718696"/>
            </a:xfrm>
            <a:prstGeom prst="roundRect">
              <a:avLst/>
            </a:prstGeom>
            <a:solidFill>
              <a:sysClr val="window" lastClr="FFFFFF"/>
            </a:solidFill>
            <a:ln w="38100" cap="flat" cmpd="sng" algn="ctr">
              <a:solidFill>
                <a:srgbClr val="C00000"/>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endParaRPr>
            </a:p>
          </p:txBody>
        </p:sp>
        <p:sp>
          <p:nvSpPr>
            <p:cNvPr id="19" name="TextBox 18">
              <a:extLst>
                <a:ext uri="{FF2B5EF4-FFF2-40B4-BE49-F238E27FC236}">
                  <a16:creationId xmlns:a16="http://schemas.microsoft.com/office/drawing/2014/main" xmlns="" id="{389F72EA-539F-9D34-E2ED-0CDFE09E2690}"/>
                </a:ext>
              </a:extLst>
            </p:cNvPr>
            <p:cNvSpPr txBox="1"/>
            <p:nvPr/>
          </p:nvSpPr>
          <p:spPr>
            <a:xfrm>
              <a:off x="1779373" y="2468459"/>
              <a:ext cx="2834625" cy="64633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quang</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rPr>
                <a:t>cảnh</a:t>
              </a:r>
              <a:endParaRPr kumimoji="0" lang="en-US" sz="3600" b="1" i="0" u="none" strike="noStrike" kern="0" cap="none" spc="0" normalizeH="0" baseline="0" noProof="0" dirty="0">
                <a:ln>
                  <a:noFill/>
                </a:ln>
                <a:solidFill>
                  <a:prstClr val="black"/>
                </a:solidFill>
                <a:effectLst/>
                <a:uLnTx/>
                <a:uFillTx/>
                <a:latin typeface="等线" panose="020F0502020204030204"/>
              </a:endParaRPr>
            </a:p>
          </p:txBody>
        </p:sp>
      </p:grpSp>
      <p:pic>
        <p:nvPicPr>
          <p:cNvPr id="22" name="Picture 21">
            <a:extLst>
              <a:ext uri="{FF2B5EF4-FFF2-40B4-BE49-F238E27FC236}">
                <a16:creationId xmlns:a16="http://schemas.microsoft.com/office/drawing/2014/main" xmlns="" id="{01824585-B4C7-BE22-6C3A-4CDE45B0B1AE}"/>
              </a:ext>
            </a:extLst>
          </p:cNvPr>
          <p:cNvPicPr>
            <a:picLocks noChangeAspect="1"/>
          </p:cNvPicPr>
          <p:nvPr/>
        </p:nvPicPr>
        <p:blipFill>
          <a:blip r:embed="rId2"/>
          <a:stretch>
            <a:fillRect/>
          </a:stretch>
        </p:blipFill>
        <p:spPr>
          <a:xfrm>
            <a:off x="2995436" y="313956"/>
            <a:ext cx="6418008" cy="1357930"/>
          </a:xfrm>
          <a:prstGeom prst="rect">
            <a:avLst/>
          </a:prstGeom>
        </p:spPr>
      </p:pic>
    </p:spTree>
    <p:extLst>
      <p:ext uri="{BB962C8B-B14F-4D97-AF65-F5344CB8AC3E}">
        <p14:creationId xmlns:p14="http://schemas.microsoft.com/office/powerpoint/2010/main" val="3474306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1000"/>
                                        <p:tgtEl>
                                          <p:spTgt spid="17"/>
                                        </p:tgtEl>
                                      </p:cBhvr>
                                    </p:animEffect>
                                    <p:anim calcmode="lin" valueType="num">
                                      <p:cBhvr>
                                        <p:cTn id="41" dur="1000" fill="hold"/>
                                        <p:tgtEl>
                                          <p:spTgt spid="17"/>
                                        </p:tgtEl>
                                        <p:attrNameLst>
                                          <p:attrName>ppt_x</p:attrName>
                                        </p:attrNameLst>
                                      </p:cBhvr>
                                      <p:tavLst>
                                        <p:tav tm="0">
                                          <p:val>
                                            <p:strVal val="#ppt_x"/>
                                          </p:val>
                                        </p:tav>
                                        <p:tav tm="100000">
                                          <p:val>
                                            <p:strVal val="#ppt_x"/>
                                          </p:val>
                                        </p:tav>
                                      </p:tavLst>
                                    </p:anim>
                                    <p:anim calcmode="lin" valueType="num">
                                      <p:cBhvr>
                                        <p:cTn id="4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F90C0EF-0F49-1619-EC9D-AEAF5295DA5B}"/>
              </a:ext>
            </a:extLst>
          </p:cNvPr>
          <p:cNvSpPr txBox="1"/>
          <p:nvPr/>
        </p:nvSpPr>
        <p:spPr>
          <a:xfrm>
            <a:off x="1634245" y="2009081"/>
            <a:ext cx="9027269" cy="1169551"/>
          </a:xfrm>
          <a:prstGeom prst="rect">
            <a:avLst/>
          </a:prstGeom>
          <a:noFill/>
        </p:spPr>
        <p:txBody>
          <a:bodyPr wrap="square">
            <a:spAutoFit/>
          </a:bodyPr>
          <a:lstStyle/>
          <a:p>
            <a:pPr marL="0" marR="0" algn="just">
              <a:spcBef>
                <a:spcPts val="0"/>
              </a:spcBef>
              <a:spcAft>
                <a:spcPts val="0"/>
              </a:spcAft>
            </a:pPr>
            <a:r>
              <a:rPr lang="en-US" sz="3500" dirty="0">
                <a:effectLst/>
                <a:latin typeface="Cambria" panose="02040503050406030204" pitchFamily="18" charset="0"/>
                <a:ea typeface="Times New Roman" panose="02020603050405020304" pitchFamily="18" charset="0"/>
              </a:rPr>
              <a:t>    </a:t>
            </a:r>
            <a:r>
              <a:rPr lang="en-US" sz="3500" dirty="0" err="1">
                <a:effectLst/>
                <a:latin typeface="Cambria" panose="02040503050406030204" pitchFamily="18" charset="0"/>
                <a:ea typeface="Times New Roman" panose="02020603050405020304" pitchFamily="18" charset="0"/>
              </a:rPr>
              <a:t>Nếu</a:t>
            </a:r>
            <a:r>
              <a:rPr lang="en-US" sz="3500" dirty="0">
                <a:effectLst/>
                <a:latin typeface="Cambria" panose="02040503050406030204" pitchFamily="18" charset="0"/>
                <a:ea typeface="Times New Roman" panose="02020603050405020304" pitchFamily="18" charset="0"/>
              </a:rPr>
              <a:t> ở </a:t>
            </a:r>
            <a:r>
              <a:rPr lang="en-US" sz="3500" dirty="0" err="1">
                <a:effectLst/>
                <a:latin typeface="Cambria" panose="02040503050406030204" pitchFamily="18" charset="0"/>
                <a:ea typeface="Times New Roman" panose="02020603050405020304" pitchFamily="18" charset="0"/>
              </a:rPr>
              <a:t>nhà</a:t>
            </a:r>
            <a:r>
              <a:rPr lang="en-US" sz="3500" dirty="0">
                <a:effectLst/>
                <a:latin typeface="Cambria" panose="02040503050406030204" pitchFamily="18" charset="0"/>
                <a:ea typeface="Times New Roman" panose="02020603050405020304" pitchFamily="18" charset="0"/>
              </a:rPr>
              <a:t> </a:t>
            </a:r>
            <a:r>
              <a:rPr lang="en-US" sz="3500" dirty="0" err="1">
                <a:effectLst/>
                <a:latin typeface="Cambria" panose="02040503050406030204" pitchFamily="18" charset="0"/>
                <a:ea typeface="Times New Roman" panose="02020603050405020304" pitchFamily="18" charset="0"/>
              </a:rPr>
              <a:t>có</a:t>
            </a:r>
            <a:r>
              <a:rPr lang="en-US" sz="3500" dirty="0">
                <a:effectLst/>
                <a:latin typeface="Cambria" panose="02040503050406030204" pitchFamily="18" charset="0"/>
                <a:ea typeface="Times New Roman" panose="02020603050405020304" pitchFamily="18" charset="0"/>
              </a:rPr>
              <a:t> </a:t>
            </a:r>
            <a:r>
              <a:rPr lang="en-US" sz="3500" dirty="0" err="1">
                <a:effectLst/>
                <a:latin typeface="Cambria" panose="02040503050406030204" pitchFamily="18" charset="0"/>
                <a:ea typeface="Times New Roman" panose="02020603050405020304" pitchFamily="18" charset="0"/>
              </a:rPr>
              <a:t>sách</a:t>
            </a:r>
            <a:r>
              <a:rPr lang="en-US" sz="3500" dirty="0">
                <a:effectLst/>
                <a:latin typeface="Cambria" panose="02040503050406030204" pitchFamily="18" charset="0"/>
                <a:ea typeface="Times New Roman" panose="02020603050405020304" pitchFamily="18" charset="0"/>
              </a:rPr>
              <a:t> </a:t>
            </a:r>
            <a:r>
              <a:rPr lang="en-US" sz="3500" dirty="0" err="1">
                <a:effectLst/>
                <a:latin typeface="Cambria" panose="02040503050406030204" pitchFamily="18" charset="0"/>
                <a:ea typeface="Times New Roman" panose="02020603050405020304" pitchFamily="18" charset="0"/>
              </a:rPr>
              <a:t>gì</a:t>
            </a:r>
            <a:r>
              <a:rPr lang="en-US" sz="3500" b="1" dirty="0">
                <a:solidFill>
                  <a:srgbClr val="C00000"/>
                </a:solidFill>
                <a:effectLst/>
                <a:latin typeface="Cambria" panose="02040503050406030204" pitchFamily="18" charset="0"/>
                <a:ea typeface="Times New Roman" panose="02020603050405020304" pitchFamily="18" charset="0"/>
              </a:rPr>
              <a:t>/</a:t>
            </a:r>
            <a:r>
              <a:rPr lang="en-US" sz="3500" dirty="0">
                <a:effectLst/>
                <a:latin typeface="Cambria" panose="02040503050406030204" pitchFamily="18" charset="0"/>
                <a:ea typeface="Times New Roman" panose="02020603050405020304" pitchFamily="18" charset="0"/>
              </a:rPr>
              <a:t> </a:t>
            </a:r>
            <a:r>
              <a:rPr lang="en-US" sz="3500" dirty="0" err="1">
                <a:effectLst/>
                <a:latin typeface="Cambria" panose="02040503050406030204" pitchFamily="18" charset="0"/>
                <a:ea typeface="Times New Roman" panose="02020603050405020304" pitchFamily="18" charset="0"/>
              </a:rPr>
              <a:t>các</a:t>
            </a:r>
            <a:r>
              <a:rPr lang="en-US" sz="3500" dirty="0">
                <a:effectLst/>
                <a:latin typeface="Cambria" panose="02040503050406030204" pitchFamily="18" charset="0"/>
                <a:ea typeface="Times New Roman" panose="02020603050405020304" pitchFamily="18" charset="0"/>
              </a:rPr>
              <a:t> </a:t>
            </a:r>
            <a:r>
              <a:rPr lang="en-US" sz="3500" dirty="0" err="1">
                <a:latin typeface="Cambria" panose="02040503050406030204" pitchFamily="18" charset="0"/>
                <a:ea typeface="Times New Roman" panose="02020603050405020304" pitchFamily="18" charset="0"/>
              </a:rPr>
              <a:t>em</a:t>
            </a:r>
            <a:r>
              <a:rPr lang="en-US" sz="3500" dirty="0">
                <a:latin typeface="Cambria" panose="02040503050406030204" pitchFamily="18" charset="0"/>
                <a:ea typeface="Times New Roman" panose="02020603050405020304" pitchFamily="18" charset="0"/>
              </a:rPr>
              <a:t> </a:t>
            </a:r>
            <a:r>
              <a:rPr lang="en-US" sz="3500" dirty="0" err="1">
                <a:effectLst/>
                <a:latin typeface="Cambria" panose="02040503050406030204" pitchFamily="18" charset="0"/>
                <a:ea typeface="Times New Roman" panose="02020603050405020304" pitchFamily="18" charset="0"/>
              </a:rPr>
              <a:t>muốn</a:t>
            </a:r>
            <a:r>
              <a:rPr lang="en-US" sz="3500" dirty="0">
                <a:effectLst/>
                <a:latin typeface="Cambria" panose="02040503050406030204" pitchFamily="18" charset="0"/>
                <a:ea typeface="Times New Roman" panose="02020603050405020304" pitchFamily="18" charset="0"/>
              </a:rPr>
              <a:t> </a:t>
            </a:r>
            <a:r>
              <a:rPr lang="en-US" sz="3500" dirty="0" err="1">
                <a:effectLst/>
                <a:latin typeface="Cambria" panose="02040503050406030204" pitchFamily="18" charset="0"/>
                <a:ea typeface="Times New Roman" panose="02020603050405020304" pitchFamily="18" charset="0"/>
              </a:rPr>
              <a:t>bạn</a:t>
            </a:r>
            <a:r>
              <a:rPr lang="en-US" sz="3500" dirty="0">
                <a:effectLst/>
                <a:latin typeface="Cambria" panose="02040503050406030204" pitchFamily="18" charset="0"/>
                <a:ea typeface="Times New Roman" panose="02020603050405020304" pitchFamily="18" charset="0"/>
              </a:rPr>
              <a:t> </a:t>
            </a:r>
            <a:r>
              <a:rPr lang="en-US" sz="3500" dirty="0" err="1">
                <a:effectLst/>
                <a:latin typeface="Cambria" panose="02040503050406030204" pitchFamily="18" charset="0"/>
                <a:ea typeface="Times New Roman" panose="02020603050405020304" pitchFamily="18" charset="0"/>
              </a:rPr>
              <a:t>khác</a:t>
            </a:r>
            <a:r>
              <a:rPr lang="en-US" sz="3500" dirty="0">
                <a:effectLst/>
                <a:latin typeface="Cambria" panose="02040503050406030204" pitchFamily="18" charset="0"/>
                <a:ea typeface="Times New Roman" panose="02020603050405020304" pitchFamily="18" charset="0"/>
              </a:rPr>
              <a:t> </a:t>
            </a:r>
            <a:r>
              <a:rPr lang="en-US" sz="3500" dirty="0" err="1">
                <a:effectLst/>
                <a:latin typeface="Cambria" panose="02040503050406030204" pitchFamily="18" charset="0"/>
                <a:ea typeface="Times New Roman" panose="02020603050405020304" pitchFamily="18" charset="0"/>
              </a:rPr>
              <a:t>cùng</a:t>
            </a:r>
            <a:r>
              <a:rPr lang="en-US" sz="3500" dirty="0">
                <a:effectLst/>
                <a:latin typeface="Cambria" panose="02040503050406030204" pitchFamily="18" charset="0"/>
                <a:ea typeface="Times New Roman" panose="02020603050405020304" pitchFamily="18" charset="0"/>
              </a:rPr>
              <a:t> </a:t>
            </a:r>
            <a:r>
              <a:rPr lang="en-US" sz="3500" dirty="0" err="1">
                <a:effectLst/>
                <a:latin typeface="Cambria" panose="02040503050406030204" pitchFamily="18" charset="0"/>
                <a:ea typeface="Times New Roman" panose="02020603050405020304" pitchFamily="18" charset="0"/>
              </a:rPr>
              <a:t>đọc</a:t>
            </a:r>
            <a:r>
              <a:rPr lang="en-US" sz="3500" dirty="0">
                <a:effectLst/>
                <a:latin typeface="Cambria" panose="02040503050406030204" pitchFamily="18" charset="0"/>
                <a:ea typeface="Times New Roman" panose="02020603050405020304" pitchFamily="18" charset="0"/>
              </a:rPr>
              <a:t>,</a:t>
            </a:r>
            <a:r>
              <a:rPr lang="en-US" sz="3500" b="1" dirty="0">
                <a:solidFill>
                  <a:srgbClr val="C00000"/>
                </a:solidFill>
                <a:effectLst/>
                <a:latin typeface="Cambria" panose="02040503050406030204" pitchFamily="18" charset="0"/>
                <a:ea typeface="Times New Roman" panose="02020603050405020304" pitchFamily="18" charset="0"/>
              </a:rPr>
              <a:t>/</a:t>
            </a:r>
            <a:r>
              <a:rPr lang="en-US" sz="3500" dirty="0">
                <a:effectLst/>
                <a:latin typeface="Cambria" panose="02040503050406030204" pitchFamily="18" charset="0"/>
                <a:ea typeface="Times New Roman" panose="02020603050405020304" pitchFamily="18" charset="0"/>
              </a:rPr>
              <a:t> </a:t>
            </a:r>
            <a:r>
              <a:rPr lang="en-US" sz="3500" dirty="0" err="1">
                <a:effectLst/>
                <a:latin typeface="Cambria" panose="02040503050406030204" pitchFamily="18" charset="0"/>
                <a:ea typeface="Times New Roman" panose="02020603050405020304" pitchFamily="18" charset="0"/>
              </a:rPr>
              <a:t>hãy</a:t>
            </a:r>
            <a:r>
              <a:rPr lang="en-US" sz="3500" dirty="0">
                <a:effectLst/>
                <a:latin typeface="Cambria" panose="02040503050406030204" pitchFamily="18" charset="0"/>
                <a:ea typeface="Times New Roman" panose="02020603050405020304" pitchFamily="18" charset="0"/>
              </a:rPr>
              <a:t> </a:t>
            </a:r>
            <a:r>
              <a:rPr lang="en-US" sz="3500" dirty="0" err="1">
                <a:effectLst/>
                <a:latin typeface="Cambria" panose="02040503050406030204" pitchFamily="18" charset="0"/>
                <a:ea typeface="Times New Roman" panose="02020603050405020304" pitchFamily="18" charset="0"/>
              </a:rPr>
              <a:t>mang</a:t>
            </a:r>
            <a:r>
              <a:rPr lang="en-US" sz="3500" dirty="0">
                <a:effectLst/>
                <a:latin typeface="Cambria" panose="02040503050406030204" pitchFamily="18" charset="0"/>
                <a:ea typeface="Times New Roman" panose="02020603050405020304" pitchFamily="18" charset="0"/>
              </a:rPr>
              <a:t> </a:t>
            </a:r>
            <a:r>
              <a:rPr lang="en-US" sz="3500" dirty="0" err="1">
                <a:effectLst/>
                <a:latin typeface="Cambria" panose="02040503050406030204" pitchFamily="18" charset="0"/>
                <a:ea typeface="Times New Roman" panose="02020603050405020304" pitchFamily="18" charset="0"/>
              </a:rPr>
              <a:t>đến</a:t>
            </a:r>
            <a:r>
              <a:rPr lang="en-US" sz="3500" dirty="0">
                <a:effectLst/>
                <a:latin typeface="Cambria" panose="02040503050406030204" pitchFamily="18" charset="0"/>
                <a:ea typeface="Times New Roman" panose="02020603050405020304" pitchFamily="18" charset="0"/>
              </a:rPr>
              <a:t> </a:t>
            </a:r>
            <a:r>
              <a:rPr lang="en-US" sz="3500" dirty="0" err="1">
                <a:effectLst/>
                <a:latin typeface="Cambria" panose="02040503050406030204" pitchFamily="18" charset="0"/>
                <a:ea typeface="Times New Roman" panose="02020603050405020304" pitchFamily="18" charset="0"/>
              </a:rPr>
              <a:t>đây</a:t>
            </a:r>
            <a:r>
              <a:rPr lang="en-US" sz="3500" b="1" dirty="0">
                <a:solidFill>
                  <a:srgbClr val="C00000"/>
                </a:solidFill>
                <a:effectLst/>
                <a:latin typeface="Cambria" panose="02040503050406030204" pitchFamily="18" charset="0"/>
                <a:ea typeface="Times New Roman" panose="02020603050405020304" pitchFamily="18" charset="0"/>
              </a:rPr>
              <a:t>//</a:t>
            </a:r>
            <a:r>
              <a:rPr lang="en-US" sz="3500" dirty="0">
                <a:effectLst/>
                <a:latin typeface="Cambria" panose="02040503050406030204" pitchFamily="18" charset="0"/>
                <a:ea typeface="Times New Roman" panose="02020603050405020304" pitchFamily="18" charset="0"/>
              </a:rPr>
              <a:t>.</a:t>
            </a:r>
          </a:p>
        </p:txBody>
      </p:sp>
      <p:sp>
        <p:nvSpPr>
          <p:cNvPr id="5" name="TextBox 4">
            <a:extLst>
              <a:ext uri="{FF2B5EF4-FFF2-40B4-BE49-F238E27FC236}">
                <a16:creationId xmlns:a16="http://schemas.microsoft.com/office/drawing/2014/main" xmlns="" id="{67831E56-AEC6-70C9-9619-FE84722454F8}"/>
              </a:ext>
            </a:extLst>
          </p:cNvPr>
          <p:cNvSpPr txBox="1"/>
          <p:nvPr/>
        </p:nvSpPr>
        <p:spPr>
          <a:xfrm>
            <a:off x="1523176" y="3628418"/>
            <a:ext cx="9249405" cy="1708160"/>
          </a:xfrm>
          <a:prstGeom prst="rect">
            <a:avLst/>
          </a:prstGeom>
          <a:noFill/>
        </p:spPr>
        <p:txBody>
          <a:bodyPr wrap="square">
            <a:spAutoFit/>
          </a:bodyPr>
          <a:lstStyle/>
          <a:p>
            <a:pPr algn="just"/>
            <a:r>
              <a:rPr kumimoji="0" lang="en-US" sz="35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Quang </a:t>
            </a:r>
            <a:r>
              <a:rPr kumimoji="0" lang="en-US" sz="35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cảnh</a:t>
            </a:r>
            <a:r>
              <a:rPr kumimoji="0" lang="en-US" sz="35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5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thư</a:t>
            </a:r>
            <a:r>
              <a:rPr kumimoji="0" lang="en-US" sz="35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5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viện</a:t>
            </a:r>
            <a:r>
              <a:rPr kumimoji="0" lang="en-US" sz="35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5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lúc</a:t>
            </a:r>
            <a:r>
              <a:rPr kumimoji="0" lang="en-US" sz="35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5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này</a:t>
            </a:r>
            <a:r>
              <a:rPr kumimoji="0" lang="en-US" sz="35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5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hệt</a:t>
            </a:r>
            <a:r>
              <a:rPr kumimoji="0" lang="en-US" sz="35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5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như</a:t>
            </a:r>
            <a:r>
              <a:rPr kumimoji="0" lang="en-US" sz="35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5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một</a:t>
            </a:r>
            <a:r>
              <a:rPr kumimoji="0" lang="en-US" sz="35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toa </a:t>
            </a:r>
            <a:r>
              <a:rPr kumimoji="0" lang="en-US" sz="35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tàu</a:t>
            </a:r>
            <a:r>
              <a:rPr kumimoji="0" lang="en-US" sz="35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5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điện</a:t>
            </a:r>
            <a:r>
              <a:rPr kumimoji="0" lang="en-US" sz="35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5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đông</a:t>
            </a:r>
            <a:r>
              <a:rPr kumimoji="0" lang="en-US" sz="35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5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đúc</a:t>
            </a:r>
            <a:r>
              <a:rPr kumimoji="0" lang="en-US" sz="3500" b="1" i="0" u="none" strike="noStrike" kern="1200" cap="none" spc="0" normalizeH="0" baseline="0" noProof="0" dirty="0">
                <a:ln>
                  <a:noFill/>
                </a:ln>
                <a:solidFill>
                  <a:srgbClr val="C00000"/>
                </a:solidFill>
                <a:effectLst/>
                <a:uLnTx/>
                <a:uFillTx/>
                <a:latin typeface="Cambria" panose="02040503050406030204" pitchFamily="18" charset="0"/>
                <a:ea typeface="Times New Roman" panose="02020603050405020304" pitchFamily="18" charset="0"/>
                <a:cs typeface="+mn-cs"/>
              </a:rPr>
              <a:t>/ </a:t>
            </a:r>
            <a:r>
              <a:rPr kumimoji="0" lang="en-US" sz="35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với</a:t>
            </a:r>
            <a:r>
              <a:rPr kumimoji="0" lang="en-US" sz="35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5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những</a:t>
            </a:r>
            <a:r>
              <a:rPr kumimoji="0" lang="en-US" sz="35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5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hành</a:t>
            </a:r>
            <a:r>
              <a:rPr kumimoji="0" lang="en-US" sz="35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5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khách</a:t>
            </a:r>
            <a:r>
              <a:rPr kumimoji="0" lang="en-US" sz="35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5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đứng</a:t>
            </a:r>
            <a:r>
              <a:rPr kumimoji="0" lang="en-US" sz="35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5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ngồi</a:t>
            </a:r>
            <a:r>
              <a:rPr kumimoji="0" lang="en-US" sz="35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5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để</a:t>
            </a:r>
            <a:r>
              <a:rPr kumimoji="0" lang="en-US" sz="35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5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đọc</a:t>
            </a:r>
            <a:r>
              <a:rPr kumimoji="0" lang="en-US" sz="3500" b="1" i="0" u="none" strike="noStrike" kern="1200" cap="none" spc="0" normalizeH="0" baseline="0" noProof="0" dirty="0">
                <a:ln>
                  <a:noFill/>
                </a:ln>
                <a:solidFill>
                  <a:srgbClr val="C00000"/>
                </a:solidFill>
                <a:effectLst/>
                <a:uLnTx/>
                <a:uFillTx/>
                <a:latin typeface="Cambria" panose="02040503050406030204" pitchFamily="18" charset="0"/>
                <a:ea typeface="Times New Roman" panose="02020603050405020304" pitchFamily="18" charset="0"/>
                <a:cs typeface="+mn-cs"/>
              </a:rPr>
              <a:t>/</a:t>
            </a:r>
            <a:r>
              <a:rPr kumimoji="0" lang="en-US" sz="35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5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quang</a:t>
            </a:r>
            <a:r>
              <a:rPr kumimoji="0" lang="en-US" sz="35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5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cảnh</a:t>
            </a:r>
            <a:r>
              <a:rPr kumimoji="0" lang="en-US" sz="35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5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trông</a:t>
            </a:r>
            <a:r>
              <a:rPr kumimoji="0" lang="en-US" sz="35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5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thật</a:t>
            </a:r>
            <a:r>
              <a:rPr kumimoji="0" lang="en-US" sz="35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a:t>
            </a:r>
            <a:r>
              <a:rPr kumimoji="0" lang="en-US" sz="3500" b="0" i="0" u="none" strike="noStrike" kern="1200" cap="none" spc="0" normalizeH="0" baseline="0" noProof="0" dirty="0" err="1">
                <a:ln>
                  <a:noFill/>
                </a:ln>
                <a:solidFill>
                  <a:prstClr val="black"/>
                </a:solidFill>
                <a:effectLst/>
                <a:uLnTx/>
                <a:uFillTx/>
                <a:latin typeface="Cambria" panose="02040503050406030204" pitchFamily="18" charset="0"/>
                <a:ea typeface="Times New Roman" panose="02020603050405020304" pitchFamily="18" charset="0"/>
                <a:cs typeface="+mn-cs"/>
              </a:rPr>
              <a:t>ngộ</a:t>
            </a:r>
            <a:r>
              <a:rPr lang="en-US" sz="3500" b="1" dirty="0">
                <a:solidFill>
                  <a:srgbClr val="C00000"/>
                </a:solidFill>
                <a:latin typeface="Cambria" panose="02040503050406030204" pitchFamily="18" charset="0"/>
                <a:ea typeface="Times New Roman" panose="02020603050405020304" pitchFamily="18" charset="0"/>
              </a:rPr>
              <a:t>/</a:t>
            </a:r>
            <a:r>
              <a:rPr kumimoji="0" lang="en-US" sz="3500" b="1" i="0" u="none" strike="noStrike" kern="1200" cap="none" spc="0" normalizeH="0" baseline="0" noProof="0" dirty="0">
                <a:ln>
                  <a:noFill/>
                </a:ln>
                <a:solidFill>
                  <a:srgbClr val="C00000"/>
                </a:solidFill>
                <a:effectLst/>
                <a:uLnTx/>
                <a:uFillTx/>
                <a:latin typeface="Cambria" panose="02040503050406030204" pitchFamily="18" charset="0"/>
                <a:ea typeface="Times New Roman" panose="02020603050405020304" pitchFamily="18" charset="0"/>
                <a:cs typeface="+mn-cs"/>
              </a:rPr>
              <a:t>/</a:t>
            </a:r>
            <a:r>
              <a:rPr kumimoji="0" lang="en-US" sz="3500" b="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a:t>
            </a:r>
            <a:endParaRPr lang="en-US" sz="3500" dirty="0"/>
          </a:p>
        </p:txBody>
      </p:sp>
      <p:pic>
        <p:nvPicPr>
          <p:cNvPr id="9" name="Picture 8">
            <a:extLst>
              <a:ext uri="{FF2B5EF4-FFF2-40B4-BE49-F238E27FC236}">
                <a16:creationId xmlns:a16="http://schemas.microsoft.com/office/drawing/2014/main" xmlns="" id="{213F77B0-A0CE-21E3-E0E4-5E73C2962AE1}"/>
              </a:ext>
            </a:extLst>
          </p:cNvPr>
          <p:cNvPicPr>
            <a:picLocks noChangeAspect="1"/>
          </p:cNvPicPr>
          <p:nvPr/>
        </p:nvPicPr>
        <p:blipFill>
          <a:blip r:embed="rId2"/>
          <a:stretch>
            <a:fillRect/>
          </a:stretch>
        </p:blipFill>
        <p:spPr>
          <a:xfrm>
            <a:off x="3221007" y="518205"/>
            <a:ext cx="5474682" cy="1158340"/>
          </a:xfrm>
          <a:prstGeom prst="rect">
            <a:avLst/>
          </a:prstGeom>
        </p:spPr>
      </p:pic>
    </p:spTree>
    <p:extLst>
      <p:ext uri="{BB962C8B-B14F-4D97-AF65-F5344CB8AC3E}">
        <p14:creationId xmlns:p14="http://schemas.microsoft.com/office/powerpoint/2010/main" val="3152136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986AF2C0-AE51-F5E3-ED2F-89120DAB2AEC}"/>
              </a:ext>
            </a:extLst>
          </p:cNvPr>
          <p:cNvSpPr txBox="1"/>
          <p:nvPr/>
        </p:nvSpPr>
        <p:spPr>
          <a:xfrm>
            <a:off x="622570" y="1121393"/>
            <a:ext cx="10622605" cy="48320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222222"/>
                </a:solidFill>
                <a:effectLst/>
                <a:uLnTx/>
                <a:uFillTx/>
                <a:latin typeface="Cambria" panose="02040503050406030204" pitchFamily="18" charset="0"/>
                <a:cs typeface="+mn-cs"/>
              </a:rPr>
              <a:t>      </a:t>
            </a:r>
            <a:r>
              <a:rPr kumimoji="0" lang="vi-VN" sz="2200" b="0" i="0" u="none" strike="noStrike" kern="1200" cap="none" spc="0" normalizeH="0" baseline="0" noProof="0" dirty="0">
                <a:ln>
                  <a:noFill/>
                </a:ln>
                <a:solidFill>
                  <a:srgbClr val="222222"/>
                </a:solidFill>
                <a:effectLst/>
                <a:uLnTx/>
                <a:uFillTx/>
                <a:latin typeface="Cambria" panose="02040503050406030204" pitchFamily="18" charset="0"/>
                <a:cs typeface="+mn-cs"/>
              </a:rPr>
              <a:t>Khi quay trở lại trường sau kì nghỉ, các bạn hò reo vui sướng khi phát hiện ra một điều tuyệt vời. Đối diện với dãy lớp học, một căn phòng mới đã biến thành thư viện. Bên trong căn phòng có rất nhiều giá chất đầy những quyển sách đủ màu sắc. Trong phòng còn có cả bàn và ghế để các bạn có thể ngồi đọc sách ngay tại đó nữa.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222222"/>
                </a:solidFill>
                <a:effectLst/>
                <a:uLnTx/>
                <a:uFillTx/>
                <a:latin typeface="Cambria" panose="02040503050406030204" pitchFamily="18" charset="0"/>
                <a:cs typeface="+mn-cs"/>
              </a:rPr>
              <a:t>     </a:t>
            </a:r>
            <a:r>
              <a:rPr kumimoji="0" lang="vi-VN" sz="2200" b="0" i="0" u="none" strike="noStrike" kern="1200" cap="none" spc="0" normalizeH="0" baseline="0" noProof="0" dirty="0">
                <a:ln>
                  <a:noFill/>
                </a:ln>
                <a:solidFill>
                  <a:srgbClr val="222222"/>
                </a:solidFill>
                <a:effectLst/>
                <a:uLnTx/>
                <a:uFillTx/>
                <a:latin typeface="Cambria" panose="02040503050406030204" pitchFamily="18" charset="0"/>
                <a:cs typeface="+mn-cs"/>
              </a:rPr>
              <a:t>Thầy hiệu trưởng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222222"/>
                </a:solidFill>
                <a:effectLst/>
                <a:uLnTx/>
                <a:uFillTx/>
                <a:latin typeface="Cambria" panose="02040503050406030204" pitchFamily="18" charset="0"/>
                <a:cs typeface="+mn-cs"/>
              </a:rPr>
              <a:t>- Đây là thư viện của các em. Các em có thể đọc bất kì quyển sách nào có ở đây. Cứ thoải mái vào thư viện khi nào thấy thích. Nếu muốn, các em có thể mượn sách về nhà đọc. Nhưng đọc xong thì phải trả lại nhé. Nếu ở nhà có sách gì các em muốn bạn khác cùng đọc, hãy mang đến đây. Bây giờ thì đọc thật nhiều sách vào.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222222"/>
                </a:solidFill>
                <a:effectLst/>
                <a:uLnTx/>
                <a:uFillTx/>
                <a:latin typeface="Cambria" panose="02040503050406030204" pitchFamily="18" charset="0"/>
                <a:cs typeface="+mn-cs"/>
              </a:rPr>
              <a:t>    </a:t>
            </a:r>
            <a:r>
              <a:rPr kumimoji="0" lang="vi-VN" sz="2200" b="0" i="0" u="none" strike="noStrike" kern="1200" cap="none" spc="0" normalizeH="0" baseline="0" noProof="0" dirty="0">
                <a:ln>
                  <a:noFill/>
                </a:ln>
                <a:solidFill>
                  <a:srgbClr val="222222"/>
                </a:solidFill>
                <a:effectLst/>
                <a:uLnTx/>
                <a:uFillTx/>
                <a:latin typeface="Cambria" panose="02040503050406030204" pitchFamily="18" charset="0"/>
                <a:cs typeface="+mn-cs"/>
              </a:rPr>
              <a:t>Thế là tất cả các học sinh có mặt ở đó đều cùng vào thư viện. Các bạn sôi nổi chọn sách cho mình rồi mang ra ghế đọc. Nhưng ghế chỉ đủ cho một nửa số học sinh thôi. Những bạn còn lại đành phải đứng đọc. Quang cảnh thư viện lúc này hệt như một toa tàu điện đông đúc với những hành khách đứng ngồi để đọc sách, trông đến là ngộ.</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222222"/>
                </a:solidFill>
                <a:effectLst/>
                <a:uLnTx/>
                <a:uFillTx/>
                <a:latin typeface="Cambria" panose="02040503050406030204" pitchFamily="18" charset="0"/>
                <a:cs typeface="+mn-cs"/>
              </a:rPr>
              <a:t>     </a:t>
            </a:r>
            <a:r>
              <a:rPr kumimoji="0" lang="vi-VN" sz="2200" b="0" i="0" u="none" strike="noStrike" kern="1200" cap="none" spc="0" normalizeH="0" baseline="0" noProof="0" dirty="0">
                <a:ln>
                  <a:noFill/>
                </a:ln>
                <a:solidFill>
                  <a:srgbClr val="222222"/>
                </a:solidFill>
                <a:effectLst/>
                <a:uLnTx/>
                <a:uFillTx/>
                <a:latin typeface="Cambria" panose="02040503050406030204" pitchFamily="18" charset="0"/>
                <a:cs typeface="+mn-cs"/>
              </a:rPr>
              <a:t>Từ hôm đó, bạn nào đến trường cũng háo hức ghé vào thư viện. Ai cũng vui lắm.</a:t>
            </a:r>
          </a:p>
        </p:txBody>
      </p:sp>
      <p:sp>
        <p:nvSpPr>
          <p:cNvPr id="5" name="TextBox 4">
            <a:extLst>
              <a:ext uri="{FF2B5EF4-FFF2-40B4-BE49-F238E27FC236}">
                <a16:creationId xmlns:a16="http://schemas.microsoft.com/office/drawing/2014/main" xmlns="" id="{019ABD7B-F8CE-C06B-6BC1-0412950BB0F1}"/>
              </a:ext>
            </a:extLst>
          </p:cNvPr>
          <p:cNvSpPr txBox="1"/>
          <p:nvPr/>
        </p:nvSpPr>
        <p:spPr>
          <a:xfrm>
            <a:off x="7466789" y="5953485"/>
            <a:ext cx="410264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222222"/>
                </a:solidFill>
                <a:effectLst/>
                <a:uLnTx/>
                <a:uFillTx/>
                <a:latin typeface="Cambria" panose="02040503050406030204" pitchFamily="18" charset="0"/>
                <a:cs typeface="+mn-cs"/>
              </a:rPr>
              <a:t>(Theo </a:t>
            </a:r>
            <a:r>
              <a:rPr kumimoji="0" lang="en-US" sz="1800" b="1" i="1" u="none" strike="noStrike" kern="1200" cap="none" spc="0" normalizeH="0" baseline="0" noProof="0" dirty="0" err="1">
                <a:ln>
                  <a:noFill/>
                </a:ln>
                <a:solidFill>
                  <a:srgbClr val="222222"/>
                </a:solidFill>
                <a:effectLst/>
                <a:uLnTx/>
                <a:uFillTx/>
                <a:latin typeface="Cambria" panose="02040503050406030204" pitchFamily="18" charset="0"/>
                <a:cs typeface="+mn-cs"/>
              </a:rPr>
              <a:t>Tốt-tô-chan</a:t>
            </a:r>
            <a:r>
              <a:rPr kumimoji="0" lang="en-US" sz="1800" b="1" i="1" u="none" strike="noStrike" kern="1200" cap="none" spc="0" normalizeH="0" baseline="0" noProof="0" dirty="0">
                <a:ln>
                  <a:noFill/>
                </a:ln>
                <a:solidFill>
                  <a:srgbClr val="222222"/>
                </a:solidFill>
                <a:effectLst/>
                <a:uLnTx/>
                <a:uFillTx/>
                <a:latin typeface="Cambria" panose="02040503050406030204" pitchFamily="18" charset="0"/>
                <a:cs typeface="+mn-cs"/>
              </a:rPr>
              <a:t>, </a:t>
            </a:r>
            <a:r>
              <a:rPr kumimoji="0" lang="en-US" sz="1800" b="1" i="1" u="none" strike="noStrike" kern="1200" cap="none" spc="0" normalizeH="0" baseline="0" noProof="0" dirty="0" err="1">
                <a:ln>
                  <a:noFill/>
                </a:ln>
                <a:solidFill>
                  <a:srgbClr val="222222"/>
                </a:solidFill>
                <a:effectLst/>
                <a:uLnTx/>
                <a:uFillTx/>
                <a:latin typeface="Cambria" panose="02040503050406030204" pitchFamily="18" charset="0"/>
                <a:cs typeface="+mn-cs"/>
              </a:rPr>
              <a:t>cô</a:t>
            </a:r>
            <a:r>
              <a:rPr kumimoji="0" lang="en-US" sz="1800" b="1" i="1" u="none" strike="noStrike" kern="1200" cap="none" spc="0" normalizeH="0" baseline="0" noProof="0" dirty="0">
                <a:ln>
                  <a:noFill/>
                </a:ln>
                <a:solidFill>
                  <a:srgbClr val="222222"/>
                </a:solidFill>
                <a:effectLst/>
                <a:uLnTx/>
                <a:uFillTx/>
                <a:latin typeface="Cambria" panose="02040503050406030204" pitchFamily="18" charset="0"/>
                <a:cs typeface="+mn-cs"/>
              </a:rPr>
              <a:t> </a:t>
            </a:r>
            <a:r>
              <a:rPr kumimoji="0" lang="en-US" sz="1800" b="1" i="1" u="none" strike="noStrike" kern="1200" cap="none" spc="0" normalizeH="0" baseline="0" noProof="0" dirty="0" err="1">
                <a:ln>
                  <a:noFill/>
                </a:ln>
                <a:solidFill>
                  <a:srgbClr val="222222"/>
                </a:solidFill>
                <a:effectLst/>
                <a:uLnTx/>
                <a:uFillTx/>
                <a:latin typeface="Cambria" panose="02040503050406030204" pitchFamily="18" charset="0"/>
                <a:cs typeface="+mn-cs"/>
              </a:rPr>
              <a:t>bé</a:t>
            </a:r>
            <a:r>
              <a:rPr kumimoji="0" lang="en-US" sz="1800" b="1" i="1" u="none" strike="noStrike" kern="1200" cap="none" spc="0" normalizeH="0" baseline="0" noProof="0" dirty="0">
                <a:ln>
                  <a:noFill/>
                </a:ln>
                <a:solidFill>
                  <a:srgbClr val="222222"/>
                </a:solidFill>
                <a:effectLst/>
                <a:uLnTx/>
                <a:uFillTx/>
                <a:latin typeface="Cambria" panose="02040503050406030204" pitchFamily="18" charset="0"/>
                <a:cs typeface="+mn-cs"/>
              </a:rPr>
              <a:t> </a:t>
            </a:r>
            <a:r>
              <a:rPr kumimoji="0" lang="en-US" sz="1800" b="1" i="1" u="none" strike="noStrike" kern="1200" cap="none" spc="0" normalizeH="0" baseline="0" noProof="0" dirty="0" err="1">
                <a:ln>
                  <a:noFill/>
                </a:ln>
                <a:solidFill>
                  <a:srgbClr val="222222"/>
                </a:solidFill>
                <a:effectLst/>
                <a:uLnTx/>
                <a:uFillTx/>
                <a:latin typeface="Cambria" panose="02040503050406030204" pitchFamily="18" charset="0"/>
                <a:cs typeface="+mn-cs"/>
              </a:rPr>
              <a:t>bên</a:t>
            </a:r>
            <a:r>
              <a:rPr kumimoji="0" lang="en-US" sz="1800" b="1" i="1" u="none" strike="noStrike" kern="1200" cap="none" spc="0" normalizeH="0" baseline="0" noProof="0" dirty="0">
                <a:ln>
                  <a:noFill/>
                </a:ln>
                <a:solidFill>
                  <a:srgbClr val="222222"/>
                </a:solidFill>
                <a:effectLst/>
                <a:uLnTx/>
                <a:uFillTx/>
                <a:latin typeface="Cambria" panose="02040503050406030204" pitchFamily="18" charset="0"/>
                <a:cs typeface="+mn-cs"/>
              </a:rPr>
              <a:t> </a:t>
            </a:r>
            <a:r>
              <a:rPr kumimoji="0" lang="en-US" sz="1800" b="1" i="1" u="none" strike="noStrike" kern="1200" cap="none" spc="0" normalizeH="0" baseline="0" noProof="0" dirty="0" err="1">
                <a:ln>
                  <a:noFill/>
                </a:ln>
                <a:solidFill>
                  <a:srgbClr val="222222"/>
                </a:solidFill>
                <a:effectLst/>
                <a:uLnTx/>
                <a:uFillTx/>
                <a:latin typeface="Cambria" panose="02040503050406030204" pitchFamily="18" charset="0"/>
                <a:cs typeface="+mn-cs"/>
              </a:rPr>
              <a:t>cửa</a:t>
            </a:r>
            <a:r>
              <a:rPr kumimoji="0" lang="en-US" sz="1800" b="1" i="1" u="none" strike="noStrike" kern="1200" cap="none" spc="0" normalizeH="0" baseline="0" noProof="0" dirty="0">
                <a:ln>
                  <a:noFill/>
                </a:ln>
                <a:solidFill>
                  <a:srgbClr val="222222"/>
                </a:solidFill>
                <a:effectLst/>
                <a:uLnTx/>
                <a:uFillTx/>
                <a:latin typeface="Cambria" panose="02040503050406030204" pitchFamily="18" charset="0"/>
                <a:cs typeface="+mn-cs"/>
              </a:rPr>
              <a:t> </a:t>
            </a:r>
            <a:r>
              <a:rPr kumimoji="0" lang="en-US" sz="1800" b="1" i="1" u="none" strike="noStrike" kern="1200" cap="none" spc="0" normalizeH="0" baseline="0" noProof="0" dirty="0" err="1">
                <a:ln>
                  <a:noFill/>
                </a:ln>
                <a:solidFill>
                  <a:srgbClr val="222222"/>
                </a:solidFill>
                <a:effectLst/>
                <a:uLnTx/>
                <a:uFillTx/>
                <a:latin typeface="Cambria" panose="02040503050406030204" pitchFamily="18" charset="0"/>
                <a:cs typeface="+mn-cs"/>
              </a:rPr>
              <a:t>sổ</a:t>
            </a:r>
            <a:r>
              <a:rPr kumimoji="0" lang="en-US" sz="1800" b="1" i="1" u="none" strike="noStrike" kern="1200" cap="none" spc="0" normalizeH="0" baseline="0" noProof="0" dirty="0">
                <a:ln>
                  <a:noFill/>
                </a:ln>
                <a:solidFill>
                  <a:srgbClr val="222222"/>
                </a:solidFill>
                <a:effectLst/>
                <a:uLnTx/>
                <a:uFillTx/>
                <a:latin typeface="Cambria" panose="02040503050406030204" pitchFamily="18" charset="0"/>
                <a:cs typeface="+mn-cs"/>
              </a:rPr>
              <a:t>)</a:t>
            </a:r>
            <a:endParaRPr kumimoji="0" lang="en-US" sz="1800" b="1" i="1"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pic>
        <p:nvPicPr>
          <p:cNvPr id="7" name="Picture 6">
            <a:extLst>
              <a:ext uri="{FF2B5EF4-FFF2-40B4-BE49-F238E27FC236}">
                <a16:creationId xmlns:a16="http://schemas.microsoft.com/office/drawing/2014/main" xmlns="" id="{89E70391-8E32-653F-AFA6-B9D88B682B11}"/>
              </a:ext>
            </a:extLst>
          </p:cNvPr>
          <p:cNvPicPr>
            <a:picLocks noChangeAspect="1"/>
          </p:cNvPicPr>
          <p:nvPr/>
        </p:nvPicPr>
        <p:blipFill rotWithShape="1">
          <a:blip r:embed="rId2"/>
          <a:srcRect t="13193" r="13792"/>
          <a:stretch/>
        </p:blipFill>
        <p:spPr>
          <a:xfrm>
            <a:off x="4784790" y="322223"/>
            <a:ext cx="2486227" cy="879132"/>
          </a:xfrm>
          <a:prstGeom prst="rect">
            <a:avLst/>
          </a:prstGeom>
        </p:spPr>
      </p:pic>
      <p:grpSp>
        <p:nvGrpSpPr>
          <p:cNvPr id="8" name="Group 7">
            <a:extLst>
              <a:ext uri="{FF2B5EF4-FFF2-40B4-BE49-F238E27FC236}">
                <a16:creationId xmlns:a16="http://schemas.microsoft.com/office/drawing/2014/main" xmlns="" id="{0C384D21-CC5A-4CE4-F2B0-2BF932BB6111}"/>
              </a:ext>
            </a:extLst>
          </p:cNvPr>
          <p:cNvGrpSpPr/>
          <p:nvPr/>
        </p:nvGrpSpPr>
        <p:grpSpPr>
          <a:xfrm>
            <a:off x="298315" y="102012"/>
            <a:ext cx="1649400" cy="1019381"/>
            <a:chOff x="227637" y="107956"/>
            <a:chExt cx="1649400" cy="1019381"/>
          </a:xfrm>
        </p:grpSpPr>
        <p:sp>
          <p:nvSpPr>
            <p:cNvPr id="2" name="云形 2">
              <a:extLst>
                <a:ext uri="{FF2B5EF4-FFF2-40B4-BE49-F238E27FC236}">
                  <a16:creationId xmlns:a16="http://schemas.microsoft.com/office/drawing/2014/main" xmlns="" id="{158749FA-C6C6-A623-FFF4-7A3502877D34}"/>
                </a:ext>
              </a:extLst>
            </p:cNvPr>
            <p:cNvSpPr/>
            <p:nvPr/>
          </p:nvSpPr>
          <p:spPr>
            <a:xfrm rot="471433">
              <a:off x="227637" y="107956"/>
              <a:ext cx="1649400" cy="1019381"/>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Regular" panose="020B0500000000000000" pitchFamily="34" charset="-128"/>
                <a:ea typeface="Source Han Sans CN Regular" panose="020B0500000000000000" pitchFamily="34" charset="-128"/>
                <a:cs typeface="+mn-cs"/>
                <a:sym typeface="+mn-ea"/>
              </a:endParaRPr>
            </a:p>
          </p:txBody>
        </p:sp>
        <p:sp>
          <p:nvSpPr>
            <p:cNvPr id="6" name="TextBox 5">
              <a:extLst>
                <a:ext uri="{FF2B5EF4-FFF2-40B4-BE49-F238E27FC236}">
                  <a16:creationId xmlns:a16="http://schemas.microsoft.com/office/drawing/2014/main" xmlns="" id="{808F879F-1D73-8D94-9D3C-3A97A6F803D7}"/>
                </a:ext>
              </a:extLst>
            </p:cNvPr>
            <p:cNvSpPr txBox="1"/>
            <p:nvPr/>
          </p:nvSpPr>
          <p:spPr>
            <a:xfrm>
              <a:off x="356808" y="119548"/>
              <a:ext cx="1391057" cy="892552"/>
            </a:xfrm>
            <a:prstGeom prst="rect">
              <a:avLst/>
            </a:prstGeom>
            <a:noFill/>
          </p:spPr>
          <p:txBody>
            <a:bodyPr wrap="square">
              <a:spAutoFit/>
            </a:bodyPr>
            <a:lstStyle/>
            <a:p>
              <a:pPr marL="0" marR="0" algn="ctr">
                <a:spcBef>
                  <a:spcPts val="0"/>
                </a:spcBef>
                <a:spcAft>
                  <a:spcPts val="0"/>
                </a:spcAft>
              </a:pPr>
              <a:r>
                <a:rPr lang="en-US" sz="2600" b="1" dirty="0">
                  <a:solidFill>
                    <a:schemeClr val="bg1"/>
                  </a:solidFill>
                  <a:effectLst/>
                  <a:latin typeface="Cambria" panose="02040503050406030204" pitchFamily="18" charset="0"/>
                  <a:ea typeface="Times New Roman" panose="02020603050405020304" pitchFamily="18" charset="0"/>
                </a:rPr>
                <a:t>CHIA ĐOẠN</a:t>
              </a:r>
            </a:p>
          </p:txBody>
        </p:sp>
      </p:grpSp>
    </p:spTree>
    <p:extLst>
      <p:ext uri="{BB962C8B-B14F-4D97-AF65-F5344CB8AC3E}">
        <p14:creationId xmlns:p14="http://schemas.microsoft.com/office/powerpoint/2010/main" val="3907174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394F16C0-FACD-9900-288F-9DDA8C0B9A9D}"/>
              </a:ext>
            </a:extLst>
          </p:cNvPr>
          <p:cNvSpPr txBox="1"/>
          <p:nvPr/>
        </p:nvSpPr>
        <p:spPr>
          <a:xfrm>
            <a:off x="999324" y="1789652"/>
            <a:ext cx="7230275" cy="646331"/>
          </a:xfrm>
          <a:prstGeom prst="rect">
            <a:avLst/>
          </a:prstGeom>
          <a:solidFill>
            <a:schemeClr val="bg1"/>
          </a:solidFill>
          <a:ln w="28575">
            <a:solidFill>
              <a:srgbClr val="50AEBA"/>
            </a:solidFill>
          </a:ln>
        </p:spPr>
        <p:txBody>
          <a:bodyPr wrap="square" rtlCol="0">
            <a:spAutoFit/>
          </a:bodyPr>
          <a:lstStyle/>
          <a:p>
            <a:r>
              <a:rPr lang="en-US" sz="3600" b="1" dirty="0" err="1">
                <a:solidFill>
                  <a:srgbClr val="D10505"/>
                </a:solidFill>
                <a:latin typeface="Cambria" panose="02040503050406030204" pitchFamily="18" charset="0"/>
                <a:ea typeface="Cambria" panose="02040503050406030204" pitchFamily="18" charset="0"/>
              </a:rPr>
              <a:t>Khổ</a:t>
            </a:r>
            <a:r>
              <a:rPr lang="en-US" sz="3600" b="1" dirty="0">
                <a:solidFill>
                  <a:srgbClr val="D10505"/>
                </a:solidFill>
                <a:latin typeface="Cambria" panose="02040503050406030204" pitchFamily="18" charset="0"/>
                <a:ea typeface="Cambria" panose="02040503050406030204" pitchFamily="18" charset="0"/>
              </a:rPr>
              <a:t> 1: </a:t>
            </a:r>
            <a:r>
              <a:rPr lang="en-US" sz="3600" i="1" dirty="0" err="1">
                <a:solidFill>
                  <a:schemeClr val="bg2">
                    <a:lumMod val="10000"/>
                  </a:schemeClr>
                </a:solidFill>
                <a:latin typeface="Cambria" panose="02040503050406030204" pitchFamily="18" charset="0"/>
                <a:ea typeface="Cambria" panose="02040503050406030204" pitchFamily="18" charset="0"/>
              </a:rPr>
              <a:t>Từ</a:t>
            </a:r>
            <a:r>
              <a:rPr lang="en-US" sz="3600" i="1" dirty="0">
                <a:solidFill>
                  <a:schemeClr val="bg2">
                    <a:lumMod val="10000"/>
                  </a:schemeClr>
                </a:solidFill>
                <a:latin typeface="Cambria" panose="02040503050406030204" pitchFamily="18" charset="0"/>
                <a:ea typeface="Cambria" panose="02040503050406030204" pitchFamily="18" charset="0"/>
              </a:rPr>
              <a:t> </a:t>
            </a:r>
            <a:r>
              <a:rPr lang="en-US" sz="3600" i="1" dirty="0" err="1">
                <a:solidFill>
                  <a:schemeClr val="bg2">
                    <a:lumMod val="10000"/>
                  </a:schemeClr>
                </a:solidFill>
                <a:latin typeface="Cambria" panose="02040503050406030204" pitchFamily="18" charset="0"/>
                <a:ea typeface="Cambria" panose="02040503050406030204" pitchFamily="18" charset="0"/>
              </a:rPr>
              <a:t>đầu</a:t>
            </a:r>
            <a:r>
              <a:rPr lang="en-US" sz="3600" i="1" dirty="0">
                <a:solidFill>
                  <a:schemeClr val="bg2">
                    <a:lumMod val="10000"/>
                  </a:schemeClr>
                </a:solidFill>
                <a:latin typeface="Cambria" panose="02040503050406030204" pitchFamily="18" charset="0"/>
                <a:ea typeface="Cambria" panose="02040503050406030204" pitchFamily="18" charset="0"/>
              </a:rPr>
              <a:t> </a:t>
            </a:r>
            <a:r>
              <a:rPr lang="en-US" sz="3600" dirty="0" err="1">
                <a:solidFill>
                  <a:schemeClr val="bg2">
                    <a:lumMod val="10000"/>
                  </a:schemeClr>
                </a:solidFill>
                <a:latin typeface="Cambria" panose="02040503050406030204" pitchFamily="18" charset="0"/>
                <a:ea typeface="Cambria" panose="02040503050406030204" pitchFamily="18" charset="0"/>
              </a:rPr>
              <a:t>đến</a:t>
            </a:r>
            <a:r>
              <a:rPr lang="en-US" sz="3600" dirty="0">
                <a:solidFill>
                  <a:schemeClr val="bg2">
                    <a:lumMod val="10000"/>
                  </a:schemeClr>
                </a:solidFill>
                <a:latin typeface="Cambria" panose="02040503050406030204" pitchFamily="18" charset="0"/>
                <a:ea typeface="Cambria" panose="02040503050406030204" pitchFamily="18" charset="0"/>
              </a:rPr>
              <a:t> </a:t>
            </a:r>
            <a:r>
              <a:rPr lang="en-US" sz="3600" i="1" dirty="0" err="1">
                <a:solidFill>
                  <a:schemeClr val="bg2">
                    <a:lumMod val="10000"/>
                  </a:schemeClr>
                </a:solidFill>
                <a:latin typeface="Cambria" panose="02040503050406030204" pitchFamily="18" charset="0"/>
                <a:ea typeface="Cambria" panose="02040503050406030204" pitchFamily="18" charset="0"/>
              </a:rPr>
              <a:t>ngay</a:t>
            </a:r>
            <a:r>
              <a:rPr lang="en-US" sz="3600" i="1" dirty="0">
                <a:solidFill>
                  <a:schemeClr val="bg2">
                    <a:lumMod val="10000"/>
                  </a:schemeClr>
                </a:solidFill>
                <a:latin typeface="Cambria" panose="02040503050406030204" pitchFamily="18" charset="0"/>
                <a:ea typeface="Cambria" panose="02040503050406030204" pitchFamily="18" charset="0"/>
              </a:rPr>
              <a:t> </a:t>
            </a:r>
            <a:r>
              <a:rPr lang="en-US" sz="3600" i="1" dirty="0" err="1">
                <a:solidFill>
                  <a:schemeClr val="bg2">
                    <a:lumMod val="10000"/>
                  </a:schemeClr>
                </a:solidFill>
                <a:latin typeface="Cambria" panose="02040503050406030204" pitchFamily="18" charset="0"/>
                <a:ea typeface="Cambria" panose="02040503050406030204" pitchFamily="18" charset="0"/>
              </a:rPr>
              <a:t>tại</a:t>
            </a:r>
            <a:r>
              <a:rPr lang="en-US" sz="3600" i="1" dirty="0">
                <a:solidFill>
                  <a:schemeClr val="bg2">
                    <a:lumMod val="10000"/>
                  </a:schemeClr>
                </a:solidFill>
                <a:latin typeface="Cambria" panose="02040503050406030204" pitchFamily="18" charset="0"/>
                <a:ea typeface="Cambria" panose="02040503050406030204" pitchFamily="18" charset="0"/>
              </a:rPr>
              <a:t> </a:t>
            </a:r>
            <a:r>
              <a:rPr lang="en-US" sz="3600" i="1" dirty="0" err="1">
                <a:solidFill>
                  <a:schemeClr val="bg2">
                    <a:lumMod val="10000"/>
                  </a:schemeClr>
                </a:solidFill>
                <a:latin typeface="Cambria" panose="02040503050406030204" pitchFamily="18" charset="0"/>
                <a:ea typeface="Cambria" panose="02040503050406030204" pitchFamily="18" charset="0"/>
              </a:rPr>
              <a:t>đó</a:t>
            </a:r>
            <a:r>
              <a:rPr lang="en-US" sz="3600" i="1" dirty="0">
                <a:solidFill>
                  <a:schemeClr val="bg2">
                    <a:lumMod val="10000"/>
                  </a:schemeClr>
                </a:solidFill>
                <a:latin typeface="Cambria" panose="02040503050406030204" pitchFamily="18" charset="0"/>
                <a:ea typeface="Cambria" panose="02040503050406030204" pitchFamily="18" charset="0"/>
              </a:rPr>
              <a:t> </a:t>
            </a:r>
            <a:r>
              <a:rPr lang="en-US" sz="3600" i="1" dirty="0" err="1">
                <a:solidFill>
                  <a:schemeClr val="bg2">
                    <a:lumMod val="10000"/>
                  </a:schemeClr>
                </a:solidFill>
                <a:latin typeface="Cambria" panose="02040503050406030204" pitchFamily="18" charset="0"/>
                <a:ea typeface="Cambria" panose="02040503050406030204" pitchFamily="18" charset="0"/>
              </a:rPr>
              <a:t>nữa</a:t>
            </a:r>
            <a:r>
              <a:rPr lang="en-US" sz="3600" i="1" dirty="0">
                <a:solidFill>
                  <a:schemeClr val="bg2">
                    <a:lumMod val="10000"/>
                  </a:schemeClr>
                </a:solidFill>
                <a:latin typeface="Cambria" panose="02040503050406030204" pitchFamily="18" charset="0"/>
                <a:ea typeface="Cambria" panose="02040503050406030204" pitchFamily="18" charset="0"/>
              </a:rPr>
              <a:t>.</a:t>
            </a:r>
            <a:endParaRPr lang="en-US" sz="3600" dirty="0">
              <a:solidFill>
                <a:schemeClr val="bg2">
                  <a:lumMod val="10000"/>
                </a:schemeClr>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xmlns="" id="{C8B93964-0FE9-2D0A-267B-F19EF3881985}"/>
              </a:ext>
            </a:extLst>
          </p:cNvPr>
          <p:cNvSpPr txBox="1"/>
          <p:nvPr/>
        </p:nvSpPr>
        <p:spPr>
          <a:xfrm>
            <a:off x="1671409" y="2855218"/>
            <a:ext cx="9103837" cy="646331"/>
          </a:xfrm>
          <a:prstGeom prst="rect">
            <a:avLst/>
          </a:prstGeom>
          <a:solidFill>
            <a:schemeClr val="bg1"/>
          </a:solidFill>
          <a:ln w="28575">
            <a:solidFill>
              <a:srgbClr val="50AEBA"/>
            </a:solidFill>
          </a:ln>
        </p:spPr>
        <p:txBody>
          <a:bodyPr wrap="square" rtlCol="0">
            <a:spAutoFit/>
          </a:bodyPr>
          <a:lstStyle/>
          <a:p>
            <a:r>
              <a:rPr lang="en-US" sz="3600" b="1" dirty="0" err="1">
                <a:solidFill>
                  <a:srgbClr val="D10505"/>
                </a:solidFill>
                <a:latin typeface="Cambria" panose="02040503050406030204" pitchFamily="18" charset="0"/>
                <a:ea typeface="Cambria" panose="02040503050406030204" pitchFamily="18" charset="0"/>
              </a:rPr>
              <a:t>Khổ</a:t>
            </a:r>
            <a:r>
              <a:rPr lang="en-US" sz="3600" b="1" dirty="0">
                <a:solidFill>
                  <a:srgbClr val="D10505"/>
                </a:solidFill>
                <a:latin typeface="Cambria" panose="02040503050406030204" pitchFamily="18" charset="0"/>
                <a:ea typeface="Cambria" panose="02040503050406030204" pitchFamily="18" charset="0"/>
              </a:rPr>
              <a:t> 2: </a:t>
            </a:r>
            <a:r>
              <a:rPr lang="en-US" sz="3600" i="1" dirty="0" err="1">
                <a:solidFill>
                  <a:schemeClr val="bg2">
                    <a:lumMod val="10000"/>
                  </a:schemeClr>
                </a:solidFill>
                <a:latin typeface="Cambria" panose="02040503050406030204" pitchFamily="18" charset="0"/>
                <a:ea typeface="Cambria" panose="02040503050406030204" pitchFamily="18" charset="0"/>
              </a:rPr>
              <a:t>Tiếp</a:t>
            </a:r>
            <a:r>
              <a:rPr lang="en-US" sz="3600" i="1" dirty="0">
                <a:solidFill>
                  <a:schemeClr val="bg2">
                    <a:lumMod val="10000"/>
                  </a:schemeClr>
                </a:solidFill>
                <a:latin typeface="Cambria" panose="02040503050406030204" pitchFamily="18" charset="0"/>
                <a:ea typeface="Cambria" panose="02040503050406030204" pitchFamily="18" charset="0"/>
              </a:rPr>
              <a:t> </a:t>
            </a:r>
            <a:r>
              <a:rPr lang="en-US" sz="3600" i="1" dirty="0" err="1">
                <a:solidFill>
                  <a:schemeClr val="bg2">
                    <a:lumMod val="10000"/>
                  </a:schemeClr>
                </a:solidFill>
                <a:latin typeface="Cambria" panose="02040503050406030204" pitchFamily="18" charset="0"/>
                <a:ea typeface="Cambria" panose="02040503050406030204" pitchFamily="18" charset="0"/>
              </a:rPr>
              <a:t>theo</a:t>
            </a:r>
            <a:r>
              <a:rPr lang="en-US" sz="3600" i="1" dirty="0">
                <a:solidFill>
                  <a:schemeClr val="bg2">
                    <a:lumMod val="10000"/>
                  </a:schemeClr>
                </a:solidFill>
                <a:latin typeface="Cambria" panose="02040503050406030204" pitchFamily="18" charset="0"/>
                <a:ea typeface="Cambria" panose="02040503050406030204" pitchFamily="18" charset="0"/>
              </a:rPr>
              <a:t> </a:t>
            </a:r>
            <a:r>
              <a:rPr lang="en-US" sz="3600" dirty="0" err="1">
                <a:solidFill>
                  <a:schemeClr val="bg2">
                    <a:lumMod val="10000"/>
                  </a:schemeClr>
                </a:solidFill>
                <a:latin typeface="Cambria" panose="02040503050406030204" pitchFamily="18" charset="0"/>
                <a:ea typeface="Cambria" panose="02040503050406030204" pitchFamily="18" charset="0"/>
              </a:rPr>
              <a:t>cho</a:t>
            </a:r>
            <a:r>
              <a:rPr lang="en-US" sz="3600" dirty="0">
                <a:solidFill>
                  <a:schemeClr val="bg2">
                    <a:lumMod val="10000"/>
                  </a:schemeClr>
                </a:solidFill>
                <a:latin typeface="Cambria" panose="02040503050406030204" pitchFamily="18" charset="0"/>
                <a:ea typeface="Cambria" panose="02040503050406030204" pitchFamily="18" charset="0"/>
              </a:rPr>
              <a:t> </a:t>
            </a:r>
            <a:r>
              <a:rPr lang="en-US" sz="3600" dirty="0" err="1">
                <a:solidFill>
                  <a:schemeClr val="bg2">
                    <a:lumMod val="10000"/>
                  </a:schemeClr>
                </a:solidFill>
                <a:latin typeface="Cambria" panose="02040503050406030204" pitchFamily="18" charset="0"/>
                <a:ea typeface="Cambria" panose="02040503050406030204" pitchFamily="18" charset="0"/>
              </a:rPr>
              <a:t>đến</a:t>
            </a:r>
            <a:r>
              <a:rPr lang="en-US" sz="3600" dirty="0">
                <a:solidFill>
                  <a:schemeClr val="bg2">
                    <a:lumMod val="10000"/>
                  </a:schemeClr>
                </a:solidFill>
                <a:latin typeface="Cambria" panose="02040503050406030204" pitchFamily="18" charset="0"/>
                <a:ea typeface="Cambria" panose="02040503050406030204" pitchFamily="18" charset="0"/>
              </a:rPr>
              <a:t> </a:t>
            </a:r>
            <a:r>
              <a:rPr lang="en-US" sz="3600" i="1" dirty="0" err="1">
                <a:solidFill>
                  <a:schemeClr val="bg2">
                    <a:lumMod val="10000"/>
                  </a:schemeClr>
                </a:solidFill>
                <a:latin typeface="Cambria" panose="02040503050406030204" pitchFamily="18" charset="0"/>
                <a:ea typeface="Cambria" panose="02040503050406030204" pitchFamily="18" charset="0"/>
              </a:rPr>
              <a:t>thật</a:t>
            </a:r>
            <a:r>
              <a:rPr lang="en-US" sz="3600" i="1" dirty="0">
                <a:solidFill>
                  <a:schemeClr val="bg2">
                    <a:lumMod val="10000"/>
                  </a:schemeClr>
                </a:solidFill>
                <a:latin typeface="Cambria" panose="02040503050406030204" pitchFamily="18" charset="0"/>
                <a:ea typeface="Cambria" panose="02040503050406030204" pitchFamily="18" charset="0"/>
              </a:rPr>
              <a:t> </a:t>
            </a:r>
            <a:r>
              <a:rPr lang="en-US" sz="3600" i="1" dirty="0" err="1">
                <a:solidFill>
                  <a:schemeClr val="bg2">
                    <a:lumMod val="10000"/>
                  </a:schemeClr>
                </a:solidFill>
                <a:latin typeface="Cambria" panose="02040503050406030204" pitchFamily="18" charset="0"/>
                <a:ea typeface="Cambria" panose="02040503050406030204" pitchFamily="18" charset="0"/>
              </a:rPr>
              <a:t>nhiều</a:t>
            </a:r>
            <a:r>
              <a:rPr lang="en-US" sz="3600" i="1" dirty="0">
                <a:solidFill>
                  <a:schemeClr val="bg2">
                    <a:lumMod val="10000"/>
                  </a:schemeClr>
                </a:solidFill>
                <a:latin typeface="Cambria" panose="02040503050406030204" pitchFamily="18" charset="0"/>
                <a:ea typeface="Cambria" panose="02040503050406030204" pitchFamily="18" charset="0"/>
              </a:rPr>
              <a:t> </a:t>
            </a:r>
            <a:r>
              <a:rPr lang="en-US" sz="3600" i="1" dirty="0" err="1">
                <a:solidFill>
                  <a:schemeClr val="bg2">
                    <a:lumMod val="10000"/>
                  </a:schemeClr>
                </a:solidFill>
                <a:latin typeface="Cambria" panose="02040503050406030204" pitchFamily="18" charset="0"/>
                <a:ea typeface="Cambria" panose="02040503050406030204" pitchFamily="18" charset="0"/>
              </a:rPr>
              <a:t>sách</a:t>
            </a:r>
            <a:r>
              <a:rPr lang="en-US" sz="3600" i="1" dirty="0">
                <a:solidFill>
                  <a:schemeClr val="bg2">
                    <a:lumMod val="10000"/>
                  </a:schemeClr>
                </a:solidFill>
                <a:latin typeface="Cambria" panose="02040503050406030204" pitchFamily="18" charset="0"/>
                <a:ea typeface="Cambria" panose="02040503050406030204" pitchFamily="18" charset="0"/>
              </a:rPr>
              <a:t> </a:t>
            </a:r>
            <a:r>
              <a:rPr lang="en-US" sz="3600" i="1" dirty="0" err="1">
                <a:solidFill>
                  <a:schemeClr val="bg2">
                    <a:lumMod val="10000"/>
                  </a:schemeClr>
                </a:solidFill>
                <a:latin typeface="Cambria" panose="02040503050406030204" pitchFamily="18" charset="0"/>
                <a:ea typeface="Cambria" panose="02040503050406030204" pitchFamily="18" charset="0"/>
              </a:rPr>
              <a:t>vào</a:t>
            </a:r>
            <a:r>
              <a:rPr lang="en-US" sz="3600" i="1" dirty="0">
                <a:solidFill>
                  <a:schemeClr val="bg2">
                    <a:lumMod val="10000"/>
                  </a:schemeClr>
                </a:solidFill>
                <a:latin typeface="Cambria" panose="02040503050406030204" pitchFamily="18" charset="0"/>
                <a:ea typeface="Cambria" panose="02040503050406030204" pitchFamily="18" charset="0"/>
              </a:rPr>
              <a:t>.</a:t>
            </a:r>
            <a:endParaRPr lang="en-US" sz="3600" dirty="0">
              <a:solidFill>
                <a:schemeClr val="bg2">
                  <a:lumMod val="10000"/>
                </a:schemeClr>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xmlns="" id="{F067D917-52DE-39D3-238F-B9373FFC6455}"/>
              </a:ext>
            </a:extLst>
          </p:cNvPr>
          <p:cNvSpPr txBox="1"/>
          <p:nvPr/>
        </p:nvSpPr>
        <p:spPr>
          <a:xfrm>
            <a:off x="2993635" y="3920784"/>
            <a:ext cx="7937253" cy="646331"/>
          </a:xfrm>
          <a:prstGeom prst="rect">
            <a:avLst/>
          </a:prstGeom>
          <a:solidFill>
            <a:schemeClr val="bg1"/>
          </a:solidFill>
          <a:ln w="28575">
            <a:solidFill>
              <a:srgbClr val="50AEBA"/>
            </a:solidFill>
          </a:ln>
        </p:spPr>
        <p:txBody>
          <a:bodyPr wrap="square" rtlCol="0">
            <a:spAutoFit/>
          </a:bodyPr>
          <a:lstStyle/>
          <a:p>
            <a:r>
              <a:rPr lang="en-US" sz="3600" b="1" dirty="0" err="1">
                <a:solidFill>
                  <a:srgbClr val="D10505"/>
                </a:solidFill>
                <a:latin typeface="Cambria" panose="02040503050406030204" pitchFamily="18" charset="0"/>
                <a:ea typeface="Cambria" panose="02040503050406030204" pitchFamily="18" charset="0"/>
              </a:rPr>
              <a:t>Khổ</a:t>
            </a:r>
            <a:r>
              <a:rPr lang="en-US" sz="3600" b="1" dirty="0">
                <a:solidFill>
                  <a:srgbClr val="D10505"/>
                </a:solidFill>
                <a:latin typeface="Cambria" panose="02040503050406030204" pitchFamily="18" charset="0"/>
                <a:ea typeface="Cambria" panose="02040503050406030204" pitchFamily="18" charset="0"/>
              </a:rPr>
              <a:t> 3: </a:t>
            </a:r>
            <a:r>
              <a:rPr lang="en-US" sz="3600" dirty="0" err="1">
                <a:solidFill>
                  <a:schemeClr val="bg2">
                    <a:lumMod val="10000"/>
                  </a:schemeClr>
                </a:solidFill>
                <a:latin typeface="Cambria" panose="02040503050406030204" pitchFamily="18" charset="0"/>
                <a:ea typeface="Cambria" panose="02040503050406030204" pitchFamily="18" charset="0"/>
              </a:rPr>
              <a:t>Còn</a:t>
            </a:r>
            <a:r>
              <a:rPr lang="en-US" sz="3600" dirty="0">
                <a:solidFill>
                  <a:schemeClr val="bg2">
                    <a:lumMod val="10000"/>
                  </a:schemeClr>
                </a:solidFill>
                <a:latin typeface="Cambria" panose="02040503050406030204" pitchFamily="18" charset="0"/>
                <a:ea typeface="Cambria" panose="02040503050406030204" pitchFamily="18" charset="0"/>
              </a:rPr>
              <a:t> </a:t>
            </a:r>
            <a:r>
              <a:rPr lang="en-US" sz="3600" dirty="0" err="1">
                <a:solidFill>
                  <a:schemeClr val="bg2">
                    <a:lumMod val="10000"/>
                  </a:schemeClr>
                </a:solidFill>
                <a:latin typeface="Cambria" panose="02040503050406030204" pitchFamily="18" charset="0"/>
                <a:ea typeface="Cambria" panose="02040503050406030204" pitchFamily="18" charset="0"/>
              </a:rPr>
              <a:t>lại</a:t>
            </a:r>
            <a:r>
              <a:rPr lang="en-US" sz="3600" dirty="0">
                <a:solidFill>
                  <a:schemeClr val="bg2">
                    <a:lumMod val="10000"/>
                  </a:schemeClr>
                </a:solidFill>
                <a:latin typeface="Cambria" panose="02040503050406030204" pitchFamily="18" charset="0"/>
                <a:ea typeface="Cambria" panose="02040503050406030204" pitchFamily="18" charset="0"/>
              </a:rPr>
              <a:t>.</a:t>
            </a:r>
          </a:p>
        </p:txBody>
      </p:sp>
      <p:pic>
        <p:nvPicPr>
          <p:cNvPr id="10" name="Picture 9">
            <a:extLst>
              <a:ext uri="{FF2B5EF4-FFF2-40B4-BE49-F238E27FC236}">
                <a16:creationId xmlns:a16="http://schemas.microsoft.com/office/drawing/2014/main" xmlns="" id="{842DDF58-1908-62B4-E3DA-28485688F13B}"/>
              </a:ext>
            </a:extLst>
          </p:cNvPr>
          <p:cNvPicPr>
            <a:picLocks noChangeAspect="1"/>
          </p:cNvPicPr>
          <p:nvPr/>
        </p:nvPicPr>
        <p:blipFill>
          <a:blip r:embed="rId2"/>
          <a:stretch>
            <a:fillRect/>
          </a:stretch>
        </p:blipFill>
        <p:spPr>
          <a:xfrm>
            <a:off x="3808021" y="335577"/>
            <a:ext cx="3757658" cy="1347711"/>
          </a:xfrm>
          <a:prstGeom prst="rect">
            <a:avLst/>
          </a:prstGeom>
        </p:spPr>
      </p:pic>
    </p:spTree>
    <p:extLst>
      <p:ext uri="{BB962C8B-B14F-4D97-AF65-F5344CB8AC3E}">
        <p14:creationId xmlns:p14="http://schemas.microsoft.com/office/powerpoint/2010/main" val="2804127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658544845"/>
</p:tagLst>
</file>

<file path=ppt/tags/tag2.xml><?xml version="1.0" encoding="utf-8"?>
<p:tagLst xmlns:a="http://schemas.openxmlformats.org/drawingml/2006/main" xmlns:r="http://schemas.openxmlformats.org/officeDocument/2006/relationships" xmlns:p="http://schemas.openxmlformats.org/presentationml/2006/main">
  <p:tag name="KSO_WM_UNIT_FILL_FORE_SCHEMECOLOR_INDEX_1_BRIGHTNESS" val="0.15"/>
  <p:tag name="KSO_WM_UNIT_FILL_FORE_SCHEMECOLOR_INDEX_1" val="5"/>
  <p:tag name="KSO_WM_UNIT_FILL_FORE_SCHEMECOLOR_INDEX_1_POS" val="0"/>
  <p:tag name="KSO_WM_UNIT_FILL_FORE_SCHEMECOLOR_INDEX_1_TRANS" val="0"/>
  <p:tag name="KSO_WM_UNIT_FILL_FORE_SCHEMECOLOR_INDEX_2_BRIGHTNESS" val="0.02"/>
  <p:tag name="KSO_WM_UNIT_FILL_FORE_SCHEMECOLOR_INDEX_2" val="5"/>
  <p:tag name="KSO_WM_UNIT_FILL_FORE_SCHEMECOLOR_INDEX_2_POS" val="0.53"/>
  <p:tag name="KSO_WM_UNIT_FILL_FORE_SCHEMECOLOR_INDEX_2_TRANS" val="0"/>
  <p:tag name="KSO_WM_UNIT_FILL_FORE_SCHEMECOLOR_INDEX_3_BRIGHTNESS" val="-0.15"/>
  <p:tag name="KSO_WM_UNIT_FILL_FORE_SCHEMECOLOR_INDEX_3" val="5"/>
  <p:tag name="KSO_WM_UNIT_FILL_FORE_SCHEMECOLOR_INDEX_3_POS" val="1"/>
  <p:tag name="KSO_WM_UNIT_FILL_FORE_SCHEMECOLOR_INDEX_3_TRANS" val="0"/>
  <p:tag name="KSO_WM_UNIT_FILL_GRADIENT_TYPE" val="0"/>
  <p:tag name="KSO_WM_UNIT_FILL_GRADIENT_ANGLE" val="90"/>
  <p:tag name="KSO_WM_UNIT_FILL_GRADIENT_DIRECTION" val="1"/>
  <p:tag name="KSO_WM_UNIT_FILL_TYPE" val="3"/>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14"/>
  <p:tag name="KSO_WM_UNIT_TEXT_FILL_TYPE" val="1"/>
</p:tagLst>
</file>

<file path=ppt/tags/tag3.xml><?xml version="1.0" encoding="utf-8"?>
<p:tagLst xmlns:a="http://schemas.openxmlformats.org/drawingml/2006/main" xmlns:r="http://schemas.openxmlformats.org/officeDocument/2006/relationships" xmlns:p="http://schemas.openxmlformats.org/presentationml/2006/main">
  <p:tag name="KSO_WM_UNIT_FILL_FORE_SCHEMECOLOR_INDEX_1_BRIGHTNESS" val="0.15"/>
  <p:tag name="KSO_WM_UNIT_FILL_FORE_SCHEMECOLOR_INDEX_1" val="5"/>
  <p:tag name="KSO_WM_UNIT_FILL_FORE_SCHEMECOLOR_INDEX_1_POS" val="0"/>
  <p:tag name="KSO_WM_UNIT_FILL_FORE_SCHEMECOLOR_INDEX_1_TRANS" val="0"/>
  <p:tag name="KSO_WM_UNIT_FILL_FORE_SCHEMECOLOR_INDEX_2_BRIGHTNESS" val="0.02"/>
  <p:tag name="KSO_WM_UNIT_FILL_FORE_SCHEMECOLOR_INDEX_2" val="5"/>
  <p:tag name="KSO_WM_UNIT_FILL_FORE_SCHEMECOLOR_INDEX_2_POS" val="0.53"/>
  <p:tag name="KSO_WM_UNIT_FILL_FORE_SCHEMECOLOR_INDEX_2_TRANS" val="0"/>
  <p:tag name="KSO_WM_UNIT_FILL_FORE_SCHEMECOLOR_INDEX_3_BRIGHTNESS" val="-0.15"/>
  <p:tag name="KSO_WM_UNIT_FILL_FORE_SCHEMECOLOR_INDEX_3" val="5"/>
  <p:tag name="KSO_WM_UNIT_FILL_FORE_SCHEMECOLOR_INDEX_3_POS" val="1"/>
  <p:tag name="KSO_WM_UNIT_FILL_FORE_SCHEMECOLOR_INDEX_3_TRANS" val="0"/>
  <p:tag name="KSO_WM_UNIT_FILL_GRADIENT_TYPE" val="0"/>
  <p:tag name="KSO_WM_UNIT_FILL_GRADIENT_ANGLE" val="90"/>
  <p:tag name="KSO_WM_UNIT_FILL_GRADIENT_DIRECTION" val="1"/>
  <p:tag name="KSO_WM_UNIT_FILL_TYPE" val="3"/>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14"/>
  <p:tag name="KSO_WM_UNIT_TEXT_FILL_TYPE" val="1"/>
</p:tagLst>
</file>

<file path=ppt/tags/tag4.xml><?xml version="1.0" encoding="utf-8"?>
<p:tagLst xmlns:a="http://schemas.openxmlformats.org/drawingml/2006/main" xmlns:r="http://schemas.openxmlformats.org/officeDocument/2006/relationships" xmlns:p="http://schemas.openxmlformats.org/presentationml/2006/main">
  <p:tag name="KSO_WM_UNIT_FILL_FORE_SCHEMECOLOR_INDEX_1_BRIGHTNESS" val="0.15"/>
  <p:tag name="KSO_WM_UNIT_FILL_FORE_SCHEMECOLOR_INDEX_1" val="5"/>
  <p:tag name="KSO_WM_UNIT_FILL_FORE_SCHEMECOLOR_INDEX_1_POS" val="0"/>
  <p:tag name="KSO_WM_UNIT_FILL_FORE_SCHEMECOLOR_INDEX_1_TRANS" val="0"/>
  <p:tag name="KSO_WM_UNIT_FILL_FORE_SCHEMECOLOR_INDEX_2_BRIGHTNESS" val="0.02"/>
  <p:tag name="KSO_WM_UNIT_FILL_FORE_SCHEMECOLOR_INDEX_2" val="5"/>
  <p:tag name="KSO_WM_UNIT_FILL_FORE_SCHEMECOLOR_INDEX_2_POS" val="0.53"/>
  <p:tag name="KSO_WM_UNIT_FILL_FORE_SCHEMECOLOR_INDEX_2_TRANS" val="0"/>
  <p:tag name="KSO_WM_UNIT_FILL_FORE_SCHEMECOLOR_INDEX_3_BRIGHTNESS" val="-0.15"/>
  <p:tag name="KSO_WM_UNIT_FILL_FORE_SCHEMECOLOR_INDEX_3" val="5"/>
  <p:tag name="KSO_WM_UNIT_FILL_FORE_SCHEMECOLOR_INDEX_3_POS" val="1"/>
  <p:tag name="KSO_WM_UNIT_FILL_FORE_SCHEMECOLOR_INDEX_3_TRANS" val="0"/>
  <p:tag name="KSO_WM_UNIT_FILL_GRADIENT_TYPE" val="0"/>
  <p:tag name="KSO_WM_UNIT_FILL_GRADIENT_ANGLE" val="90"/>
  <p:tag name="KSO_WM_UNIT_FILL_GRADIENT_DIRECTION" val="1"/>
  <p:tag name="KSO_WM_UNIT_FILL_TYPE" val="3"/>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14"/>
  <p:tag name="KSO_WM_UNIT_TEXT_FILL_TYPE"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阿里巴巴普惠体 Medium"/>
        <a:ea typeface="阿里巴巴普惠体 Medium"/>
        <a:cs typeface=""/>
      </a:majorFont>
      <a:minorFont>
        <a:latin typeface="思源黑体 CN Normal"/>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244</TotalTime>
  <Words>1986</Words>
  <Application>Microsoft Office PowerPoint</Application>
  <PresentationFormat>Custom</PresentationFormat>
  <Paragraphs>74</Paragraphs>
  <Slides>21</Slides>
  <Notes>1</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21</vt:i4>
      </vt:variant>
    </vt:vector>
  </HeadingPairs>
  <TitlesOfParts>
    <vt:vector size="35" baseType="lpstr">
      <vt:lpstr>Arial</vt:lpstr>
      <vt:lpstr>SVN-Ready</vt:lpstr>
      <vt:lpstr>思源黑体 CN Regular</vt:lpstr>
      <vt:lpstr>等线</vt:lpstr>
      <vt:lpstr>Calibri Light</vt:lpstr>
      <vt:lpstr>Times New Roman</vt:lpstr>
      <vt:lpstr>Source Han Sans CN Regular</vt:lpstr>
      <vt:lpstr>SVN-Newton</vt:lpstr>
      <vt:lpstr>思源黑体 CN Normal</vt:lpstr>
      <vt:lpstr>Cambria</vt:lpstr>
      <vt:lpstr>方正黑体简体</vt:lpstr>
      <vt:lpstr>Calibri</vt:lpstr>
      <vt:lpstr>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Khuyen;Khanhuyen</dc:creator>
  <cp:keywords>MNT;MangnonTeam</cp:keywords>
  <cp:lastModifiedBy>A</cp:lastModifiedBy>
  <cp:revision>32</cp:revision>
  <dcterms:created xsi:type="dcterms:W3CDTF">2022-09-11T08:26:18Z</dcterms:created>
  <dcterms:modified xsi:type="dcterms:W3CDTF">2024-06-11T02:12:32Z</dcterms:modified>
</cp:coreProperties>
</file>